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80" r:id="rId3"/>
    <p:sldId id="282" r:id="rId4"/>
    <p:sldId id="257" r:id="rId5"/>
    <p:sldId id="290" r:id="rId6"/>
    <p:sldId id="291" r:id="rId7"/>
    <p:sldId id="292" r:id="rId8"/>
    <p:sldId id="278" r:id="rId9"/>
    <p:sldId id="260" r:id="rId10"/>
    <p:sldId id="296" r:id="rId11"/>
    <p:sldId id="294" r:id="rId12"/>
    <p:sldId id="295" r:id="rId13"/>
    <p:sldId id="293" r:id="rId14"/>
    <p:sldId id="285" r:id="rId15"/>
    <p:sldId id="298" r:id="rId16"/>
    <p:sldId id="300" r:id="rId17"/>
    <p:sldId id="301" r:id="rId18"/>
    <p:sldId id="303" r:id="rId19"/>
    <p:sldId id="304" r:id="rId20"/>
    <p:sldId id="302" r:id="rId21"/>
    <p:sldId id="306" r:id="rId22"/>
    <p:sldId id="305" r:id="rId23"/>
    <p:sldId id="307" r:id="rId24"/>
    <p:sldId id="308" r:id="rId25"/>
    <p:sldId id="309" r:id="rId26"/>
    <p:sldId id="311" r:id="rId27"/>
    <p:sldId id="313" r:id="rId28"/>
    <p:sldId id="314" r:id="rId29"/>
    <p:sldId id="266" r:id="rId3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CCEB0-D94C-4688-8DE5-69190763E19E}"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40F3F85-386D-4BE4-89BA-47BD545D485D}">
      <dgm:prSet/>
      <dgm:spPr/>
      <dgm:t>
        <a:bodyPr/>
        <a:lstStyle/>
        <a:p>
          <a:r>
            <a:rPr lang="es-MX"/>
            <a:t>Presentar la constancia de Capacidad Libre de Contratación expedida por el RNP, salvo en los contratos derivados de procedimientos de contrataciones directas por la causal de carácter de secreto, secreto militar o por razones de orden interno. </a:t>
          </a:r>
          <a:endParaRPr lang="en-US"/>
        </a:p>
      </dgm:t>
    </dgm:pt>
    <dgm:pt modelId="{31243933-9768-4BC5-B1FF-58D90093E584}" type="parTrans" cxnId="{96EA57C6-CF7F-4C0D-AA7D-DA6FC65C855D}">
      <dgm:prSet/>
      <dgm:spPr/>
      <dgm:t>
        <a:bodyPr/>
        <a:lstStyle/>
        <a:p>
          <a:endParaRPr lang="en-US"/>
        </a:p>
      </dgm:t>
    </dgm:pt>
    <dgm:pt modelId="{126F5416-CD7D-4223-A843-142A84557586}" type="sibTrans" cxnId="{96EA57C6-CF7F-4C0D-AA7D-DA6FC65C855D}">
      <dgm:prSet/>
      <dgm:spPr/>
      <dgm:t>
        <a:bodyPr/>
        <a:lstStyle/>
        <a:p>
          <a:endParaRPr lang="en-US"/>
        </a:p>
      </dgm:t>
    </dgm:pt>
    <dgm:pt modelId="{9554735B-13E1-4D4D-B41B-F799BC869020}">
      <dgm:prSet/>
      <dgm:spPr/>
      <dgm:t>
        <a:bodyPr/>
        <a:lstStyle/>
        <a:p>
          <a:r>
            <a:rPr lang="es-MX"/>
            <a:t>Entregar el Programa de Ejecución de Obra (CPM), el cual presenta la ruta crítica y el calendario de avance de obra valorizado. </a:t>
          </a:r>
          <a:endParaRPr lang="en-US"/>
        </a:p>
      </dgm:t>
    </dgm:pt>
    <dgm:pt modelId="{5E3C50CB-64C6-4A41-A04C-FFD794CD194B}" type="parTrans" cxnId="{D262A1C1-9F65-4483-B4AC-2C039448CEFB}">
      <dgm:prSet/>
      <dgm:spPr/>
      <dgm:t>
        <a:bodyPr/>
        <a:lstStyle/>
        <a:p>
          <a:endParaRPr lang="en-US"/>
        </a:p>
      </dgm:t>
    </dgm:pt>
    <dgm:pt modelId="{461DB0C9-637B-440C-9EFD-A6758CE28198}" type="sibTrans" cxnId="{D262A1C1-9F65-4483-B4AC-2C039448CEFB}">
      <dgm:prSet/>
      <dgm:spPr/>
      <dgm:t>
        <a:bodyPr/>
        <a:lstStyle/>
        <a:p>
          <a:endParaRPr lang="en-US"/>
        </a:p>
      </dgm:t>
    </dgm:pt>
    <dgm:pt modelId="{F91879F5-04AE-4D3B-B38A-856AD4DD2C69}">
      <dgm:prSet/>
      <dgm:spPr/>
      <dgm:t>
        <a:bodyPr/>
        <a:lstStyle/>
        <a:p>
          <a:r>
            <a:rPr lang="es-MX"/>
            <a:t>Entregar el calendario de adquisición de materiales o insumos necesarios para la ejecución de obra, que incluye el equipamiento y mobiliario cuando corresponda, de acuerdo con el calendario de avance de obra valorizado. Este calendario se actualiza con cada ampliación de plazo otorgada, en concordancia con el calendario de avance de obra valorizado vigente. </a:t>
          </a:r>
          <a:endParaRPr lang="en-US"/>
        </a:p>
      </dgm:t>
    </dgm:pt>
    <dgm:pt modelId="{69F20D30-299B-4258-A7B7-2CB5B607509B}" type="parTrans" cxnId="{F80862AA-C354-4D9A-91C1-5A3A994C803B}">
      <dgm:prSet/>
      <dgm:spPr/>
      <dgm:t>
        <a:bodyPr/>
        <a:lstStyle/>
        <a:p>
          <a:endParaRPr lang="en-US"/>
        </a:p>
      </dgm:t>
    </dgm:pt>
    <dgm:pt modelId="{F4D3044E-416B-4268-B98F-23D7FB664D64}" type="sibTrans" cxnId="{F80862AA-C354-4D9A-91C1-5A3A994C803B}">
      <dgm:prSet/>
      <dgm:spPr/>
      <dgm:t>
        <a:bodyPr/>
        <a:lstStyle/>
        <a:p>
          <a:endParaRPr lang="en-US"/>
        </a:p>
      </dgm:t>
    </dgm:pt>
    <dgm:pt modelId="{60158A48-70CB-4A47-8C2A-AD9F4E1EA572}">
      <dgm:prSet/>
      <dgm:spPr/>
      <dgm:t>
        <a:bodyPr/>
        <a:lstStyle/>
        <a:p>
          <a:r>
            <a:rPr lang="es-MX"/>
            <a:t>Entregar el calendario de utilización de equipo, en caso la naturaleza de la contratación lo requiera. </a:t>
          </a:r>
          <a:endParaRPr lang="en-US"/>
        </a:p>
      </dgm:t>
    </dgm:pt>
    <dgm:pt modelId="{2E4DCBD4-0ECF-477E-905E-ABEDA30C5956}" type="parTrans" cxnId="{A671C58E-0D0D-488B-9089-E4DF4212717E}">
      <dgm:prSet/>
      <dgm:spPr/>
      <dgm:t>
        <a:bodyPr/>
        <a:lstStyle/>
        <a:p>
          <a:endParaRPr lang="en-US"/>
        </a:p>
      </dgm:t>
    </dgm:pt>
    <dgm:pt modelId="{F683E365-8380-4A7D-B9AB-3ECC7326CBC2}" type="sibTrans" cxnId="{A671C58E-0D0D-488B-9089-E4DF4212717E}">
      <dgm:prSet/>
      <dgm:spPr/>
      <dgm:t>
        <a:bodyPr/>
        <a:lstStyle/>
        <a:p>
          <a:endParaRPr lang="en-US"/>
        </a:p>
      </dgm:t>
    </dgm:pt>
    <dgm:pt modelId="{D0FC767D-8A0C-42ED-B46C-BA67CD2E15BA}">
      <dgm:prSet/>
      <dgm:spPr/>
      <dgm:t>
        <a:bodyPr/>
        <a:lstStyle/>
        <a:p>
          <a:r>
            <a:rPr lang="es-MX"/>
            <a:t>Entregar los análisis de costos unitarios de las partidas y detalle de gastos generales que da origen a la oferta, en caso de obras sujetas al sistema de precios unitarios. </a:t>
          </a:r>
          <a:endParaRPr lang="en-US"/>
        </a:p>
      </dgm:t>
    </dgm:pt>
    <dgm:pt modelId="{09CB7196-AC46-42DC-A3BF-67C760DEDE26}" type="parTrans" cxnId="{FF27CCAC-CF66-4CF7-9596-94413A222391}">
      <dgm:prSet/>
      <dgm:spPr/>
      <dgm:t>
        <a:bodyPr/>
        <a:lstStyle/>
        <a:p>
          <a:endParaRPr lang="en-US"/>
        </a:p>
      </dgm:t>
    </dgm:pt>
    <dgm:pt modelId="{D6FBA116-9EF9-4B55-89B9-1BAF9A2DCC2A}" type="sibTrans" cxnId="{FF27CCAC-CF66-4CF7-9596-94413A222391}">
      <dgm:prSet/>
      <dgm:spPr/>
      <dgm:t>
        <a:bodyPr/>
        <a:lstStyle/>
        <a:p>
          <a:endParaRPr lang="en-US"/>
        </a:p>
      </dgm:t>
    </dgm:pt>
    <dgm:pt modelId="{17CD3B7E-B882-4EE6-9BBD-DA3CCE85FE33}">
      <dgm:prSet/>
      <dgm:spPr/>
      <dgm:t>
        <a:bodyPr/>
        <a:lstStyle/>
        <a:p>
          <a:r>
            <a:rPr lang="es-MX"/>
            <a:t>Entregar el desagregado por partidas que dio origen a su propuesta, en el caso de obras sujetas al sistema de suma alzada. </a:t>
          </a:r>
          <a:endParaRPr lang="en-US"/>
        </a:p>
      </dgm:t>
    </dgm:pt>
    <dgm:pt modelId="{F60017FF-701E-4A24-AD4B-E4AE4C2FE03C}" type="parTrans" cxnId="{87220987-C609-4C03-B640-B2D04E5F4F75}">
      <dgm:prSet/>
      <dgm:spPr/>
      <dgm:t>
        <a:bodyPr/>
        <a:lstStyle/>
        <a:p>
          <a:endParaRPr lang="en-US"/>
        </a:p>
      </dgm:t>
    </dgm:pt>
    <dgm:pt modelId="{EB599835-2424-4241-AB98-C1DF491D33A0}" type="sibTrans" cxnId="{87220987-C609-4C03-B640-B2D04E5F4F75}">
      <dgm:prSet/>
      <dgm:spPr/>
      <dgm:t>
        <a:bodyPr/>
        <a:lstStyle/>
        <a:p>
          <a:endParaRPr lang="en-US"/>
        </a:p>
      </dgm:t>
    </dgm:pt>
    <dgm:pt modelId="{2BF85AF7-8A8E-45A0-8EA3-80FD4930E7EA}" type="pres">
      <dgm:prSet presAssocID="{217CCEB0-D94C-4688-8DE5-69190763E19E}" presName="root" presStyleCnt="0">
        <dgm:presLayoutVars>
          <dgm:dir/>
          <dgm:resizeHandles val="exact"/>
        </dgm:presLayoutVars>
      </dgm:prSet>
      <dgm:spPr/>
    </dgm:pt>
    <dgm:pt modelId="{693F95AA-DB28-4857-8B49-E9A1528B08EF}" type="pres">
      <dgm:prSet presAssocID="{E40F3F85-386D-4BE4-89BA-47BD545D485D}" presName="compNode" presStyleCnt="0"/>
      <dgm:spPr/>
    </dgm:pt>
    <dgm:pt modelId="{297F045A-3744-4B2B-9BE5-0BE24990F5C2}" type="pres">
      <dgm:prSet presAssocID="{E40F3F85-386D-4BE4-89BA-47BD545D485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E5016FD7-E466-4DCC-9299-7AE821A95B72}" type="pres">
      <dgm:prSet presAssocID="{E40F3F85-386D-4BE4-89BA-47BD545D485D}" presName="spaceRect" presStyleCnt="0"/>
      <dgm:spPr/>
    </dgm:pt>
    <dgm:pt modelId="{70DCFE23-A869-4814-9CD2-38C052A8B9E4}" type="pres">
      <dgm:prSet presAssocID="{E40F3F85-386D-4BE4-89BA-47BD545D485D}" presName="textRect" presStyleLbl="revTx" presStyleIdx="0" presStyleCnt="6">
        <dgm:presLayoutVars>
          <dgm:chMax val="1"/>
          <dgm:chPref val="1"/>
        </dgm:presLayoutVars>
      </dgm:prSet>
      <dgm:spPr/>
    </dgm:pt>
    <dgm:pt modelId="{95067BFA-686A-427F-94FC-2C7C4FA87E80}" type="pres">
      <dgm:prSet presAssocID="{126F5416-CD7D-4223-A843-142A84557586}" presName="sibTrans" presStyleCnt="0"/>
      <dgm:spPr/>
    </dgm:pt>
    <dgm:pt modelId="{47749F6A-4BC6-4944-ADF5-B690BF1D9985}" type="pres">
      <dgm:prSet presAssocID="{9554735B-13E1-4D4D-B41B-F799BC869020}" presName="compNode" presStyleCnt="0"/>
      <dgm:spPr/>
    </dgm:pt>
    <dgm:pt modelId="{980C849F-BAE6-42A4-9B4C-6AEB8733F68D}" type="pres">
      <dgm:prSet presAssocID="{9554735B-13E1-4D4D-B41B-F799BC86902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ula de clases"/>
        </a:ext>
      </dgm:extLst>
    </dgm:pt>
    <dgm:pt modelId="{E2EBD8A0-84B0-4F9A-B0B0-FABFBC3A23D0}" type="pres">
      <dgm:prSet presAssocID="{9554735B-13E1-4D4D-B41B-F799BC869020}" presName="spaceRect" presStyleCnt="0"/>
      <dgm:spPr/>
    </dgm:pt>
    <dgm:pt modelId="{8955A49A-0B9D-4E66-A529-15FF97D82B0B}" type="pres">
      <dgm:prSet presAssocID="{9554735B-13E1-4D4D-B41B-F799BC869020}" presName="textRect" presStyleLbl="revTx" presStyleIdx="1" presStyleCnt="6">
        <dgm:presLayoutVars>
          <dgm:chMax val="1"/>
          <dgm:chPref val="1"/>
        </dgm:presLayoutVars>
      </dgm:prSet>
      <dgm:spPr/>
    </dgm:pt>
    <dgm:pt modelId="{12DE2979-1D32-4DA1-915E-6B5145653EBE}" type="pres">
      <dgm:prSet presAssocID="{461DB0C9-637B-440C-9EFD-A6758CE28198}" presName="sibTrans" presStyleCnt="0"/>
      <dgm:spPr/>
    </dgm:pt>
    <dgm:pt modelId="{FB3ECD2C-374E-4E95-9D7D-2115F1286FF0}" type="pres">
      <dgm:prSet presAssocID="{F91879F5-04AE-4D3B-B38A-856AD4DD2C69}" presName="compNode" presStyleCnt="0"/>
      <dgm:spPr/>
    </dgm:pt>
    <dgm:pt modelId="{44816286-FA52-4D9F-A52D-D272BCF08745}" type="pres">
      <dgm:prSet presAssocID="{F91879F5-04AE-4D3B-B38A-856AD4DD2C6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7AD38587-9BC8-4C8F-950A-4D07374D295E}" type="pres">
      <dgm:prSet presAssocID="{F91879F5-04AE-4D3B-B38A-856AD4DD2C69}" presName="spaceRect" presStyleCnt="0"/>
      <dgm:spPr/>
    </dgm:pt>
    <dgm:pt modelId="{5D4EE8F7-8A55-4FE7-841D-640A26A87370}" type="pres">
      <dgm:prSet presAssocID="{F91879F5-04AE-4D3B-B38A-856AD4DD2C69}" presName="textRect" presStyleLbl="revTx" presStyleIdx="2" presStyleCnt="6">
        <dgm:presLayoutVars>
          <dgm:chMax val="1"/>
          <dgm:chPref val="1"/>
        </dgm:presLayoutVars>
      </dgm:prSet>
      <dgm:spPr/>
    </dgm:pt>
    <dgm:pt modelId="{AC27CE0C-3176-44A7-AB47-428DEEEB44F1}" type="pres">
      <dgm:prSet presAssocID="{F4D3044E-416B-4268-B98F-23D7FB664D64}" presName="sibTrans" presStyleCnt="0"/>
      <dgm:spPr/>
    </dgm:pt>
    <dgm:pt modelId="{53DAC620-1CB8-4321-8162-4FA17E639DBF}" type="pres">
      <dgm:prSet presAssocID="{60158A48-70CB-4A47-8C2A-AD9F4E1EA572}" presName="compNode" presStyleCnt="0"/>
      <dgm:spPr/>
    </dgm:pt>
    <dgm:pt modelId="{F997D352-0791-42DF-AE8C-DD2A6B363B57}" type="pres">
      <dgm:prSet presAssocID="{60158A48-70CB-4A47-8C2A-AD9F4E1EA57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17A04E0B-4BA4-42E0-AF09-06B0F5E683E9}" type="pres">
      <dgm:prSet presAssocID="{60158A48-70CB-4A47-8C2A-AD9F4E1EA572}" presName="spaceRect" presStyleCnt="0"/>
      <dgm:spPr/>
    </dgm:pt>
    <dgm:pt modelId="{03515A57-851D-47B7-B12F-04C0BC10AE61}" type="pres">
      <dgm:prSet presAssocID="{60158A48-70CB-4A47-8C2A-AD9F4E1EA572}" presName="textRect" presStyleLbl="revTx" presStyleIdx="3" presStyleCnt="6">
        <dgm:presLayoutVars>
          <dgm:chMax val="1"/>
          <dgm:chPref val="1"/>
        </dgm:presLayoutVars>
      </dgm:prSet>
      <dgm:spPr/>
    </dgm:pt>
    <dgm:pt modelId="{EDAAE44A-3DED-42E2-989B-4B8449441A9C}" type="pres">
      <dgm:prSet presAssocID="{F683E365-8380-4A7D-B9AB-3ECC7326CBC2}" presName="sibTrans" presStyleCnt="0"/>
      <dgm:spPr/>
    </dgm:pt>
    <dgm:pt modelId="{155D732C-5458-4A68-9EF6-1BFF93D3D8CD}" type="pres">
      <dgm:prSet presAssocID="{D0FC767D-8A0C-42ED-B46C-BA67CD2E15BA}" presName="compNode" presStyleCnt="0"/>
      <dgm:spPr/>
    </dgm:pt>
    <dgm:pt modelId="{D76DCD36-1868-4E00-B0D8-CC847D2417AE}" type="pres">
      <dgm:prSet presAssocID="{D0FC767D-8A0C-42ED-B46C-BA67CD2E15B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nero"/>
        </a:ext>
      </dgm:extLst>
    </dgm:pt>
    <dgm:pt modelId="{BCFAE795-A02F-48BC-BD01-B846B3D747C2}" type="pres">
      <dgm:prSet presAssocID="{D0FC767D-8A0C-42ED-B46C-BA67CD2E15BA}" presName="spaceRect" presStyleCnt="0"/>
      <dgm:spPr/>
    </dgm:pt>
    <dgm:pt modelId="{3DD174FF-23A9-44F5-AA0E-214D5B20F1A0}" type="pres">
      <dgm:prSet presAssocID="{D0FC767D-8A0C-42ED-B46C-BA67CD2E15BA}" presName="textRect" presStyleLbl="revTx" presStyleIdx="4" presStyleCnt="6">
        <dgm:presLayoutVars>
          <dgm:chMax val="1"/>
          <dgm:chPref val="1"/>
        </dgm:presLayoutVars>
      </dgm:prSet>
      <dgm:spPr/>
    </dgm:pt>
    <dgm:pt modelId="{0F560023-AD40-46FA-B793-A7C6CDE8C2D5}" type="pres">
      <dgm:prSet presAssocID="{D6FBA116-9EF9-4B55-89B9-1BAF9A2DCC2A}" presName="sibTrans" presStyleCnt="0"/>
      <dgm:spPr/>
    </dgm:pt>
    <dgm:pt modelId="{63BECAD4-3104-4A18-A6EA-B1ADF1453A2E}" type="pres">
      <dgm:prSet presAssocID="{17CD3B7E-B882-4EE6-9BBD-DA3CCE85FE33}" presName="compNode" presStyleCnt="0"/>
      <dgm:spPr/>
    </dgm:pt>
    <dgm:pt modelId="{05B3A14E-4906-4D8D-B3F5-B32C7E66C741}" type="pres">
      <dgm:prSet presAssocID="{17CD3B7E-B882-4EE6-9BBD-DA3CCE85FE3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mbilla"/>
        </a:ext>
      </dgm:extLst>
    </dgm:pt>
    <dgm:pt modelId="{A1F1C9D0-1A23-45BB-BD35-6EA1F8532B0E}" type="pres">
      <dgm:prSet presAssocID="{17CD3B7E-B882-4EE6-9BBD-DA3CCE85FE33}" presName="spaceRect" presStyleCnt="0"/>
      <dgm:spPr/>
    </dgm:pt>
    <dgm:pt modelId="{FD9384C9-F07D-4A24-993F-A4ACECFCA886}" type="pres">
      <dgm:prSet presAssocID="{17CD3B7E-B882-4EE6-9BBD-DA3CCE85FE33}" presName="textRect" presStyleLbl="revTx" presStyleIdx="5" presStyleCnt="6">
        <dgm:presLayoutVars>
          <dgm:chMax val="1"/>
          <dgm:chPref val="1"/>
        </dgm:presLayoutVars>
      </dgm:prSet>
      <dgm:spPr/>
    </dgm:pt>
  </dgm:ptLst>
  <dgm:cxnLst>
    <dgm:cxn modelId="{D9F2A107-4B39-4CC4-83A6-6DC42EEEA7BD}" type="presOf" srcId="{F91879F5-04AE-4D3B-B38A-856AD4DD2C69}" destId="{5D4EE8F7-8A55-4FE7-841D-640A26A87370}" srcOrd="0" destOrd="0" presId="urn:microsoft.com/office/officeart/2018/2/layout/IconLabelList"/>
    <dgm:cxn modelId="{00121111-8D48-4596-9E91-89714ABA3227}" type="presOf" srcId="{60158A48-70CB-4A47-8C2A-AD9F4E1EA572}" destId="{03515A57-851D-47B7-B12F-04C0BC10AE61}" srcOrd="0" destOrd="0" presId="urn:microsoft.com/office/officeart/2018/2/layout/IconLabelList"/>
    <dgm:cxn modelId="{8207DA12-4482-4671-8B9C-64484B361B0F}" type="presOf" srcId="{E40F3F85-386D-4BE4-89BA-47BD545D485D}" destId="{70DCFE23-A869-4814-9CD2-38C052A8B9E4}" srcOrd="0" destOrd="0" presId="urn:microsoft.com/office/officeart/2018/2/layout/IconLabelList"/>
    <dgm:cxn modelId="{3C42B413-CD94-4CE8-9BA4-44F28CCBD207}" type="presOf" srcId="{9554735B-13E1-4D4D-B41B-F799BC869020}" destId="{8955A49A-0B9D-4E66-A529-15FF97D82B0B}" srcOrd="0" destOrd="0" presId="urn:microsoft.com/office/officeart/2018/2/layout/IconLabelList"/>
    <dgm:cxn modelId="{1AD83553-B1A1-41C5-8245-66A7A1868C4E}" type="presOf" srcId="{D0FC767D-8A0C-42ED-B46C-BA67CD2E15BA}" destId="{3DD174FF-23A9-44F5-AA0E-214D5B20F1A0}" srcOrd="0" destOrd="0" presId="urn:microsoft.com/office/officeart/2018/2/layout/IconLabelList"/>
    <dgm:cxn modelId="{87220987-C609-4C03-B640-B2D04E5F4F75}" srcId="{217CCEB0-D94C-4688-8DE5-69190763E19E}" destId="{17CD3B7E-B882-4EE6-9BBD-DA3CCE85FE33}" srcOrd="5" destOrd="0" parTransId="{F60017FF-701E-4A24-AD4B-E4AE4C2FE03C}" sibTransId="{EB599835-2424-4241-AB98-C1DF491D33A0}"/>
    <dgm:cxn modelId="{A671C58E-0D0D-488B-9089-E4DF4212717E}" srcId="{217CCEB0-D94C-4688-8DE5-69190763E19E}" destId="{60158A48-70CB-4A47-8C2A-AD9F4E1EA572}" srcOrd="3" destOrd="0" parTransId="{2E4DCBD4-0ECF-477E-905E-ABEDA30C5956}" sibTransId="{F683E365-8380-4A7D-B9AB-3ECC7326CBC2}"/>
    <dgm:cxn modelId="{8014A5A4-8817-41FC-AA55-BC20C0EC89E3}" type="presOf" srcId="{17CD3B7E-B882-4EE6-9BBD-DA3CCE85FE33}" destId="{FD9384C9-F07D-4A24-993F-A4ACECFCA886}" srcOrd="0" destOrd="0" presId="urn:microsoft.com/office/officeart/2018/2/layout/IconLabelList"/>
    <dgm:cxn modelId="{F80862AA-C354-4D9A-91C1-5A3A994C803B}" srcId="{217CCEB0-D94C-4688-8DE5-69190763E19E}" destId="{F91879F5-04AE-4D3B-B38A-856AD4DD2C69}" srcOrd="2" destOrd="0" parTransId="{69F20D30-299B-4258-A7B7-2CB5B607509B}" sibTransId="{F4D3044E-416B-4268-B98F-23D7FB664D64}"/>
    <dgm:cxn modelId="{FF27CCAC-CF66-4CF7-9596-94413A222391}" srcId="{217CCEB0-D94C-4688-8DE5-69190763E19E}" destId="{D0FC767D-8A0C-42ED-B46C-BA67CD2E15BA}" srcOrd="4" destOrd="0" parTransId="{09CB7196-AC46-42DC-A3BF-67C760DEDE26}" sibTransId="{D6FBA116-9EF9-4B55-89B9-1BAF9A2DCC2A}"/>
    <dgm:cxn modelId="{D262A1C1-9F65-4483-B4AC-2C039448CEFB}" srcId="{217CCEB0-D94C-4688-8DE5-69190763E19E}" destId="{9554735B-13E1-4D4D-B41B-F799BC869020}" srcOrd="1" destOrd="0" parTransId="{5E3C50CB-64C6-4A41-A04C-FFD794CD194B}" sibTransId="{461DB0C9-637B-440C-9EFD-A6758CE28198}"/>
    <dgm:cxn modelId="{96EA57C6-CF7F-4C0D-AA7D-DA6FC65C855D}" srcId="{217CCEB0-D94C-4688-8DE5-69190763E19E}" destId="{E40F3F85-386D-4BE4-89BA-47BD545D485D}" srcOrd="0" destOrd="0" parTransId="{31243933-9768-4BC5-B1FF-58D90093E584}" sibTransId="{126F5416-CD7D-4223-A843-142A84557586}"/>
    <dgm:cxn modelId="{81EB1ECE-B1FD-4708-919A-6792A63DD9B5}" type="presOf" srcId="{217CCEB0-D94C-4688-8DE5-69190763E19E}" destId="{2BF85AF7-8A8E-45A0-8EA3-80FD4930E7EA}" srcOrd="0" destOrd="0" presId="urn:microsoft.com/office/officeart/2018/2/layout/IconLabelList"/>
    <dgm:cxn modelId="{9994B846-D974-4CCB-9B99-1B8E751C7C0B}" type="presParOf" srcId="{2BF85AF7-8A8E-45A0-8EA3-80FD4930E7EA}" destId="{693F95AA-DB28-4857-8B49-E9A1528B08EF}" srcOrd="0" destOrd="0" presId="urn:microsoft.com/office/officeart/2018/2/layout/IconLabelList"/>
    <dgm:cxn modelId="{D07E56EA-1FA1-48C0-9678-B0C0B5799E2D}" type="presParOf" srcId="{693F95AA-DB28-4857-8B49-E9A1528B08EF}" destId="{297F045A-3744-4B2B-9BE5-0BE24990F5C2}" srcOrd="0" destOrd="0" presId="urn:microsoft.com/office/officeart/2018/2/layout/IconLabelList"/>
    <dgm:cxn modelId="{E7609287-B8E2-4716-94C6-3A363E8097FB}" type="presParOf" srcId="{693F95AA-DB28-4857-8B49-E9A1528B08EF}" destId="{E5016FD7-E466-4DCC-9299-7AE821A95B72}" srcOrd="1" destOrd="0" presId="urn:microsoft.com/office/officeart/2018/2/layout/IconLabelList"/>
    <dgm:cxn modelId="{D7755985-FBAD-4785-B0AE-2F900C36D59C}" type="presParOf" srcId="{693F95AA-DB28-4857-8B49-E9A1528B08EF}" destId="{70DCFE23-A869-4814-9CD2-38C052A8B9E4}" srcOrd="2" destOrd="0" presId="urn:microsoft.com/office/officeart/2018/2/layout/IconLabelList"/>
    <dgm:cxn modelId="{ED8FC38E-37DF-4F92-827C-5E8EEDFAB8EA}" type="presParOf" srcId="{2BF85AF7-8A8E-45A0-8EA3-80FD4930E7EA}" destId="{95067BFA-686A-427F-94FC-2C7C4FA87E80}" srcOrd="1" destOrd="0" presId="urn:microsoft.com/office/officeart/2018/2/layout/IconLabelList"/>
    <dgm:cxn modelId="{BCB5AD66-F350-4FC3-8227-F61761280A13}" type="presParOf" srcId="{2BF85AF7-8A8E-45A0-8EA3-80FD4930E7EA}" destId="{47749F6A-4BC6-4944-ADF5-B690BF1D9985}" srcOrd="2" destOrd="0" presId="urn:microsoft.com/office/officeart/2018/2/layout/IconLabelList"/>
    <dgm:cxn modelId="{66136F1A-8AFB-406E-9C76-624F64AC2619}" type="presParOf" srcId="{47749F6A-4BC6-4944-ADF5-B690BF1D9985}" destId="{980C849F-BAE6-42A4-9B4C-6AEB8733F68D}" srcOrd="0" destOrd="0" presId="urn:microsoft.com/office/officeart/2018/2/layout/IconLabelList"/>
    <dgm:cxn modelId="{46BA725C-D71A-452C-B8D3-D37901955AC6}" type="presParOf" srcId="{47749F6A-4BC6-4944-ADF5-B690BF1D9985}" destId="{E2EBD8A0-84B0-4F9A-B0B0-FABFBC3A23D0}" srcOrd="1" destOrd="0" presId="urn:microsoft.com/office/officeart/2018/2/layout/IconLabelList"/>
    <dgm:cxn modelId="{967D7FB3-77EA-464A-B575-A037C6E83726}" type="presParOf" srcId="{47749F6A-4BC6-4944-ADF5-B690BF1D9985}" destId="{8955A49A-0B9D-4E66-A529-15FF97D82B0B}" srcOrd="2" destOrd="0" presId="urn:microsoft.com/office/officeart/2018/2/layout/IconLabelList"/>
    <dgm:cxn modelId="{59DC59A4-077F-48F6-A09D-B0C6F5CDDF71}" type="presParOf" srcId="{2BF85AF7-8A8E-45A0-8EA3-80FD4930E7EA}" destId="{12DE2979-1D32-4DA1-915E-6B5145653EBE}" srcOrd="3" destOrd="0" presId="urn:microsoft.com/office/officeart/2018/2/layout/IconLabelList"/>
    <dgm:cxn modelId="{14AC7472-0AEA-4F24-81C7-814D5283AA01}" type="presParOf" srcId="{2BF85AF7-8A8E-45A0-8EA3-80FD4930E7EA}" destId="{FB3ECD2C-374E-4E95-9D7D-2115F1286FF0}" srcOrd="4" destOrd="0" presId="urn:microsoft.com/office/officeart/2018/2/layout/IconLabelList"/>
    <dgm:cxn modelId="{4DA2BD31-EEA6-4F15-8320-407FC1ACA984}" type="presParOf" srcId="{FB3ECD2C-374E-4E95-9D7D-2115F1286FF0}" destId="{44816286-FA52-4D9F-A52D-D272BCF08745}" srcOrd="0" destOrd="0" presId="urn:microsoft.com/office/officeart/2018/2/layout/IconLabelList"/>
    <dgm:cxn modelId="{C63C78E2-C371-4DF8-BEB4-0668D74D89B4}" type="presParOf" srcId="{FB3ECD2C-374E-4E95-9D7D-2115F1286FF0}" destId="{7AD38587-9BC8-4C8F-950A-4D07374D295E}" srcOrd="1" destOrd="0" presId="urn:microsoft.com/office/officeart/2018/2/layout/IconLabelList"/>
    <dgm:cxn modelId="{CFADB77C-162D-4686-9AB8-AF5C891A7F42}" type="presParOf" srcId="{FB3ECD2C-374E-4E95-9D7D-2115F1286FF0}" destId="{5D4EE8F7-8A55-4FE7-841D-640A26A87370}" srcOrd="2" destOrd="0" presId="urn:microsoft.com/office/officeart/2018/2/layout/IconLabelList"/>
    <dgm:cxn modelId="{498B78D4-3948-42EF-B2DE-F1A5BA3A5FB6}" type="presParOf" srcId="{2BF85AF7-8A8E-45A0-8EA3-80FD4930E7EA}" destId="{AC27CE0C-3176-44A7-AB47-428DEEEB44F1}" srcOrd="5" destOrd="0" presId="urn:microsoft.com/office/officeart/2018/2/layout/IconLabelList"/>
    <dgm:cxn modelId="{B058F832-CB1A-4D18-A5D3-05E65E3244D6}" type="presParOf" srcId="{2BF85AF7-8A8E-45A0-8EA3-80FD4930E7EA}" destId="{53DAC620-1CB8-4321-8162-4FA17E639DBF}" srcOrd="6" destOrd="0" presId="urn:microsoft.com/office/officeart/2018/2/layout/IconLabelList"/>
    <dgm:cxn modelId="{876ED5FA-071B-4162-BB95-7BD007699FA8}" type="presParOf" srcId="{53DAC620-1CB8-4321-8162-4FA17E639DBF}" destId="{F997D352-0791-42DF-AE8C-DD2A6B363B57}" srcOrd="0" destOrd="0" presId="urn:microsoft.com/office/officeart/2018/2/layout/IconLabelList"/>
    <dgm:cxn modelId="{16BE8ABD-6E4F-44FD-B77D-6A33B5D397A9}" type="presParOf" srcId="{53DAC620-1CB8-4321-8162-4FA17E639DBF}" destId="{17A04E0B-4BA4-42E0-AF09-06B0F5E683E9}" srcOrd="1" destOrd="0" presId="urn:microsoft.com/office/officeart/2018/2/layout/IconLabelList"/>
    <dgm:cxn modelId="{54DA019D-E15C-44A5-92FF-DF1D7FA48B48}" type="presParOf" srcId="{53DAC620-1CB8-4321-8162-4FA17E639DBF}" destId="{03515A57-851D-47B7-B12F-04C0BC10AE61}" srcOrd="2" destOrd="0" presId="urn:microsoft.com/office/officeart/2018/2/layout/IconLabelList"/>
    <dgm:cxn modelId="{60533B6D-0C11-4AE9-B7B1-3BFD79FFD2F3}" type="presParOf" srcId="{2BF85AF7-8A8E-45A0-8EA3-80FD4930E7EA}" destId="{EDAAE44A-3DED-42E2-989B-4B8449441A9C}" srcOrd="7" destOrd="0" presId="urn:microsoft.com/office/officeart/2018/2/layout/IconLabelList"/>
    <dgm:cxn modelId="{001889D7-0207-4BAC-8CFE-6FC1ABFFADB6}" type="presParOf" srcId="{2BF85AF7-8A8E-45A0-8EA3-80FD4930E7EA}" destId="{155D732C-5458-4A68-9EF6-1BFF93D3D8CD}" srcOrd="8" destOrd="0" presId="urn:microsoft.com/office/officeart/2018/2/layout/IconLabelList"/>
    <dgm:cxn modelId="{B286D9D6-A287-473E-8A0A-3643877DFAD2}" type="presParOf" srcId="{155D732C-5458-4A68-9EF6-1BFF93D3D8CD}" destId="{D76DCD36-1868-4E00-B0D8-CC847D2417AE}" srcOrd="0" destOrd="0" presId="urn:microsoft.com/office/officeart/2018/2/layout/IconLabelList"/>
    <dgm:cxn modelId="{8A037C9E-28D7-46C3-B073-919D43FD8A46}" type="presParOf" srcId="{155D732C-5458-4A68-9EF6-1BFF93D3D8CD}" destId="{BCFAE795-A02F-48BC-BD01-B846B3D747C2}" srcOrd="1" destOrd="0" presId="urn:microsoft.com/office/officeart/2018/2/layout/IconLabelList"/>
    <dgm:cxn modelId="{31678B62-8DC3-4A1B-9BFB-82A0CBA5D1FB}" type="presParOf" srcId="{155D732C-5458-4A68-9EF6-1BFF93D3D8CD}" destId="{3DD174FF-23A9-44F5-AA0E-214D5B20F1A0}" srcOrd="2" destOrd="0" presId="urn:microsoft.com/office/officeart/2018/2/layout/IconLabelList"/>
    <dgm:cxn modelId="{0191FABE-FFE7-43D0-8A91-AD958C2A1468}" type="presParOf" srcId="{2BF85AF7-8A8E-45A0-8EA3-80FD4930E7EA}" destId="{0F560023-AD40-46FA-B793-A7C6CDE8C2D5}" srcOrd="9" destOrd="0" presId="urn:microsoft.com/office/officeart/2018/2/layout/IconLabelList"/>
    <dgm:cxn modelId="{97A8EBC7-D925-4695-B053-F4EB7E875C6B}" type="presParOf" srcId="{2BF85AF7-8A8E-45A0-8EA3-80FD4930E7EA}" destId="{63BECAD4-3104-4A18-A6EA-B1ADF1453A2E}" srcOrd="10" destOrd="0" presId="urn:microsoft.com/office/officeart/2018/2/layout/IconLabelList"/>
    <dgm:cxn modelId="{F4B17064-9FC7-43A1-9461-196EED916F09}" type="presParOf" srcId="{63BECAD4-3104-4A18-A6EA-B1ADF1453A2E}" destId="{05B3A14E-4906-4D8D-B3F5-B32C7E66C741}" srcOrd="0" destOrd="0" presId="urn:microsoft.com/office/officeart/2018/2/layout/IconLabelList"/>
    <dgm:cxn modelId="{E5743141-194C-4BD5-B060-17C13020C37F}" type="presParOf" srcId="{63BECAD4-3104-4A18-A6EA-B1ADF1453A2E}" destId="{A1F1C9D0-1A23-45BB-BD35-6EA1F8532B0E}" srcOrd="1" destOrd="0" presId="urn:microsoft.com/office/officeart/2018/2/layout/IconLabelList"/>
    <dgm:cxn modelId="{A098708A-D74F-46B9-A19D-76F829493A80}" type="presParOf" srcId="{63BECAD4-3104-4A18-A6EA-B1ADF1453A2E}" destId="{FD9384C9-F07D-4A24-993F-A4ACECFCA88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F939C5-04EF-40A1-88C4-0802DA749B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CD46DAD-D221-47BE-A654-AE0EC07ADC7D}">
      <dgm:prSet/>
      <dgm:spPr/>
      <dgm:t>
        <a:bodyPr/>
        <a:lstStyle/>
        <a:p>
          <a:pPr>
            <a:lnSpc>
              <a:spcPct val="100000"/>
            </a:lnSpc>
          </a:pPr>
          <a:r>
            <a:rPr lang="en-US" dirty="0" err="1"/>
            <a:t>Permite</a:t>
          </a:r>
          <a:r>
            <a:rPr lang="en-US" dirty="0"/>
            <a:t> </a:t>
          </a:r>
          <a:r>
            <a:rPr lang="en-US" dirty="0" err="1"/>
            <a:t>el</a:t>
          </a:r>
          <a:r>
            <a:rPr lang="en-US" dirty="0"/>
            <a:t> </a:t>
          </a:r>
          <a:r>
            <a:rPr lang="en-US" dirty="0" err="1"/>
            <a:t>modelo</a:t>
          </a:r>
          <a:r>
            <a:rPr lang="en-US" dirty="0"/>
            <a:t> de </a:t>
          </a:r>
          <a:r>
            <a:rPr lang="en-US" dirty="0" err="1"/>
            <a:t>contratación</a:t>
          </a:r>
          <a:r>
            <a:rPr lang="en-US" dirty="0"/>
            <a:t> de </a:t>
          </a:r>
          <a:r>
            <a:rPr lang="en-US" dirty="0" err="1"/>
            <a:t>uso</a:t>
          </a:r>
          <a:r>
            <a:rPr lang="en-US" dirty="0"/>
            <a:t> </a:t>
          </a:r>
          <a:r>
            <a:rPr lang="en-US" dirty="0" err="1"/>
            <a:t>estándar</a:t>
          </a:r>
          <a:r>
            <a:rPr lang="en-US" dirty="0"/>
            <a:t> </a:t>
          </a:r>
          <a:r>
            <a:rPr lang="en-US" dirty="0" err="1"/>
            <a:t>internacional</a:t>
          </a:r>
          <a:endParaRPr lang="en-US" dirty="0"/>
        </a:p>
      </dgm:t>
    </dgm:pt>
    <dgm:pt modelId="{41F6C280-7499-42AE-8A29-98EE934B94F1}" type="parTrans" cxnId="{D8818AFC-1F8F-47CB-B7C8-F1F3C948180F}">
      <dgm:prSet/>
      <dgm:spPr/>
      <dgm:t>
        <a:bodyPr/>
        <a:lstStyle/>
        <a:p>
          <a:endParaRPr lang="en-US"/>
        </a:p>
      </dgm:t>
    </dgm:pt>
    <dgm:pt modelId="{7106A2AB-1923-4468-9603-D95953C20B41}" type="sibTrans" cxnId="{D8818AFC-1F8F-47CB-B7C8-F1F3C948180F}">
      <dgm:prSet/>
      <dgm:spPr/>
      <dgm:t>
        <a:bodyPr/>
        <a:lstStyle/>
        <a:p>
          <a:endParaRPr lang="en-US"/>
        </a:p>
      </dgm:t>
    </dgm:pt>
    <dgm:pt modelId="{3F6A5D0E-F809-45AC-AB7B-D4C9806C2E41}">
      <dgm:prSet/>
      <dgm:spPr/>
      <dgm:t>
        <a:bodyPr/>
        <a:lstStyle/>
        <a:p>
          <a:pPr algn="just">
            <a:lnSpc>
              <a:spcPct val="100000"/>
            </a:lnSpc>
          </a:pPr>
          <a:r>
            <a:rPr lang="en-US" dirty="0"/>
            <a:t>No </a:t>
          </a:r>
          <a:r>
            <a:rPr lang="en-US" dirty="0" err="1"/>
            <a:t>corresponde</a:t>
          </a:r>
          <a:r>
            <a:rPr lang="en-US" dirty="0"/>
            <a:t> </a:t>
          </a:r>
          <a:r>
            <a:rPr lang="en-US" dirty="0" err="1"/>
            <a:t>establecer</a:t>
          </a:r>
          <a:r>
            <a:rPr lang="en-US" dirty="0"/>
            <a:t> valor </a:t>
          </a:r>
          <a:r>
            <a:rPr lang="en-US" dirty="0" err="1"/>
            <a:t>referencial</a:t>
          </a:r>
          <a:r>
            <a:rPr lang="en-US" dirty="0"/>
            <a:t> </a:t>
          </a:r>
          <a:r>
            <a:rPr lang="en-US" dirty="0" err="1"/>
            <a:t>en</a:t>
          </a:r>
          <a:r>
            <a:rPr lang="en-US" dirty="0"/>
            <a:t> los </a:t>
          </a:r>
          <a:r>
            <a:rPr lang="en-US" dirty="0" err="1"/>
            <a:t>procedimientos</a:t>
          </a:r>
          <a:r>
            <a:rPr lang="en-US" dirty="0"/>
            <a:t> que </a:t>
          </a:r>
          <a:r>
            <a:rPr lang="en-US" dirty="0" err="1"/>
            <a:t>tengan</a:t>
          </a:r>
          <a:r>
            <a:rPr lang="en-US" dirty="0"/>
            <a:t> por </a:t>
          </a:r>
          <a:r>
            <a:rPr lang="en-US" dirty="0" err="1"/>
            <a:t>objeto</a:t>
          </a:r>
          <a:r>
            <a:rPr lang="en-US" dirty="0"/>
            <a:t> </a:t>
          </a:r>
          <a:r>
            <a:rPr lang="en-US" dirty="0" err="1"/>
            <a:t>contratar</a:t>
          </a:r>
          <a:r>
            <a:rPr lang="en-US" dirty="0"/>
            <a:t> la </a:t>
          </a:r>
          <a:r>
            <a:rPr lang="en-US" dirty="0" err="1"/>
            <a:t>ejecución</a:t>
          </a:r>
          <a:r>
            <a:rPr lang="en-US" dirty="0"/>
            <a:t> de </a:t>
          </a:r>
          <a:r>
            <a:rPr lang="en-US" dirty="0" err="1"/>
            <a:t>obras</a:t>
          </a:r>
          <a:r>
            <a:rPr lang="en-US" dirty="0"/>
            <a:t> bajo la </a:t>
          </a:r>
          <a:r>
            <a:rPr lang="en-US" dirty="0" err="1"/>
            <a:t>modalidad</a:t>
          </a:r>
          <a:r>
            <a:rPr lang="en-US" dirty="0"/>
            <a:t> </a:t>
          </a:r>
          <a:r>
            <a:rPr lang="en-US" dirty="0" err="1"/>
            <a:t>llave</a:t>
          </a:r>
          <a:r>
            <a:rPr lang="en-US" dirty="0"/>
            <a:t> </a:t>
          </a:r>
          <a:r>
            <a:rPr lang="en-US" dirty="0" err="1"/>
            <a:t>en</a:t>
          </a:r>
          <a:r>
            <a:rPr lang="en-US" dirty="0"/>
            <a:t> mano que </a:t>
          </a:r>
          <a:r>
            <a:rPr lang="en-US" dirty="0" err="1"/>
            <a:t>incluye</a:t>
          </a:r>
          <a:r>
            <a:rPr lang="en-US" dirty="0"/>
            <a:t> </a:t>
          </a:r>
          <a:r>
            <a:rPr lang="en-US" dirty="0" err="1"/>
            <a:t>expediente</a:t>
          </a:r>
          <a:r>
            <a:rPr lang="en-US" dirty="0"/>
            <a:t> </a:t>
          </a:r>
          <a:r>
            <a:rPr lang="en-US" dirty="0" err="1"/>
            <a:t>técnico</a:t>
          </a:r>
          <a:r>
            <a:rPr lang="en-US" dirty="0"/>
            <a:t> de </a:t>
          </a:r>
          <a:r>
            <a:rPr lang="en-US" dirty="0" err="1"/>
            <a:t>obra</a:t>
          </a:r>
          <a:r>
            <a:rPr lang="en-US" dirty="0"/>
            <a:t> y </a:t>
          </a:r>
          <a:r>
            <a:rPr lang="en-US" dirty="0" err="1"/>
            <a:t>concurso</a:t>
          </a:r>
          <a:r>
            <a:rPr lang="en-US" dirty="0"/>
            <a:t> </a:t>
          </a:r>
          <a:r>
            <a:rPr lang="en-US" dirty="0" err="1"/>
            <a:t>oferta</a:t>
          </a:r>
          <a:r>
            <a:rPr lang="en-US" dirty="0"/>
            <a:t>.</a:t>
          </a:r>
        </a:p>
      </dgm:t>
    </dgm:pt>
    <dgm:pt modelId="{DD1C227F-9B3D-413E-8C0B-2AA97B9DF5BA}" type="parTrans" cxnId="{14BDFFDA-7557-4FC7-804A-C1C42522F4C8}">
      <dgm:prSet/>
      <dgm:spPr/>
      <dgm:t>
        <a:bodyPr/>
        <a:lstStyle/>
        <a:p>
          <a:endParaRPr lang="en-US"/>
        </a:p>
      </dgm:t>
    </dgm:pt>
    <dgm:pt modelId="{B4779F30-9E77-449F-A1A2-D26C8D83D1F7}" type="sibTrans" cxnId="{14BDFFDA-7557-4FC7-804A-C1C42522F4C8}">
      <dgm:prSet/>
      <dgm:spPr/>
      <dgm:t>
        <a:bodyPr/>
        <a:lstStyle/>
        <a:p>
          <a:endParaRPr lang="en-US"/>
        </a:p>
      </dgm:t>
    </dgm:pt>
    <dgm:pt modelId="{FC92592F-EDFC-4695-98E3-0CD99F066065}">
      <dgm:prSet/>
      <dgm:spPr/>
      <dgm:t>
        <a:bodyPr/>
        <a:lstStyle/>
        <a:p>
          <a:pPr>
            <a:lnSpc>
              <a:spcPct val="100000"/>
            </a:lnSpc>
          </a:pPr>
          <a:r>
            <a:rPr lang="en-US"/>
            <a:t>Solo puede aplicarse en la ejecución de obras en las que los postores pueden ofertar soluciones de diseño propias.</a:t>
          </a:r>
        </a:p>
      </dgm:t>
    </dgm:pt>
    <dgm:pt modelId="{358DA74A-8B8D-4546-8840-F9CCF990C1C4}" type="parTrans" cxnId="{0D45E6B7-A308-4099-A6F4-EACB5840A147}">
      <dgm:prSet/>
      <dgm:spPr/>
      <dgm:t>
        <a:bodyPr/>
        <a:lstStyle/>
        <a:p>
          <a:endParaRPr lang="en-US"/>
        </a:p>
      </dgm:t>
    </dgm:pt>
    <dgm:pt modelId="{18249CB0-FE46-42AD-8A19-6CFA8B89EC92}" type="sibTrans" cxnId="{0D45E6B7-A308-4099-A6F4-EACB5840A147}">
      <dgm:prSet/>
      <dgm:spPr/>
      <dgm:t>
        <a:bodyPr/>
        <a:lstStyle/>
        <a:p>
          <a:endParaRPr lang="en-US"/>
        </a:p>
      </dgm:t>
    </dgm:pt>
    <dgm:pt modelId="{FE7CA89B-9BD6-4C5B-B21E-3738F3659980}">
      <dgm:prSet/>
      <dgm:spPr/>
      <dgm:t>
        <a:bodyPr/>
        <a:lstStyle/>
        <a:p>
          <a:pPr>
            <a:lnSpc>
              <a:spcPct val="100000"/>
            </a:lnSpc>
          </a:pPr>
          <a:r>
            <a:rPr lang="en-US"/>
            <a:t>Aprobado el expediente técnico de obra, se encuentra prohibida la autorización de prestaciones adicionales por errores o deficiencias de dicho expediente; asimismo, no procede el reconocimiento de mayores metrados</a:t>
          </a:r>
        </a:p>
      </dgm:t>
    </dgm:pt>
    <dgm:pt modelId="{4FAC3012-29D5-48B0-B0E7-ADAA0811F0C3}" type="parTrans" cxnId="{D8F1CC14-8685-45F1-9EFA-2DAD3D5DB4F5}">
      <dgm:prSet/>
      <dgm:spPr/>
      <dgm:t>
        <a:bodyPr/>
        <a:lstStyle/>
        <a:p>
          <a:endParaRPr lang="en-US"/>
        </a:p>
      </dgm:t>
    </dgm:pt>
    <dgm:pt modelId="{600090C7-A439-48FC-943D-EE7584D083FE}" type="sibTrans" cxnId="{D8F1CC14-8685-45F1-9EFA-2DAD3D5DB4F5}">
      <dgm:prSet/>
      <dgm:spPr/>
      <dgm:t>
        <a:bodyPr/>
        <a:lstStyle/>
        <a:p>
          <a:endParaRPr lang="en-US"/>
        </a:p>
      </dgm:t>
    </dgm:pt>
    <dgm:pt modelId="{D6BE897E-DA89-45FD-BA8B-85B87268D2E0}" type="pres">
      <dgm:prSet presAssocID="{56F939C5-04EF-40A1-88C4-0802DA749BA5}" presName="root" presStyleCnt="0">
        <dgm:presLayoutVars>
          <dgm:dir/>
          <dgm:resizeHandles val="exact"/>
        </dgm:presLayoutVars>
      </dgm:prSet>
      <dgm:spPr/>
    </dgm:pt>
    <dgm:pt modelId="{902D4833-A222-48AC-8674-DA949327604A}" type="pres">
      <dgm:prSet presAssocID="{BCD46DAD-D221-47BE-A654-AE0EC07ADC7D}" presName="compNode" presStyleCnt="0"/>
      <dgm:spPr/>
    </dgm:pt>
    <dgm:pt modelId="{FA625E30-9827-4F56-9075-0E14A4FED015}" type="pres">
      <dgm:prSet presAssocID="{BCD46DAD-D221-47BE-A654-AE0EC07ADC7D}" presName="bgRect" presStyleLbl="bgShp" presStyleIdx="0" presStyleCnt="4"/>
      <dgm:spPr/>
    </dgm:pt>
    <dgm:pt modelId="{46A51C23-2D33-4638-98E0-B8FF5F71B1F9}" type="pres">
      <dgm:prSet presAssocID="{BCD46DAD-D221-47BE-A654-AE0EC07ADC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pretón de manos"/>
        </a:ext>
      </dgm:extLst>
    </dgm:pt>
    <dgm:pt modelId="{4D01110A-7A65-4EDE-9584-DA2C3CA77FA0}" type="pres">
      <dgm:prSet presAssocID="{BCD46DAD-D221-47BE-A654-AE0EC07ADC7D}" presName="spaceRect" presStyleCnt="0"/>
      <dgm:spPr/>
    </dgm:pt>
    <dgm:pt modelId="{74B30637-2C74-440D-8876-EB18FD8AF582}" type="pres">
      <dgm:prSet presAssocID="{BCD46DAD-D221-47BE-A654-AE0EC07ADC7D}" presName="parTx" presStyleLbl="revTx" presStyleIdx="0" presStyleCnt="4">
        <dgm:presLayoutVars>
          <dgm:chMax val="0"/>
          <dgm:chPref val="0"/>
        </dgm:presLayoutVars>
      </dgm:prSet>
      <dgm:spPr/>
    </dgm:pt>
    <dgm:pt modelId="{F4501E96-9BB3-4EFD-B56D-7BBF32C12F9A}" type="pres">
      <dgm:prSet presAssocID="{7106A2AB-1923-4468-9603-D95953C20B41}" presName="sibTrans" presStyleCnt="0"/>
      <dgm:spPr/>
    </dgm:pt>
    <dgm:pt modelId="{264AFBC7-0E12-4179-BD15-1E053C7786E1}" type="pres">
      <dgm:prSet presAssocID="{3F6A5D0E-F809-45AC-AB7B-D4C9806C2E41}" presName="compNode" presStyleCnt="0"/>
      <dgm:spPr/>
    </dgm:pt>
    <dgm:pt modelId="{B32FE1B9-2E73-4D51-B285-34197276AA8D}" type="pres">
      <dgm:prSet presAssocID="{3F6A5D0E-F809-45AC-AB7B-D4C9806C2E41}" presName="bgRect" presStyleLbl="bgShp" presStyleIdx="1" presStyleCnt="4"/>
      <dgm:spPr/>
    </dgm:pt>
    <dgm:pt modelId="{59936BC8-06F9-44C9-AD69-487430C04A90}" type="pres">
      <dgm:prSet presAssocID="{3F6A5D0E-F809-45AC-AB7B-D4C9806C2E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38B1E32B-D829-4876-A927-1CEA2F43B0B4}" type="pres">
      <dgm:prSet presAssocID="{3F6A5D0E-F809-45AC-AB7B-D4C9806C2E41}" presName="spaceRect" presStyleCnt="0"/>
      <dgm:spPr/>
    </dgm:pt>
    <dgm:pt modelId="{889DFD7F-4FBD-49AD-9873-6951B067B506}" type="pres">
      <dgm:prSet presAssocID="{3F6A5D0E-F809-45AC-AB7B-D4C9806C2E41}" presName="parTx" presStyleLbl="revTx" presStyleIdx="1" presStyleCnt="4">
        <dgm:presLayoutVars>
          <dgm:chMax val="0"/>
          <dgm:chPref val="0"/>
        </dgm:presLayoutVars>
      </dgm:prSet>
      <dgm:spPr/>
    </dgm:pt>
    <dgm:pt modelId="{3270B895-6243-42B4-96B0-E9E87857CFA6}" type="pres">
      <dgm:prSet presAssocID="{B4779F30-9E77-449F-A1A2-D26C8D83D1F7}" presName="sibTrans" presStyleCnt="0"/>
      <dgm:spPr/>
    </dgm:pt>
    <dgm:pt modelId="{F8AD6998-E064-4F6F-8747-5E21F05BB7CE}" type="pres">
      <dgm:prSet presAssocID="{FC92592F-EDFC-4695-98E3-0CD99F066065}" presName="compNode" presStyleCnt="0"/>
      <dgm:spPr/>
    </dgm:pt>
    <dgm:pt modelId="{A4CB9DAF-5D9B-4DBD-81F3-2B757E608B74}" type="pres">
      <dgm:prSet presAssocID="{FC92592F-EDFC-4695-98E3-0CD99F066065}" presName="bgRect" presStyleLbl="bgShp" presStyleIdx="2" presStyleCnt="4"/>
      <dgm:spPr/>
    </dgm:pt>
    <dgm:pt modelId="{72DE3D72-D6F9-4CA7-84A0-C53AF0EC7D8F}" type="pres">
      <dgm:prSet presAssocID="{FC92592F-EDFC-4695-98E3-0CD99F06606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uces encendidas contorno"/>
        </a:ext>
      </dgm:extLst>
    </dgm:pt>
    <dgm:pt modelId="{979BC568-43FA-45D3-8591-DAF632FE49CE}" type="pres">
      <dgm:prSet presAssocID="{FC92592F-EDFC-4695-98E3-0CD99F066065}" presName="spaceRect" presStyleCnt="0"/>
      <dgm:spPr/>
    </dgm:pt>
    <dgm:pt modelId="{31E03F9D-856F-43F5-A30B-408F73D3B3E7}" type="pres">
      <dgm:prSet presAssocID="{FC92592F-EDFC-4695-98E3-0CD99F066065}" presName="parTx" presStyleLbl="revTx" presStyleIdx="2" presStyleCnt="4">
        <dgm:presLayoutVars>
          <dgm:chMax val="0"/>
          <dgm:chPref val="0"/>
        </dgm:presLayoutVars>
      </dgm:prSet>
      <dgm:spPr/>
    </dgm:pt>
    <dgm:pt modelId="{2AD9B444-5B66-4924-8C1A-E36C7303EF27}" type="pres">
      <dgm:prSet presAssocID="{18249CB0-FE46-42AD-8A19-6CFA8B89EC92}" presName="sibTrans" presStyleCnt="0"/>
      <dgm:spPr/>
    </dgm:pt>
    <dgm:pt modelId="{287700FA-9816-49DE-B36F-BA89792AC391}" type="pres">
      <dgm:prSet presAssocID="{FE7CA89B-9BD6-4C5B-B21E-3738F3659980}" presName="compNode" presStyleCnt="0"/>
      <dgm:spPr/>
    </dgm:pt>
    <dgm:pt modelId="{7B517C07-4BA3-4F05-99AA-C38B8F9FEBBE}" type="pres">
      <dgm:prSet presAssocID="{FE7CA89B-9BD6-4C5B-B21E-3738F3659980}" presName="bgRect" presStyleLbl="bgShp" presStyleIdx="3" presStyleCnt="4"/>
      <dgm:spPr/>
    </dgm:pt>
    <dgm:pt modelId="{992B0926-E039-44ED-B4A3-3F0007367755}" type="pres">
      <dgm:prSet presAssocID="{FE7CA89B-9BD6-4C5B-B21E-3738F36599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o sign"/>
        </a:ext>
      </dgm:extLst>
    </dgm:pt>
    <dgm:pt modelId="{0C9FE417-FC5A-4CAD-9214-6CA4CAE104F9}" type="pres">
      <dgm:prSet presAssocID="{FE7CA89B-9BD6-4C5B-B21E-3738F3659980}" presName="spaceRect" presStyleCnt="0"/>
      <dgm:spPr/>
    </dgm:pt>
    <dgm:pt modelId="{C54C1D09-53C9-4493-9D94-D70CFE33397D}" type="pres">
      <dgm:prSet presAssocID="{FE7CA89B-9BD6-4C5B-B21E-3738F3659980}" presName="parTx" presStyleLbl="revTx" presStyleIdx="3" presStyleCnt="4">
        <dgm:presLayoutVars>
          <dgm:chMax val="0"/>
          <dgm:chPref val="0"/>
        </dgm:presLayoutVars>
      </dgm:prSet>
      <dgm:spPr/>
    </dgm:pt>
  </dgm:ptLst>
  <dgm:cxnLst>
    <dgm:cxn modelId="{D8F1CC14-8685-45F1-9EFA-2DAD3D5DB4F5}" srcId="{56F939C5-04EF-40A1-88C4-0802DA749BA5}" destId="{FE7CA89B-9BD6-4C5B-B21E-3738F3659980}" srcOrd="3" destOrd="0" parTransId="{4FAC3012-29D5-48B0-B0E7-ADAA0811F0C3}" sibTransId="{600090C7-A439-48FC-943D-EE7584D083FE}"/>
    <dgm:cxn modelId="{FC47C124-80E7-48DF-A8DD-1780C099C726}" type="presOf" srcId="{FC92592F-EDFC-4695-98E3-0CD99F066065}" destId="{31E03F9D-856F-43F5-A30B-408F73D3B3E7}" srcOrd="0" destOrd="0" presId="urn:microsoft.com/office/officeart/2018/2/layout/IconVerticalSolidList"/>
    <dgm:cxn modelId="{5E5EEE7C-9CC8-42CD-BE2A-712C37A05B6B}" type="presOf" srcId="{BCD46DAD-D221-47BE-A654-AE0EC07ADC7D}" destId="{74B30637-2C74-440D-8876-EB18FD8AF582}" srcOrd="0" destOrd="0" presId="urn:microsoft.com/office/officeart/2018/2/layout/IconVerticalSolidList"/>
    <dgm:cxn modelId="{90442782-EE9E-4178-A97E-780F5B7B6C08}" type="presOf" srcId="{3F6A5D0E-F809-45AC-AB7B-D4C9806C2E41}" destId="{889DFD7F-4FBD-49AD-9873-6951B067B506}" srcOrd="0" destOrd="0" presId="urn:microsoft.com/office/officeart/2018/2/layout/IconVerticalSolidList"/>
    <dgm:cxn modelId="{570DE9AC-704B-4830-AB4B-D2A66EF016B8}" type="presOf" srcId="{56F939C5-04EF-40A1-88C4-0802DA749BA5}" destId="{D6BE897E-DA89-45FD-BA8B-85B87268D2E0}" srcOrd="0" destOrd="0" presId="urn:microsoft.com/office/officeart/2018/2/layout/IconVerticalSolidList"/>
    <dgm:cxn modelId="{0D45E6B7-A308-4099-A6F4-EACB5840A147}" srcId="{56F939C5-04EF-40A1-88C4-0802DA749BA5}" destId="{FC92592F-EDFC-4695-98E3-0CD99F066065}" srcOrd="2" destOrd="0" parTransId="{358DA74A-8B8D-4546-8840-F9CCF990C1C4}" sibTransId="{18249CB0-FE46-42AD-8A19-6CFA8B89EC92}"/>
    <dgm:cxn modelId="{2F0DAFC0-50A2-4E31-8390-3C504143F092}" type="presOf" srcId="{FE7CA89B-9BD6-4C5B-B21E-3738F3659980}" destId="{C54C1D09-53C9-4493-9D94-D70CFE33397D}" srcOrd="0" destOrd="0" presId="urn:microsoft.com/office/officeart/2018/2/layout/IconVerticalSolidList"/>
    <dgm:cxn modelId="{14BDFFDA-7557-4FC7-804A-C1C42522F4C8}" srcId="{56F939C5-04EF-40A1-88C4-0802DA749BA5}" destId="{3F6A5D0E-F809-45AC-AB7B-D4C9806C2E41}" srcOrd="1" destOrd="0" parTransId="{DD1C227F-9B3D-413E-8C0B-2AA97B9DF5BA}" sibTransId="{B4779F30-9E77-449F-A1A2-D26C8D83D1F7}"/>
    <dgm:cxn modelId="{D8818AFC-1F8F-47CB-B7C8-F1F3C948180F}" srcId="{56F939C5-04EF-40A1-88C4-0802DA749BA5}" destId="{BCD46DAD-D221-47BE-A654-AE0EC07ADC7D}" srcOrd="0" destOrd="0" parTransId="{41F6C280-7499-42AE-8A29-98EE934B94F1}" sibTransId="{7106A2AB-1923-4468-9603-D95953C20B41}"/>
    <dgm:cxn modelId="{A915E870-E7FA-4722-88D0-A0CBFDB89336}" type="presParOf" srcId="{D6BE897E-DA89-45FD-BA8B-85B87268D2E0}" destId="{902D4833-A222-48AC-8674-DA949327604A}" srcOrd="0" destOrd="0" presId="urn:microsoft.com/office/officeart/2018/2/layout/IconVerticalSolidList"/>
    <dgm:cxn modelId="{C1D22681-5C88-478C-B8CB-0573A6DAC254}" type="presParOf" srcId="{902D4833-A222-48AC-8674-DA949327604A}" destId="{FA625E30-9827-4F56-9075-0E14A4FED015}" srcOrd="0" destOrd="0" presId="urn:microsoft.com/office/officeart/2018/2/layout/IconVerticalSolidList"/>
    <dgm:cxn modelId="{D642C408-F3BD-41E1-A522-5AB82887707F}" type="presParOf" srcId="{902D4833-A222-48AC-8674-DA949327604A}" destId="{46A51C23-2D33-4638-98E0-B8FF5F71B1F9}" srcOrd="1" destOrd="0" presId="urn:microsoft.com/office/officeart/2018/2/layout/IconVerticalSolidList"/>
    <dgm:cxn modelId="{2C223A1B-3E66-4A60-A4CB-08C1FDEB4E53}" type="presParOf" srcId="{902D4833-A222-48AC-8674-DA949327604A}" destId="{4D01110A-7A65-4EDE-9584-DA2C3CA77FA0}" srcOrd="2" destOrd="0" presId="urn:microsoft.com/office/officeart/2018/2/layout/IconVerticalSolidList"/>
    <dgm:cxn modelId="{4BCC5C82-B9CE-4E81-9503-30C15489CCCB}" type="presParOf" srcId="{902D4833-A222-48AC-8674-DA949327604A}" destId="{74B30637-2C74-440D-8876-EB18FD8AF582}" srcOrd="3" destOrd="0" presId="urn:microsoft.com/office/officeart/2018/2/layout/IconVerticalSolidList"/>
    <dgm:cxn modelId="{23F0306C-AA1E-4784-AEB1-B8942E36D162}" type="presParOf" srcId="{D6BE897E-DA89-45FD-BA8B-85B87268D2E0}" destId="{F4501E96-9BB3-4EFD-B56D-7BBF32C12F9A}" srcOrd="1" destOrd="0" presId="urn:microsoft.com/office/officeart/2018/2/layout/IconVerticalSolidList"/>
    <dgm:cxn modelId="{D8D8CA6D-F93E-4FDD-B0FD-33110A241390}" type="presParOf" srcId="{D6BE897E-DA89-45FD-BA8B-85B87268D2E0}" destId="{264AFBC7-0E12-4179-BD15-1E053C7786E1}" srcOrd="2" destOrd="0" presId="urn:microsoft.com/office/officeart/2018/2/layout/IconVerticalSolidList"/>
    <dgm:cxn modelId="{C491883E-7297-4FAC-9BEB-6E5FF7FC914E}" type="presParOf" srcId="{264AFBC7-0E12-4179-BD15-1E053C7786E1}" destId="{B32FE1B9-2E73-4D51-B285-34197276AA8D}" srcOrd="0" destOrd="0" presId="urn:microsoft.com/office/officeart/2018/2/layout/IconVerticalSolidList"/>
    <dgm:cxn modelId="{B22298A7-8DD3-436D-962A-B25F38AB36B2}" type="presParOf" srcId="{264AFBC7-0E12-4179-BD15-1E053C7786E1}" destId="{59936BC8-06F9-44C9-AD69-487430C04A90}" srcOrd="1" destOrd="0" presId="urn:microsoft.com/office/officeart/2018/2/layout/IconVerticalSolidList"/>
    <dgm:cxn modelId="{AD14A5D8-F74E-4F9B-B2A8-781DB4E34D0F}" type="presParOf" srcId="{264AFBC7-0E12-4179-BD15-1E053C7786E1}" destId="{38B1E32B-D829-4876-A927-1CEA2F43B0B4}" srcOrd="2" destOrd="0" presId="urn:microsoft.com/office/officeart/2018/2/layout/IconVerticalSolidList"/>
    <dgm:cxn modelId="{49A78D28-D108-484C-857E-1D30F551EA6E}" type="presParOf" srcId="{264AFBC7-0E12-4179-BD15-1E053C7786E1}" destId="{889DFD7F-4FBD-49AD-9873-6951B067B506}" srcOrd="3" destOrd="0" presId="urn:microsoft.com/office/officeart/2018/2/layout/IconVerticalSolidList"/>
    <dgm:cxn modelId="{4B746E0C-7348-4822-B1B8-DCE57CE82FEE}" type="presParOf" srcId="{D6BE897E-DA89-45FD-BA8B-85B87268D2E0}" destId="{3270B895-6243-42B4-96B0-E9E87857CFA6}" srcOrd="3" destOrd="0" presId="urn:microsoft.com/office/officeart/2018/2/layout/IconVerticalSolidList"/>
    <dgm:cxn modelId="{5D58B4BA-FE5B-46C5-994E-989FF36C9510}" type="presParOf" srcId="{D6BE897E-DA89-45FD-BA8B-85B87268D2E0}" destId="{F8AD6998-E064-4F6F-8747-5E21F05BB7CE}" srcOrd="4" destOrd="0" presId="urn:microsoft.com/office/officeart/2018/2/layout/IconVerticalSolidList"/>
    <dgm:cxn modelId="{5D0ECC08-A8BA-412C-B116-6CB25EB13B63}" type="presParOf" srcId="{F8AD6998-E064-4F6F-8747-5E21F05BB7CE}" destId="{A4CB9DAF-5D9B-4DBD-81F3-2B757E608B74}" srcOrd="0" destOrd="0" presId="urn:microsoft.com/office/officeart/2018/2/layout/IconVerticalSolidList"/>
    <dgm:cxn modelId="{2ADAE339-4A95-41F9-91A4-2D14FA9370F7}" type="presParOf" srcId="{F8AD6998-E064-4F6F-8747-5E21F05BB7CE}" destId="{72DE3D72-D6F9-4CA7-84A0-C53AF0EC7D8F}" srcOrd="1" destOrd="0" presId="urn:microsoft.com/office/officeart/2018/2/layout/IconVerticalSolidList"/>
    <dgm:cxn modelId="{3787AD1C-F6F6-4DB6-A13F-5C23DCC19325}" type="presParOf" srcId="{F8AD6998-E064-4F6F-8747-5E21F05BB7CE}" destId="{979BC568-43FA-45D3-8591-DAF632FE49CE}" srcOrd="2" destOrd="0" presId="urn:microsoft.com/office/officeart/2018/2/layout/IconVerticalSolidList"/>
    <dgm:cxn modelId="{A17768C4-B7B3-41CB-8A7C-A49864E965A3}" type="presParOf" srcId="{F8AD6998-E064-4F6F-8747-5E21F05BB7CE}" destId="{31E03F9D-856F-43F5-A30B-408F73D3B3E7}" srcOrd="3" destOrd="0" presId="urn:microsoft.com/office/officeart/2018/2/layout/IconVerticalSolidList"/>
    <dgm:cxn modelId="{E16C2CC6-7EC8-4D72-846E-40680A5E33A2}" type="presParOf" srcId="{D6BE897E-DA89-45FD-BA8B-85B87268D2E0}" destId="{2AD9B444-5B66-4924-8C1A-E36C7303EF27}" srcOrd="5" destOrd="0" presId="urn:microsoft.com/office/officeart/2018/2/layout/IconVerticalSolidList"/>
    <dgm:cxn modelId="{DD473A7A-7E00-4A9F-BFFE-0DF39C14A090}" type="presParOf" srcId="{D6BE897E-DA89-45FD-BA8B-85B87268D2E0}" destId="{287700FA-9816-49DE-B36F-BA89792AC391}" srcOrd="6" destOrd="0" presId="urn:microsoft.com/office/officeart/2018/2/layout/IconVerticalSolidList"/>
    <dgm:cxn modelId="{0D22633E-8564-4CBA-988F-5F3A7640E6AB}" type="presParOf" srcId="{287700FA-9816-49DE-B36F-BA89792AC391}" destId="{7B517C07-4BA3-4F05-99AA-C38B8F9FEBBE}" srcOrd="0" destOrd="0" presId="urn:microsoft.com/office/officeart/2018/2/layout/IconVerticalSolidList"/>
    <dgm:cxn modelId="{4560B5C2-81DF-4CB4-992D-1E1B404F9AA5}" type="presParOf" srcId="{287700FA-9816-49DE-B36F-BA89792AC391}" destId="{992B0926-E039-44ED-B4A3-3F0007367755}" srcOrd="1" destOrd="0" presId="urn:microsoft.com/office/officeart/2018/2/layout/IconVerticalSolidList"/>
    <dgm:cxn modelId="{97C811B1-19AC-4BCC-A060-49ECCE1E5A51}" type="presParOf" srcId="{287700FA-9816-49DE-B36F-BA89792AC391}" destId="{0C9FE417-FC5A-4CAD-9214-6CA4CAE104F9}" srcOrd="2" destOrd="0" presId="urn:microsoft.com/office/officeart/2018/2/layout/IconVerticalSolidList"/>
    <dgm:cxn modelId="{20B8BCED-ED04-4AEC-87BC-5B4431275EF5}" type="presParOf" srcId="{287700FA-9816-49DE-B36F-BA89792AC391}" destId="{C54C1D09-53C9-4493-9D94-D70CFE3339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CB0FD-F68B-4D51-AEA9-1577F244DDF2}"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en-US"/>
        </a:p>
      </dgm:t>
    </dgm:pt>
    <dgm:pt modelId="{F630E7DB-7CB0-400C-8778-EED57E61E63D}">
      <dgm:prSet/>
      <dgm:spPr/>
      <dgm:t>
        <a:bodyPr/>
        <a:lstStyle/>
        <a:p>
          <a:r>
            <a:rPr lang="es-MX" dirty="0"/>
            <a:t>ROL DEL INSPECTOR O SUPERVISOR DE OBRA</a:t>
          </a:r>
          <a:endParaRPr lang="en-US" dirty="0"/>
        </a:p>
      </dgm:t>
    </dgm:pt>
    <dgm:pt modelId="{6B38E7EB-5A50-4C50-BB89-2502FB54F46E}" type="parTrans" cxnId="{BF6186B5-8DAE-4541-9643-980C39AFE87C}">
      <dgm:prSet/>
      <dgm:spPr/>
      <dgm:t>
        <a:bodyPr/>
        <a:lstStyle/>
        <a:p>
          <a:endParaRPr lang="en-US"/>
        </a:p>
      </dgm:t>
    </dgm:pt>
    <dgm:pt modelId="{6CD77A83-2464-42C9-985E-E4E099FEAF64}" type="sibTrans" cxnId="{BF6186B5-8DAE-4541-9643-980C39AFE87C}">
      <dgm:prSet/>
      <dgm:spPr/>
      <dgm:t>
        <a:bodyPr/>
        <a:lstStyle/>
        <a:p>
          <a:endParaRPr lang="en-US"/>
        </a:p>
      </dgm:t>
    </dgm:pt>
    <dgm:pt modelId="{1D840D1E-9671-4C5B-ADB7-1F25D1F86949}">
      <dgm:prSet/>
      <dgm:spPr/>
      <dgm:t>
        <a:bodyPr/>
        <a:lstStyle/>
        <a:p>
          <a:r>
            <a:rPr lang="es-MX" b="0" i="0" baseline="0" dirty="0"/>
            <a:t>o Toda obra deberá contar de modo permanente y directo con un inspector o supervisor. </a:t>
          </a:r>
          <a:endParaRPr lang="en-US" dirty="0"/>
        </a:p>
      </dgm:t>
    </dgm:pt>
    <dgm:pt modelId="{254AB48F-BCFD-4E67-9FBA-28C4D09C6418}" type="parTrans" cxnId="{BC4B0365-67B8-49DA-83D6-046984CB0703}">
      <dgm:prSet/>
      <dgm:spPr/>
      <dgm:t>
        <a:bodyPr/>
        <a:lstStyle/>
        <a:p>
          <a:endParaRPr lang="en-US"/>
        </a:p>
      </dgm:t>
    </dgm:pt>
    <dgm:pt modelId="{B831F8B7-1F42-4168-AD89-2CDEC64D4C0E}" type="sibTrans" cxnId="{BC4B0365-67B8-49DA-83D6-046984CB0703}">
      <dgm:prSet/>
      <dgm:spPr/>
      <dgm:t>
        <a:bodyPr/>
        <a:lstStyle/>
        <a:p>
          <a:endParaRPr lang="en-US"/>
        </a:p>
      </dgm:t>
    </dgm:pt>
    <dgm:pt modelId="{68F93E76-EDBE-40C6-B15C-95A81BAB4FE0}">
      <dgm:prSet/>
      <dgm:spPr/>
      <dgm:t>
        <a:bodyPr/>
        <a:lstStyle/>
        <a:p>
          <a:r>
            <a:rPr lang="es-MX" b="0" i="0" baseline="0" dirty="0"/>
            <a:t>o El inspector es un profesional, funcionario o servidor de la entidad. Es designado por el contratista, previa conformidad de la entidad, ingeniero o arquitecto. </a:t>
          </a:r>
          <a:endParaRPr lang="en-US" dirty="0"/>
        </a:p>
      </dgm:t>
    </dgm:pt>
    <dgm:pt modelId="{E0AC56F3-7F30-45AA-8F2A-1EC4A32C78E6}" type="parTrans" cxnId="{8C014822-50A6-466B-9181-3ADC23C7BD71}">
      <dgm:prSet/>
      <dgm:spPr/>
      <dgm:t>
        <a:bodyPr/>
        <a:lstStyle/>
        <a:p>
          <a:endParaRPr lang="en-US"/>
        </a:p>
      </dgm:t>
    </dgm:pt>
    <dgm:pt modelId="{0B612921-FD55-4110-9B99-29370DB3D00D}" type="sibTrans" cxnId="{8C014822-50A6-466B-9181-3ADC23C7BD71}">
      <dgm:prSet/>
      <dgm:spPr/>
      <dgm:t>
        <a:bodyPr/>
        <a:lstStyle/>
        <a:p>
          <a:endParaRPr lang="en-US"/>
        </a:p>
      </dgm:t>
    </dgm:pt>
    <dgm:pt modelId="{FA55CE42-5245-4E54-8589-2400051AADA7}">
      <dgm:prSet/>
      <dgm:spPr/>
      <dgm:t>
        <a:bodyPr/>
        <a:lstStyle/>
        <a:p>
          <a:r>
            <a:rPr lang="es-PE" b="0" i="0" baseline="0"/>
            <a:t>o El supervisor será una persona natural o jurídica especialmente contratada para dicho fin. </a:t>
          </a:r>
          <a:endParaRPr lang="en-US"/>
        </a:p>
      </dgm:t>
    </dgm:pt>
    <dgm:pt modelId="{41FD42DA-3B12-46EA-84E8-D33BAD19A9F4}" type="parTrans" cxnId="{40CBE6D1-8BE9-40F3-9256-E0C5E340A3A7}">
      <dgm:prSet/>
      <dgm:spPr/>
      <dgm:t>
        <a:bodyPr/>
        <a:lstStyle/>
        <a:p>
          <a:endParaRPr lang="en-US"/>
        </a:p>
      </dgm:t>
    </dgm:pt>
    <dgm:pt modelId="{9C40B9CA-74DA-40C0-88E0-63DCDA5C3344}" type="sibTrans" cxnId="{40CBE6D1-8BE9-40F3-9256-E0C5E340A3A7}">
      <dgm:prSet/>
      <dgm:spPr/>
      <dgm:t>
        <a:bodyPr/>
        <a:lstStyle/>
        <a:p>
          <a:endParaRPr lang="en-US"/>
        </a:p>
      </dgm:t>
    </dgm:pt>
    <dgm:pt modelId="{23C35FCD-AE37-4791-A7C8-7A01C1E23BC1}">
      <dgm:prSet/>
      <dgm:spPr/>
      <dgm:t>
        <a:bodyPr/>
        <a:lstStyle/>
        <a:p>
          <a:r>
            <a:rPr lang="es-MX" b="0" i="0" baseline="0"/>
            <a:t>o El supervisor de obra, cuando es persona natural, o el jefe de supervisión, cuando es persona jurídica, no podrá prestar servicios en más de una obra a la vez, salvo lo previsto para obras paquete. </a:t>
          </a:r>
          <a:endParaRPr lang="en-US"/>
        </a:p>
      </dgm:t>
    </dgm:pt>
    <dgm:pt modelId="{47EDB341-0C2B-4B38-B134-CED072681D9F}" type="parTrans" cxnId="{985EB34D-B17A-4BFD-B411-34DE82287C33}">
      <dgm:prSet/>
      <dgm:spPr/>
      <dgm:t>
        <a:bodyPr/>
        <a:lstStyle/>
        <a:p>
          <a:endParaRPr lang="en-US"/>
        </a:p>
      </dgm:t>
    </dgm:pt>
    <dgm:pt modelId="{55C4BCC2-7A12-452E-B242-B700D6467A39}" type="sibTrans" cxnId="{985EB34D-B17A-4BFD-B411-34DE82287C33}">
      <dgm:prSet/>
      <dgm:spPr/>
      <dgm:t>
        <a:bodyPr/>
        <a:lstStyle/>
        <a:p>
          <a:endParaRPr lang="en-US"/>
        </a:p>
      </dgm:t>
    </dgm:pt>
    <dgm:pt modelId="{7A474B9C-9F43-4FF6-890E-B3BBC7E9C743}">
      <dgm:prSet/>
      <dgm:spPr/>
      <dgm:t>
        <a:bodyPr/>
        <a:lstStyle/>
        <a:p>
          <a:r>
            <a:rPr lang="es-MX" b="0" i="0" baseline="0"/>
            <a:t>o Será obligatorio contratar un supervisor cuando el valor de la obra a ejecutarse sea igual o mayor al monto establecido en la Ley de Presupuesto del Sector Público para el año fiscal respectivo. </a:t>
          </a:r>
          <a:endParaRPr lang="en-US"/>
        </a:p>
      </dgm:t>
    </dgm:pt>
    <dgm:pt modelId="{708E71BA-A3CC-4076-B666-2260BA1B9C2F}" type="parTrans" cxnId="{49F0B773-F7F5-411F-BBE2-0F4DDB9939E8}">
      <dgm:prSet/>
      <dgm:spPr/>
      <dgm:t>
        <a:bodyPr/>
        <a:lstStyle/>
        <a:p>
          <a:endParaRPr lang="en-US"/>
        </a:p>
      </dgm:t>
    </dgm:pt>
    <dgm:pt modelId="{BB045BDF-75BC-4FF1-9173-8B9FE711F247}" type="sibTrans" cxnId="{49F0B773-F7F5-411F-BBE2-0F4DDB9939E8}">
      <dgm:prSet/>
      <dgm:spPr/>
      <dgm:t>
        <a:bodyPr/>
        <a:lstStyle/>
        <a:p>
          <a:endParaRPr lang="en-US"/>
        </a:p>
      </dgm:t>
    </dgm:pt>
    <dgm:pt modelId="{08EF771E-7E94-40A0-A9C2-500F5DBECAE2}">
      <dgm:prSet/>
      <dgm:spPr/>
      <dgm:t>
        <a:bodyPr/>
        <a:lstStyle/>
        <a:p>
          <a:r>
            <a:rPr lang="es-MX" b="0" i="0" baseline="0" dirty="0"/>
            <a:t>o El monto para el 2024 es de 4’ 300 000 00 soles. </a:t>
          </a:r>
          <a:endParaRPr lang="en-US" dirty="0"/>
        </a:p>
      </dgm:t>
    </dgm:pt>
    <dgm:pt modelId="{997CCE43-EEA9-4FB1-829F-BE4497B5FA5B}" type="parTrans" cxnId="{B1681465-0709-41B5-8A8C-027424AE88C8}">
      <dgm:prSet/>
      <dgm:spPr/>
      <dgm:t>
        <a:bodyPr/>
        <a:lstStyle/>
        <a:p>
          <a:endParaRPr lang="en-US"/>
        </a:p>
      </dgm:t>
    </dgm:pt>
    <dgm:pt modelId="{47811CE7-66CA-4E9E-B61E-B94037E6796B}" type="sibTrans" cxnId="{B1681465-0709-41B5-8A8C-027424AE88C8}">
      <dgm:prSet/>
      <dgm:spPr/>
      <dgm:t>
        <a:bodyPr/>
        <a:lstStyle/>
        <a:p>
          <a:endParaRPr lang="en-US"/>
        </a:p>
      </dgm:t>
    </dgm:pt>
    <dgm:pt modelId="{F1316993-94F0-4811-81A2-7E1B933BBD4F}">
      <dgm:prSet/>
      <dgm:spPr/>
      <dgm:t>
        <a:bodyPr/>
        <a:lstStyle/>
        <a:p>
          <a:r>
            <a:rPr lang="es-MX" b="0" i="0" baseline="0" dirty="0"/>
            <a:t>o Ley de Presupuesto del Sector Público Año 2024, Ley 3195 </a:t>
          </a:r>
          <a:endParaRPr lang="en-US" dirty="0"/>
        </a:p>
      </dgm:t>
    </dgm:pt>
    <dgm:pt modelId="{8ABF2177-FA6D-45A6-848B-625188425604}" type="parTrans" cxnId="{E1A0A690-2564-4B90-A114-1C01E2D9ECFE}">
      <dgm:prSet/>
      <dgm:spPr/>
      <dgm:t>
        <a:bodyPr/>
        <a:lstStyle/>
        <a:p>
          <a:endParaRPr lang="en-US"/>
        </a:p>
      </dgm:t>
    </dgm:pt>
    <dgm:pt modelId="{227B7BD7-B798-4389-B69E-369AF2D09139}" type="sibTrans" cxnId="{E1A0A690-2564-4B90-A114-1C01E2D9ECFE}">
      <dgm:prSet/>
      <dgm:spPr/>
      <dgm:t>
        <a:bodyPr/>
        <a:lstStyle/>
        <a:p>
          <a:endParaRPr lang="en-US"/>
        </a:p>
      </dgm:t>
    </dgm:pt>
    <dgm:pt modelId="{C84922C1-8413-4890-B6CE-202BB7918517}">
      <dgm:prSet/>
      <dgm:spPr/>
      <dgm:t>
        <a:bodyPr/>
        <a:lstStyle/>
        <a:p>
          <a:r>
            <a:rPr lang="es-MX" b="0" i="0" baseline="0"/>
            <a:t>o El inspector o supervisor debe velar directa y permanentemente por la correcta ejecución técnica, económica y administrativa de la obra y del cumplimiento del contrato, además de la debida y oportuna administración de riesgos durante todo el plazo de la obra. </a:t>
          </a:r>
          <a:endParaRPr lang="en-US"/>
        </a:p>
      </dgm:t>
    </dgm:pt>
    <dgm:pt modelId="{67992C76-7C2B-411A-A682-3EB7F236E044}" type="parTrans" cxnId="{16878E76-0B42-42CA-95F2-8ED712E8873E}">
      <dgm:prSet/>
      <dgm:spPr/>
      <dgm:t>
        <a:bodyPr/>
        <a:lstStyle/>
        <a:p>
          <a:endParaRPr lang="en-US"/>
        </a:p>
      </dgm:t>
    </dgm:pt>
    <dgm:pt modelId="{266DB011-0555-4B9A-99C9-CF09E3639A96}" type="sibTrans" cxnId="{16878E76-0B42-42CA-95F2-8ED712E8873E}">
      <dgm:prSet/>
      <dgm:spPr/>
      <dgm:t>
        <a:bodyPr/>
        <a:lstStyle/>
        <a:p>
          <a:endParaRPr lang="en-US"/>
        </a:p>
      </dgm:t>
    </dgm:pt>
    <dgm:pt modelId="{27F53B61-F1C2-47D3-B600-92121CE46D72}">
      <dgm:prSet/>
      <dgm:spPr/>
      <dgm:t>
        <a:bodyPr/>
        <a:lstStyle/>
        <a:p>
          <a:r>
            <a:rPr lang="es-MX" b="0" i="0" baseline="0" dirty="0"/>
            <a:t>o Absolver consultas que formule el contratista, ajustándose al contrato; no tiene autoridad para modificarlo. </a:t>
          </a:r>
          <a:endParaRPr lang="en-US" dirty="0"/>
        </a:p>
      </dgm:t>
    </dgm:pt>
    <dgm:pt modelId="{8022067E-5D21-4D32-BB04-A3416B5DCBF0}" type="parTrans" cxnId="{A0417671-F67C-49DA-8734-BB5A100F81D0}">
      <dgm:prSet/>
      <dgm:spPr/>
      <dgm:t>
        <a:bodyPr/>
        <a:lstStyle/>
        <a:p>
          <a:endParaRPr lang="en-US"/>
        </a:p>
      </dgm:t>
    </dgm:pt>
    <dgm:pt modelId="{A12442D7-B458-42D1-B1B1-133567CA6CBA}" type="sibTrans" cxnId="{A0417671-F67C-49DA-8734-BB5A100F81D0}">
      <dgm:prSet/>
      <dgm:spPr/>
      <dgm:t>
        <a:bodyPr/>
        <a:lstStyle/>
        <a:p>
          <a:endParaRPr lang="en-US"/>
        </a:p>
      </dgm:t>
    </dgm:pt>
    <dgm:pt modelId="{D4C9E258-4C66-42CC-BD64-2BB164B1360E}">
      <dgm:prSet/>
      <dgm:spPr/>
      <dgm:t>
        <a:bodyPr/>
        <a:lstStyle/>
        <a:p>
          <a:endParaRPr lang="es-PE"/>
        </a:p>
      </dgm:t>
    </dgm:pt>
    <dgm:pt modelId="{59EA1E65-54B0-499D-B4A7-A87333E8E831}" type="parTrans" cxnId="{C65BB6E1-DC52-47BA-A93E-7EBDC781A68D}">
      <dgm:prSet/>
      <dgm:spPr/>
      <dgm:t>
        <a:bodyPr/>
        <a:lstStyle/>
        <a:p>
          <a:endParaRPr lang="es-PE"/>
        </a:p>
      </dgm:t>
    </dgm:pt>
    <dgm:pt modelId="{8D4428F1-6516-4BBE-831C-B33E8F94F528}" type="sibTrans" cxnId="{C65BB6E1-DC52-47BA-A93E-7EBDC781A68D}">
      <dgm:prSet/>
      <dgm:spPr/>
      <dgm:t>
        <a:bodyPr/>
        <a:lstStyle/>
        <a:p>
          <a:endParaRPr lang="en-US"/>
        </a:p>
      </dgm:t>
    </dgm:pt>
    <dgm:pt modelId="{B580D255-E393-4535-A13D-A5D153B1D4E8}" type="pres">
      <dgm:prSet presAssocID="{666CB0FD-F68B-4D51-AEA9-1577F244DDF2}" presName="diagram" presStyleCnt="0">
        <dgm:presLayoutVars>
          <dgm:dir/>
          <dgm:resizeHandles val="exact"/>
        </dgm:presLayoutVars>
      </dgm:prSet>
      <dgm:spPr/>
    </dgm:pt>
    <dgm:pt modelId="{E6834E7B-0934-4995-A9AF-510CBF2858B1}" type="pres">
      <dgm:prSet presAssocID="{F630E7DB-7CB0-400C-8778-EED57E61E63D}" presName="node" presStyleLbl="node1" presStyleIdx="0" presStyleCnt="11">
        <dgm:presLayoutVars>
          <dgm:bulletEnabled val="1"/>
        </dgm:presLayoutVars>
      </dgm:prSet>
      <dgm:spPr/>
    </dgm:pt>
    <dgm:pt modelId="{0E759AEF-F4DE-4003-A4D5-20C96970AB5E}" type="pres">
      <dgm:prSet presAssocID="{6CD77A83-2464-42C9-985E-E4E099FEAF64}" presName="sibTrans" presStyleLbl="sibTrans2D1" presStyleIdx="0" presStyleCnt="10"/>
      <dgm:spPr/>
    </dgm:pt>
    <dgm:pt modelId="{93A730FC-522B-4B76-83C3-A93D749240E1}" type="pres">
      <dgm:prSet presAssocID="{6CD77A83-2464-42C9-985E-E4E099FEAF64}" presName="connectorText" presStyleLbl="sibTrans2D1" presStyleIdx="0" presStyleCnt="10"/>
      <dgm:spPr/>
    </dgm:pt>
    <dgm:pt modelId="{F743B10C-0C78-494B-8E5D-D505C04F0109}" type="pres">
      <dgm:prSet presAssocID="{1D840D1E-9671-4C5B-ADB7-1F25D1F86949}" presName="node" presStyleLbl="node1" presStyleIdx="1" presStyleCnt="11">
        <dgm:presLayoutVars>
          <dgm:bulletEnabled val="1"/>
        </dgm:presLayoutVars>
      </dgm:prSet>
      <dgm:spPr/>
    </dgm:pt>
    <dgm:pt modelId="{E0B18335-E491-4F14-9F32-10773866AB78}" type="pres">
      <dgm:prSet presAssocID="{B831F8B7-1F42-4168-AD89-2CDEC64D4C0E}" presName="sibTrans" presStyleLbl="sibTrans2D1" presStyleIdx="1" presStyleCnt="10"/>
      <dgm:spPr/>
    </dgm:pt>
    <dgm:pt modelId="{01968B6B-5531-4BF3-9D49-136ED2F21237}" type="pres">
      <dgm:prSet presAssocID="{B831F8B7-1F42-4168-AD89-2CDEC64D4C0E}" presName="connectorText" presStyleLbl="sibTrans2D1" presStyleIdx="1" presStyleCnt="10"/>
      <dgm:spPr/>
    </dgm:pt>
    <dgm:pt modelId="{3D3B5B60-F111-4E3B-AE63-38689592876E}" type="pres">
      <dgm:prSet presAssocID="{68F93E76-EDBE-40C6-B15C-95A81BAB4FE0}" presName="node" presStyleLbl="node1" presStyleIdx="2" presStyleCnt="11">
        <dgm:presLayoutVars>
          <dgm:bulletEnabled val="1"/>
        </dgm:presLayoutVars>
      </dgm:prSet>
      <dgm:spPr/>
    </dgm:pt>
    <dgm:pt modelId="{CEBC944F-A97E-45A6-B841-F865D58261C3}" type="pres">
      <dgm:prSet presAssocID="{0B612921-FD55-4110-9B99-29370DB3D00D}" presName="sibTrans" presStyleLbl="sibTrans2D1" presStyleIdx="2" presStyleCnt="10"/>
      <dgm:spPr/>
    </dgm:pt>
    <dgm:pt modelId="{8019466F-1A6A-4945-A2AA-4AA3A776EFEF}" type="pres">
      <dgm:prSet presAssocID="{0B612921-FD55-4110-9B99-29370DB3D00D}" presName="connectorText" presStyleLbl="sibTrans2D1" presStyleIdx="2" presStyleCnt="10"/>
      <dgm:spPr/>
    </dgm:pt>
    <dgm:pt modelId="{CA194C90-D77D-49C0-9F64-D10228C733FE}" type="pres">
      <dgm:prSet presAssocID="{FA55CE42-5245-4E54-8589-2400051AADA7}" presName="node" presStyleLbl="node1" presStyleIdx="3" presStyleCnt="11">
        <dgm:presLayoutVars>
          <dgm:bulletEnabled val="1"/>
        </dgm:presLayoutVars>
      </dgm:prSet>
      <dgm:spPr/>
    </dgm:pt>
    <dgm:pt modelId="{EE31718A-162E-4B1B-8990-E8AABAC85DF4}" type="pres">
      <dgm:prSet presAssocID="{9C40B9CA-74DA-40C0-88E0-63DCDA5C3344}" presName="sibTrans" presStyleLbl="sibTrans2D1" presStyleIdx="3" presStyleCnt="10"/>
      <dgm:spPr/>
    </dgm:pt>
    <dgm:pt modelId="{1161EE36-2225-4F49-B839-92BCE825363D}" type="pres">
      <dgm:prSet presAssocID="{9C40B9CA-74DA-40C0-88E0-63DCDA5C3344}" presName="connectorText" presStyleLbl="sibTrans2D1" presStyleIdx="3" presStyleCnt="10"/>
      <dgm:spPr/>
    </dgm:pt>
    <dgm:pt modelId="{E93C97E0-239F-43F8-9776-34D1D09A8B5F}" type="pres">
      <dgm:prSet presAssocID="{23C35FCD-AE37-4791-A7C8-7A01C1E23BC1}" presName="node" presStyleLbl="node1" presStyleIdx="4" presStyleCnt="11">
        <dgm:presLayoutVars>
          <dgm:bulletEnabled val="1"/>
        </dgm:presLayoutVars>
      </dgm:prSet>
      <dgm:spPr/>
    </dgm:pt>
    <dgm:pt modelId="{56F98E9C-1BDB-4ABC-B846-310F6E270651}" type="pres">
      <dgm:prSet presAssocID="{55C4BCC2-7A12-452E-B242-B700D6467A39}" presName="sibTrans" presStyleLbl="sibTrans2D1" presStyleIdx="4" presStyleCnt="10"/>
      <dgm:spPr/>
    </dgm:pt>
    <dgm:pt modelId="{CD86474B-A9CE-4F2A-8B56-2621B4C5327A}" type="pres">
      <dgm:prSet presAssocID="{55C4BCC2-7A12-452E-B242-B700D6467A39}" presName="connectorText" presStyleLbl="sibTrans2D1" presStyleIdx="4" presStyleCnt="10"/>
      <dgm:spPr/>
    </dgm:pt>
    <dgm:pt modelId="{98CC33F7-6493-44CD-8347-4E307770B8B1}" type="pres">
      <dgm:prSet presAssocID="{7A474B9C-9F43-4FF6-890E-B3BBC7E9C743}" presName="node" presStyleLbl="node1" presStyleIdx="5" presStyleCnt="11">
        <dgm:presLayoutVars>
          <dgm:bulletEnabled val="1"/>
        </dgm:presLayoutVars>
      </dgm:prSet>
      <dgm:spPr/>
    </dgm:pt>
    <dgm:pt modelId="{72DE8A73-1B4C-4B9A-AAB7-A581294E1652}" type="pres">
      <dgm:prSet presAssocID="{BB045BDF-75BC-4FF1-9173-8B9FE711F247}" presName="sibTrans" presStyleLbl="sibTrans2D1" presStyleIdx="5" presStyleCnt="10"/>
      <dgm:spPr/>
    </dgm:pt>
    <dgm:pt modelId="{D6007989-E887-4B36-9875-67E85BCD6644}" type="pres">
      <dgm:prSet presAssocID="{BB045BDF-75BC-4FF1-9173-8B9FE711F247}" presName="connectorText" presStyleLbl="sibTrans2D1" presStyleIdx="5" presStyleCnt="10"/>
      <dgm:spPr/>
    </dgm:pt>
    <dgm:pt modelId="{74C01B5D-30DC-45BF-AFFD-7A92E77B925F}" type="pres">
      <dgm:prSet presAssocID="{08EF771E-7E94-40A0-A9C2-500F5DBECAE2}" presName="node" presStyleLbl="node1" presStyleIdx="6" presStyleCnt="11">
        <dgm:presLayoutVars>
          <dgm:bulletEnabled val="1"/>
        </dgm:presLayoutVars>
      </dgm:prSet>
      <dgm:spPr/>
    </dgm:pt>
    <dgm:pt modelId="{DEF370B3-75C6-4267-BC16-5C69FC0FAE86}" type="pres">
      <dgm:prSet presAssocID="{47811CE7-66CA-4E9E-B61E-B94037E6796B}" presName="sibTrans" presStyleLbl="sibTrans2D1" presStyleIdx="6" presStyleCnt="10"/>
      <dgm:spPr/>
    </dgm:pt>
    <dgm:pt modelId="{BD796DCD-B510-492A-BE87-80E0FE52A27F}" type="pres">
      <dgm:prSet presAssocID="{47811CE7-66CA-4E9E-B61E-B94037E6796B}" presName="connectorText" presStyleLbl="sibTrans2D1" presStyleIdx="6" presStyleCnt="10"/>
      <dgm:spPr/>
    </dgm:pt>
    <dgm:pt modelId="{B5AABF41-1FDF-4787-953B-95E0720D7CD4}" type="pres">
      <dgm:prSet presAssocID="{F1316993-94F0-4811-81A2-7E1B933BBD4F}" presName="node" presStyleLbl="node1" presStyleIdx="7" presStyleCnt="11">
        <dgm:presLayoutVars>
          <dgm:bulletEnabled val="1"/>
        </dgm:presLayoutVars>
      </dgm:prSet>
      <dgm:spPr/>
    </dgm:pt>
    <dgm:pt modelId="{A880C5F0-3A1B-4314-B3E7-22B7E10D7355}" type="pres">
      <dgm:prSet presAssocID="{227B7BD7-B798-4389-B69E-369AF2D09139}" presName="sibTrans" presStyleLbl="sibTrans2D1" presStyleIdx="7" presStyleCnt="10"/>
      <dgm:spPr/>
    </dgm:pt>
    <dgm:pt modelId="{B6B109BD-47AC-4FE3-B97B-C1D7DE50BA3E}" type="pres">
      <dgm:prSet presAssocID="{227B7BD7-B798-4389-B69E-369AF2D09139}" presName="connectorText" presStyleLbl="sibTrans2D1" presStyleIdx="7" presStyleCnt="10"/>
      <dgm:spPr/>
    </dgm:pt>
    <dgm:pt modelId="{C02E3566-3386-4501-A533-1FA01CCBC187}" type="pres">
      <dgm:prSet presAssocID="{C84922C1-8413-4890-B6CE-202BB7918517}" presName="node" presStyleLbl="node1" presStyleIdx="8" presStyleCnt="11">
        <dgm:presLayoutVars>
          <dgm:bulletEnabled val="1"/>
        </dgm:presLayoutVars>
      </dgm:prSet>
      <dgm:spPr/>
    </dgm:pt>
    <dgm:pt modelId="{12E04787-5D44-4C1B-BF8F-6E1903B25D64}" type="pres">
      <dgm:prSet presAssocID="{266DB011-0555-4B9A-99C9-CF09E3639A96}" presName="sibTrans" presStyleLbl="sibTrans2D1" presStyleIdx="8" presStyleCnt="10"/>
      <dgm:spPr/>
    </dgm:pt>
    <dgm:pt modelId="{D8B3B633-24A7-452C-A780-D4046F4A08F3}" type="pres">
      <dgm:prSet presAssocID="{266DB011-0555-4B9A-99C9-CF09E3639A96}" presName="connectorText" presStyleLbl="sibTrans2D1" presStyleIdx="8" presStyleCnt="10"/>
      <dgm:spPr/>
    </dgm:pt>
    <dgm:pt modelId="{2CB3B27F-87D9-4C71-801B-4696F0F04A98}" type="pres">
      <dgm:prSet presAssocID="{27F53B61-F1C2-47D3-B600-92121CE46D72}" presName="node" presStyleLbl="node1" presStyleIdx="9" presStyleCnt="11">
        <dgm:presLayoutVars>
          <dgm:bulletEnabled val="1"/>
        </dgm:presLayoutVars>
      </dgm:prSet>
      <dgm:spPr/>
    </dgm:pt>
    <dgm:pt modelId="{D1FD45AB-BF94-4EF0-8D52-717DA42C2252}" type="pres">
      <dgm:prSet presAssocID="{A12442D7-B458-42D1-B1B1-133567CA6CBA}" presName="sibTrans" presStyleLbl="sibTrans2D1" presStyleIdx="9" presStyleCnt="10"/>
      <dgm:spPr/>
    </dgm:pt>
    <dgm:pt modelId="{7566D1B0-91E2-4CF6-B2DD-CF64EC7CA4ED}" type="pres">
      <dgm:prSet presAssocID="{A12442D7-B458-42D1-B1B1-133567CA6CBA}" presName="connectorText" presStyleLbl="sibTrans2D1" presStyleIdx="9" presStyleCnt="10"/>
      <dgm:spPr/>
    </dgm:pt>
    <dgm:pt modelId="{C207DFED-0FAE-4FC7-8AF4-FB19749CE728}" type="pres">
      <dgm:prSet presAssocID="{D4C9E258-4C66-42CC-BD64-2BB164B1360E}" presName="node" presStyleLbl="node1" presStyleIdx="10" presStyleCnt="11">
        <dgm:presLayoutVars>
          <dgm:bulletEnabled val="1"/>
        </dgm:presLayoutVars>
      </dgm:prSet>
      <dgm:spPr/>
    </dgm:pt>
  </dgm:ptLst>
  <dgm:cxnLst>
    <dgm:cxn modelId="{81B22E09-CFBC-42B1-8794-384832A5F4A4}" type="presOf" srcId="{68F93E76-EDBE-40C6-B15C-95A81BAB4FE0}" destId="{3D3B5B60-F111-4E3B-AE63-38689592876E}" srcOrd="0" destOrd="0" presId="urn:microsoft.com/office/officeart/2005/8/layout/process5"/>
    <dgm:cxn modelId="{2782F40B-0B88-4711-87E7-FAC9561DFBDE}" type="presOf" srcId="{55C4BCC2-7A12-452E-B242-B700D6467A39}" destId="{CD86474B-A9CE-4F2A-8B56-2621B4C5327A}" srcOrd="1" destOrd="0" presId="urn:microsoft.com/office/officeart/2005/8/layout/process5"/>
    <dgm:cxn modelId="{A7011F1F-5D9E-410B-9E93-F1E4EE92E5A1}" type="presOf" srcId="{7A474B9C-9F43-4FF6-890E-B3BBC7E9C743}" destId="{98CC33F7-6493-44CD-8347-4E307770B8B1}" srcOrd="0" destOrd="0" presId="urn:microsoft.com/office/officeart/2005/8/layout/process5"/>
    <dgm:cxn modelId="{2FA22720-8B74-44EB-8EC9-0C8ECCEA27EF}" type="presOf" srcId="{BB045BDF-75BC-4FF1-9173-8B9FE711F247}" destId="{72DE8A73-1B4C-4B9A-AAB7-A581294E1652}" srcOrd="0" destOrd="0" presId="urn:microsoft.com/office/officeart/2005/8/layout/process5"/>
    <dgm:cxn modelId="{8C014822-50A6-466B-9181-3ADC23C7BD71}" srcId="{666CB0FD-F68B-4D51-AEA9-1577F244DDF2}" destId="{68F93E76-EDBE-40C6-B15C-95A81BAB4FE0}" srcOrd="2" destOrd="0" parTransId="{E0AC56F3-7F30-45AA-8F2A-1EC4A32C78E6}" sibTransId="{0B612921-FD55-4110-9B99-29370DB3D00D}"/>
    <dgm:cxn modelId="{C7FFF124-EBFE-4BFC-A0B1-6E1E50AA8648}" type="presOf" srcId="{55C4BCC2-7A12-452E-B242-B700D6467A39}" destId="{56F98E9C-1BDB-4ABC-B846-310F6E270651}" srcOrd="0" destOrd="0" presId="urn:microsoft.com/office/officeart/2005/8/layout/process5"/>
    <dgm:cxn modelId="{7E670F39-5DF6-4B8E-9670-1121729E4232}" type="presOf" srcId="{227B7BD7-B798-4389-B69E-369AF2D09139}" destId="{B6B109BD-47AC-4FE3-B97B-C1D7DE50BA3E}" srcOrd="1" destOrd="0" presId="urn:microsoft.com/office/officeart/2005/8/layout/process5"/>
    <dgm:cxn modelId="{C1582B5B-83D0-45A0-8C74-28182B780B7C}" type="presOf" srcId="{9C40B9CA-74DA-40C0-88E0-63DCDA5C3344}" destId="{EE31718A-162E-4B1B-8990-E8AABAC85DF4}" srcOrd="0" destOrd="0" presId="urn:microsoft.com/office/officeart/2005/8/layout/process5"/>
    <dgm:cxn modelId="{40CC2F60-40D6-4935-872C-9284C5F83BED}" type="presOf" srcId="{A12442D7-B458-42D1-B1B1-133567CA6CBA}" destId="{D1FD45AB-BF94-4EF0-8D52-717DA42C2252}" srcOrd="0" destOrd="0" presId="urn:microsoft.com/office/officeart/2005/8/layout/process5"/>
    <dgm:cxn modelId="{A708EA62-D001-439C-8A9A-25776D706455}" type="presOf" srcId="{6CD77A83-2464-42C9-985E-E4E099FEAF64}" destId="{0E759AEF-F4DE-4003-A4D5-20C96970AB5E}" srcOrd="0" destOrd="0" presId="urn:microsoft.com/office/officeart/2005/8/layout/process5"/>
    <dgm:cxn modelId="{0C9C2F63-711F-4653-921F-C21DDB081714}" type="presOf" srcId="{47811CE7-66CA-4E9E-B61E-B94037E6796B}" destId="{DEF370B3-75C6-4267-BC16-5C69FC0FAE86}" srcOrd="0" destOrd="0" presId="urn:microsoft.com/office/officeart/2005/8/layout/process5"/>
    <dgm:cxn modelId="{045ECA64-0A61-42F8-BDB2-9E72B58D82B6}" type="presOf" srcId="{6CD77A83-2464-42C9-985E-E4E099FEAF64}" destId="{93A730FC-522B-4B76-83C3-A93D749240E1}" srcOrd="1" destOrd="0" presId="urn:microsoft.com/office/officeart/2005/8/layout/process5"/>
    <dgm:cxn modelId="{BC4B0365-67B8-49DA-83D6-046984CB0703}" srcId="{666CB0FD-F68B-4D51-AEA9-1577F244DDF2}" destId="{1D840D1E-9671-4C5B-ADB7-1F25D1F86949}" srcOrd="1" destOrd="0" parTransId="{254AB48F-BCFD-4E67-9FBA-28C4D09C6418}" sibTransId="{B831F8B7-1F42-4168-AD89-2CDEC64D4C0E}"/>
    <dgm:cxn modelId="{B1681465-0709-41B5-8A8C-027424AE88C8}" srcId="{666CB0FD-F68B-4D51-AEA9-1577F244DDF2}" destId="{08EF771E-7E94-40A0-A9C2-500F5DBECAE2}" srcOrd="6" destOrd="0" parTransId="{997CCE43-EEA9-4FB1-829F-BE4497B5FA5B}" sibTransId="{47811CE7-66CA-4E9E-B61E-B94037E6796B}"/>
    <dgm:cxn modelId="{FC54B446-4CE7-4A15-B44A-FC89C65A92DD}" type="presOf" srcId="{266DB011-0555-4B9A-99C9-CF09E3639A96}" destId="{D8B3B633-24A7-452C-A780-D4046F4A08F3}" srcOrd="1" destOrd="0" presId="urn:microsoft.com/office/officeart/2005/8/layout/process5"/>
    <dgm:cxn modelId="{C901F748-A04F-4D76-8858-393B662A9632}" type="presOf" srcId="{A12442D7-B458-42D1-B1B1-133567CA6CBA}" destId="{7566D1B0-91E2-4CF6-B2DD-CF64EC7CA4ED}" srcOrd="1" destOrd="0" presId="urn:microsoft.com/office/officeart/2005/8/layout/process5"/>
    <dgm:cxn modelId="{102CCD6A-49E3-4B3B-9497-E4F837521871}" type="presOf" srcId="{227B7BD7-B798-4389-B69E-369AF2D09139}" destId="{A880C5F0-3A1B-4314-B3E7-22B7E10D7355}" srcOrd="0" destOrd="0" presId="urn:microsoft.com/office/officeart/2005/8/layout/process5"/>
    <dgm:cxn modelId="{3FCCF96A-BD29-4DA4-AB77-2339556083A8}" type="presOf" srcId="{08EF771E-7E94-40A0-A9C2-500F5DBECAE2}" destId="{74C01B5D-30DC-45BF-AFFD-7A92E77B925F}" srcOrd="0" destOrd="0" presId="urn:microsoft.com/office/officeart/2005/8/layout/process5"/>
    <dgm:cxn modelId="{985EB34D-B17A-4BFD-B411-34DE82287C33}" srcId="{666CB0FD-F68B-4D51-AEA9-1577F244DDF2}" destId="{23C35FCD-AE37-4791-A7C8-7A01C1E23BC1}" srcOrd="4" destOrd="0" parTransId="{47EDB341-0C2B-4B38-B134-CED072681D9F}" sibTransId="{55C4BCC2-7A12-452E-B242-B700D6467A39}"/>
    <dgm:cxn modelId="{CD31326E-7601-4158-BD7E-D723E3640672}" type="presOf" srcId="{266DB011-0555-4B9A-99C9-CF09E3639A96}" destId="{12E04787-5D44-4C1B-BF8F-6E1903B25D64}" srcOrd="0" destOrd="0" presId="urn:microsoft.com/office/officeart/2005/8/layout/process5"/>
    <dgm:cxn modelId="{A0417671-F67C-49DA-8734-BB5A100F81D0}" srcId="{666CB0FD-F68B-4D51-AEA9-1577F244DDF2}" destId="{27F53B61-F1C2-47D3-B600-92121CE46D72}" srcOrd="9" destOrd="0" parTransId="{8022067E-5D21-4D32-BB04-A3416B5DCBF0}" sibTransId="{A12442D7-B458-42D1-B1B1-133567CA6CBA}"/>
    <dgm:cxn modelId="{49F0B773-F7F5-411F-BBE2-0F4DDB9939E8}" srcId="{666CB0FD-F68B-4D51-AEA9-1577F244DDF2}" destId="{7A474B9C-9F43-4FF6-890E-B3BBC7E9C743}" srcOrd="5" destOrd="0" parTransId="{708E71BA-A3CC-4076-B666-2260BA1B9C2F}" sibTransId="{BB045BDF-75BC-4FF1-9173-8B9FE711F247}"/>
    <dgm:cxn modelId="{01B30C56-8E3D-4FF2-A051-1530C86D4317}" type="presOf" srcId="{D4C9E258-4C66-42CC-BD64-2BB164B1360E}" destId="{C207DFED-0FAE-4FC7-8AF4-FB19749CE728}" srcOrd="0" destOrd="0" presId="urn:microsoft.com/office/officeart/2005/8/layout/process5"/>
    <dgm:cxn modelId="{16878E76-0B42-42CA-95F2-8ED712E8873E}" srcId="{666CB0FD-F68B-4D51-AEA9-1577F244DDF2}" destId="{C84922C1-8413-4890-B6CE-202BB7918517}" srcOrd="8" destOrd="0" parTransId="{67992C76-7C2B-411A-A682-3EB7F236E044}" sibTransId="{266DB011-0555-4B9A-99C9-CF09E3639A96}"/>
    <dgm:cxn modelId="{0700937A-AA16-4BA2-B5DC-00BEF3A0CA12}" type="presOf" srcId="{B831F8B7-1F42-4168-AD89-2CDEC64D4C0E}" destId="{E0B18335-E491-4F14-9F32-10773866AB78}" srcOrd="0" destOrd="0" presId="urn:microsoft.com/office/officeart/2005/8/layout/process5"/>
    <dgm:cxn modelId="{26CBF47E-3ECE-4CA8-8929-5E97AF565A1F}" type="presOf" srcId="{F1316993-94F0-4811-81A2-7E1B933BBD4F}" destId="{B5AABF41-1FDF-4787-953B-95E0720D7CD4}" srcOrd="0" destOrd="0" presId="urn:microsoft.com/office/officeart/2005/8/layout/process5"/>
    <dgm:cxn modelId="{3D6C7481-D3CC-44A5-B468-A733991F7B87}" type="presOf" srcId="{23C35FCD-AE37-4791-A7C8-7A01C1E23BC1}" destId="{E93C97E0-239F-43F8-9776-34D1D09A8B5F}" srcOrd="0" destOrd="0" presId="urn:microsoft.com/office/officeart/2005/8/layout/process5"/>
    <dgm:cxn modelId="{19A48F81-AF38-4C8A-8070-961158F6E647}" type="presOf" srcId="{C84922C1-8413-4890-B6CE-202BB7918517}" destId="{C02E3566-3386-4501-A533-1FA01CCBC187}" srcOrd="0" destOrd="0" presId="urn:microsoft.com/office/officeart/2005/8/layout/process5"/>
    <dgm:cxn modelId="{0C4B3784-6DD0-453C-9240-5CA0B9C019BE}" type="presOf" srcId="{47811CE7-66CA-4E9E-B61E-B94037E6796B}" destId="{BD796DCD-B510-492A-BE87-80E0FE52A27F}" srcOrd="1" destOrd="0" presId="urn:microsoft.com/office/officeart/2005/8/layout/process5"/>
    <dgm:cxn modelId="{0E82528E-256D-4D9A-A0DD-06A5D14576DC}" type="presOf" srcId="{9C40B9CA-74DA-40C0-88E0-63DCDA5C3344}" destId="{1161EE36-2225-4F49-B839-92BCE825363D}" srcOrd="1" destOrd="0" presId="urn:microsoft.com/office/officeart/2005/8/layout/process5"/>
    <dgm:cxn modelId="{E1A0A690-2564-4B90-A114-1C01E2D9ECFE}" srcId="{666CB0FD-F68B-4D51-AEA9-1577F244DDF2}" destId="{F1316993-94F0-4811-81A2-7E1B933BBD4F}" srcOrd="7" destOrd="0" parTransId="{8ABF2177-FA6D-45A6-848B-625188425604}" sibTransId="{227B7BD7-B798-4389-B69E-369AF2D09139}"/>
    <dgm:cxn modelId="{4C126695-696C-4D3F-B990-91847DD01380}" type="presOf" srcId="{0B612921-FD55-4110-9B99-29370DB3D00D}" destId="{CEBC944F-A97E-45A6-B841-F865D58261C3}" srcOrd="0" destOrd="0" presId="urn:microsoft.com/office/officeart/2005/8/layout/process5"/>
    <dgm:cxn modelId="{2A24C69B-88FB-42E3-B8AE-4E77FD9CFB3D}" type="presOf" srcId="{27F53B61-F1C2-47D3-B600-92121CE46D72}" destId="{2CB3B27F-87D9-4C71-801B-4696F0F04A98}" srcOrd="0" destOrd="0" presId="urn:microsoft.com/office/officeart/2005/8/layout/process5"/>
    <dgm:cxn modelId="{F96AFC9E-D77E-47E6-88DF-9C2017D7617F}" type="presOf" srcId="{1D840D1E-9671-4C5B-ADB7-1F25D1F86949}" destId="{F743B10C-0C78-494B-8E5D-D505C04F0109}" srcOrd="0" destOrd="0" presId="urn:microsoft.com/office/officeart/2005/8/layout/process5"/>
    <dgm:cxn modelId="{3E52A7AA-847A-474E-8DFE-E36B0D1F6BE0}" type="presOf" srcId="{BB045BDF-75BC-4FF1-9173-8B9FE711F247}" destId="{D6007989-E887-4B36-9875-67E85BCD6644}" srcOrd="1" destOrd="0" presId="urn:microsoft.com/office/officeart/2005/8/layout/process5"/>
    <dgm:cxn modelId="{BF6186B5-8DAE-4541-9643-980C39AFE87C}" srcId="{666CB0FD-F68B-4D51-AEA9-1577F244DDF2}" destId="{F630E7DB-7CB0-400C-8778-EED57E61E63D}" srcOrd="0" destOrd="0" parTransId="{6B38E7EB-5A50-4C50-BB89-2502FB54F46E}" sibTransId="{6CD77A83-2464-42C9-985E-E4E099FEAF64}"/>
    <dgm:cxn modelId="{0BEAE4B9-E467-4841-B507-465A4AEDA749}" type="presOf" srcId="{666CB0FD-F68B-4D51-AEA9-1577F244DDF2}" destId="{B580D255-E393-4535-A13D-A5D153B1D4E8}" srcOrd="0" destOrd="0" presId="urn:microsoft.com/office/officeart/2005/8/layout/process5"/>
    <dgm:cxn modelId="{C6D4CECC-6829-41E6-B559-647551396F12}" type="presOf" srcId="{F630E7DB-7CB0-400C-8778-EED57E61E63D}" destId="{E6834E7B-0934-4995-A9AF-510CBF2858B1}" srcOrd="0" destOrd="0" presId="urn:microsoft.com/office/officeart/2005/8/layout/process5"/>
    <dgm:cxn modelId="{40CBE6D1-8BE9-40F3-9256-E0C5E340A3A7}" srcId="{666CB0FD-F68B-4D51-AEA9-1577F244DDF2}" destId="{FA55CE42-5245-4E54-8589-2400051AADA7}" srcOrd="3" destOrd="0" parTransId="{41FD42DA-3B12-46EA-84E8-D33BAD19A9F4}" sibTransId="{9C40B9CA-74DA-40C0-88E0-63DCDA5C3344}"/>
    <dgm:cxn modelId="{EF6C20D4-3A42-4991-B918-B9F4EFE1689D}" type="presOf" srcId="{B831F8B7-1F42-4168-AD89-2CDEC64D4C0E}" destId="{01968B6B-5531-4BF3-9D49-136ED2F21237}" srcOrd="1" destOrd="0" presId="urn:microsoft.com/office/officeart/2005/8/layout/process5"/>
    <dgm:cxn modelId="{C1CFD8D6-9867-4893-BE0C-DC01595D2ACE}" type="presOf" srcId="{0B612921-FD55-4110-9B99-29370DB3D00D}" destId="{8019466F-1A6A-4945-A2AA-4AA3A776EFEF}" srcOrd="1" destOrd="0" presId="urn:microsoft.com/office/officeart/2005/8/layout/process5"/>
    <dgm:cxn modelId="{C65BB6E1-DC52-47BA-A93E-7EBDC781A68D}" srcId="{666CB0FD-F68B-4D51-AEA9-1577F244DDF2}" destId="{D4C9E258-4C66-42CC-BD64-2BB164B1360E}" srcOrd="10" destOrd="0" parTransId="{59EA1E65-54B0-499D-B4A7-A87333E8E831}" sibTransId="{8D4428F1-6516-4BBE-831C-B33E8F94F528}"/>
    <dgm:cxn modelId="{6FE302EF-7331-415B-BF43-1AD279FAC038}" type="presOf" srcId="{FA55CE42-5245-4E54-8589-2400051AADA7}" destId="{CA194C90-D77D-49C0-9F64-D10228C733FE}" srcOrd="0" destOrd="0" presId="urn:microsoft.com/office/officeart/2005/8/layout/process5"/>
    <dgm:cxn modelId="{7B3FEC61-3B0A-45D7-A06B-E87C36731D13}" type="presParOf" srcId="{B580D255-E393-4535-A13D-A5D153B1D4E8}" destId="{E6834E7B-0934-4995-A9AF-510CBF2858B1}" srcOrd="0" destOrd="0" presId="urn:microsoft.com/office/officeart/2005/8/layout/process5"/>
    <dgm:cxn modelId="{7F878A10-E33B-4903-9162-80C7FF58195C}" type="presParOf" srcId="{B580D255-E393-4535-A13D-A5D153B1D4E8}" destId="{0E759AEF-F4DE-4003-A4D5-20C96970AB5E}" srcOrd="1" destOrd="0" presId="urn:microsoft.com/office/officeart/2005/8/layout/process5"/>
    <dgm:cxn modelId="{B98C4AB6-6BB0-42F2-803B-813D261B3DEC}" type="presParOf" srcId="{0E759AEF-F4DE-4003-A4D5-20C96970AB5E}" destId="{93A730FC-522B-4B76-83C3-A93D749240E1}" srcOrd="0" destOrd="0" presId="urn:microsoft.com/office/officeart/2005/8/layout/process5"/>
    <dgm:cxn modelId="{7F38E488-7AC7-4B56-9A85-9290F496644C}" type="presParOf" srcId="{B580D255-E393-4535-A13D-A5D153B1D4E8}" destId="{F743B10C-0C78-494B-8E5D-D505C04F0109}" srcOrd="2" destOrd="0" presId="urn:microsoft.com/office/officeart/2005/8/layout/process5"/>
    <dgm:cxn modelId="{15FD60EB-DC6D-4159-8C25-B2C8DE07BEBA}" type="presParOf" srcId="{B580D255-E393-4535-A13D-A5D153B1D4E8}" destId="{E0B18335-E491-4F14-9F32-10773866AB78}" srcOrd="3" destOrd="0" presId="urn:microsoft.com/office/officeart/2005/8/layout/process5"/>
    <dgm:cxn modelId="{653E40D5-DF6D-4448-A338-E3B5BFE866EF}" type="presParOf" srcId="{E0B18335-E491-4F14-9F32-10773866AB78}" destId="{01968B6B-5531-4BF3-9D49-136ED2F21237}" srcOrd="0" destOrd="0" presId="urn:microsoft.com/office/officeart/2005/8/layout/process5"/>
    <dgm:cxn modelId="{0671CA56-A45C-41D3-B985-A584319B3E1B}" type="presParOf" srcId="{B580D255-E393-4535-A13D-A5D153B1D4E8}" destId="{3D3B5B60-F111-4E3B-AE63-38689592876E}" srcOrd="4" destOrd="0" presId="urn:microsoft.com/office/officeart/2005/8/layout/process5"/>
    <dgm:cxn modelId="{F3185872-4A99-4BE2-8977-EFA72804C5FD}" type="presParOf" srcId="{B580D255-E393-4535-A13D-A5D153B1D4E8}" destId="{CEBC944F-A97E-45A6-B841-F865D58261C3}" srcOrd="5" destOrd="0" presId="urn:microsoft.com/office/officeart/2005/8/layout/process5"/>
    <dgm:cxn modelId="{D86C1EAC-5136-4E8A-8480-5BDDA31D4851}" type="presParOf" srcId="{CEBC944F-A97E-45A6-B841-F865D58261C3}" destId="{8019466F-1A6A-4945-A2AA-4AA3A776EFEF}" srcOrd="0" destOrd="0" presId="urn:microsoft.com/office/officeart/2005/8/layout/process5"/>
    <dgm:cxn modelId="{6BAB24AD-3EF4-45C7-A57F-CC40FA9C7552}" type="presParOf" srcId="{B580D255-E393-4535-A13D-A5D153B1D4E8}" destId="{CA194C90-D77D-49C0-9F64-D10228C733FE}" srcOrd="6" destOrd="0" presId="urn:microsoft.com/office/officeart/2005/8/layout/process5"/>
    <dgm:cxn modelId="{5273D46C-0515-4732-8DCE-63CCEA72C897}" type="presParOf" srcId="{B580D255-E393-4535-A13D-A5D153B1D4E8}" destId="{EE31718A-162E-4B1B-8990-E8AABAC85DF4}" srcOrd="7" destOrd="0" presId="urn:microsoft.com/office/officeart/2005/8/layout/process5"/>
    <dgm:cxn modelId="{ADC0DA78-DA23-4F98-9FCF-0C6212AB1D98}" type="presParOf" srcId="{EE31718A-162E-4B1B-8990-E8AABAC85DF4}" destId="{1161EE36-2225-4F49-B839-92BCE825363D}" srcOrd="0" destOrd="0" presId="urn:microsoft.com/office/officeart/2005/8/layout/process5"/>
    <dgm:cxn modelId="{E70D70EB-5D65-455B-BC6E-2C5B4253DC26}" type="presParOf" srcId="{B580D255-E393-4535-A13D-A5D153B1D4E8}" destId="{E93C97E0-239F-43F8-9776-34D1D09A8B5F}" srcOrd="8" destOrd="0" presId="urn:microsoft.com/office/officeart/2005/8/layout/process5"/>
    <dgm:cxn modelId="{D66E0BD7-54D7-45AC-9C97-FD058953CC61}" type="presParOf" srcId="{B580D255-E393-4535-A13D-A5D153B1D4E8}" destId="{56F98E9C-1BDB-4ABC-B846-310F6E270651}" srcOrd="9" destOrd="0" presId="urn:microsoft.com/office/officeart/2005/8/layout/process5"/>
    <dgm:cxn modelId="{5EBA2DB7-CA04-428A-8387-9FB8EFC97670}" type="presParOf" srcId="{56F98E9C-1BDB-4ABC-B846-310F6E270651}" destId="{CD86474B-A9CE-4F2A-8B56-2621B4C5327A}" srcOrd="0" destOrd="0" presId="urn:microsoft.com/office/officeart/2005/8/layout/process5"/>
    <dgm:cxn modelId="{9A37DB8C-5C59-480C-AA63-E8A2DBD1F844}" type="presParOf" srcId="{B580D255-E393-4535-A13D-A5D153B1D4E8}" destId="{98CC33F7-6493-44CD-8347-4E307770B8B1}" srcOrd="10" destOrd="0" presId="urn:microsoft.com/office/officeart/2005/8/layout/process5"/>
    <dgm:cxn modelId="{E658A2F0-0818-4067-966B-DFC0749E2B3F}" type="presParOf" srcId="{B580D255-E393-4535-A13D-A5D153B1D4E8}" destId="{72DE8A73-1B4C-4B9A-AAB7-A581294E1652}" srcOrd="11" destOrd="0" presId="urn:microsoft.com/office/officeart/2005/8/layout/process5"/>
    <dgm:cxn modelId="{55327C4D-51DE-4D6E-A54D-1977760831F8}" type="presParOf" srcId="{72DE8A73-1B4C-4B9A-AAB7-A581294E1652}" destId="{D6007989-E887-4B36-9875-67E85BCD6644}" srcOrd="0" destOrd="0" presId="urn:microsoft.com/office/officeart/2005/8/layout/process5"/>
    <dgm:cxn modelId="{2EFCFC0F-36C5-487C-A2B4-4A2A8E04F4D3}" type="presParOf" srcId="{B580D255-E393-4535-A13D-A5D153B1D4E8}" destId="{74C01B5D-30DC-45BF-AFFD-7A92E77B925F}" srcOrd="12" destOrd="0" presId="urn:microsoft.com/office/officeart/2005/8/layout/process5"/>
    <dgm:cxn modelId="{E880C505-688F-4183-81A4-B217047D013C}" type="presParOf" srcId="{B580D255-E393-4535-A13D-A5D153B1D4E8}" destId="{DEF370B3-75C6-4267-BC16-5C69FC0FAE86}" srcOrd="13" destOrd="0" presId="urn:microsoft.com/office/officeart/2005/8/layout/process5"/>
    <dgm:cxn modelId="{72517645-F691-4CA3-89CC-0703B88616DC}" type="presParOf" srcId="{DEF370B3-75C6-4267-BC16-5C69FC0FAE86}" destId="{BD796DCD-B510-492A-BE87-80E0FE52A27F}" srcOrd="0" destOrd="0" presId="urn:microsoft.com/office/officeart/2005/8/layout/process5"/>
    <dgm:cxn modelId="{A1EC56D1-5D18-4940-BEFE-380FEBA59732}" type="presParOf" srcId="{B580D255-E393-4535-A13D-A5D153B1D4E8}" destId="{B5AABF41-1FDF-4787-953B-95E0720D7CD4}" srcOrd="14" destOrd="0" presId="urn:microsoft.com/office/officeart/2005/8/layout/process5"/>
    <dgm:cxn modelId="{36DD3C89-7F0A-4D8B-863D-4F5E30BEF64C}" type="presParOf" srcId="{B580D255-E393-4535-A13D-A5D153B1D4E8}" destId="{A880C5F0-3A1B-4314-B3E7-22B7E10D7355}" srcOrd="15" destOrd="0" presId="urn:microsoft.com/office/officeart/2005/8/layout/process5"/>
    <dgm:cxn modelId="{556558C6-E4BD-460B-8B60-524A7033F6BA}" type="presParOf" srcId="{A880C5F0-3A1B-4314-B3E7-22B7E10D7355}" destId="{B6B109BD-47AC-4FE3-B97B-C1D7DE50BA3E}" srcOrd="0" destOrd="0" presId="urn:microsoft.com/office/officeart/2005/8/layout/process5"/>
    <dgm:cxn modelId="{265A5C9B-1F7F-476D-AB18-26C8A1F047CE}" type="presParOf" srcId="{B580D255-E393-4535-A13D-A5D153B1D4E8}" destId="{C02E3566-3386-4501-A533-1FA01CCBC187}" srcOrd="16" destOrd="0" presId="urn:microsoft.com/office/officeart/2005/8/layout/process5"/>
    <dgm:cxn modelId="{3298D0E3-135A-4C97-B413-1CB08BFA76AB}" type="presParOf" srcId="{B580D255-E393-4535-A13D-A5D153B1D4E8}" destId="{12E04787-5D44-4C1B-BF8F-6E1903B25D64}" srcOrd="17" destOrd="0" presId="urn:microsoft.com/office/officeart/2005/8/layout/process5"/>
    <dgm:cxn modelId="{B0444CE5-7A46-4B4A-8946-ADB9D605EE6C}" type="presParOf" srcId="{12E04787-5D44-4C1B-BF8F-6E1903B25D64}" destId="{D8B3B633-24A7-452C-A780-D4046F4A08F3}" srcOrd="0" destOrd="0" presId="urn:microsoft.com/office/officeart/2005/8/layout/process5"/>
    <dgm:cxn modelId="{512CA2A9-6A16-4E4D-8EB4-8B2FE9FDC565}" type="presParOf" srcId="{B580D255-E393-4535-A13D-A5D153B1D4E8}" destId="{2CB3B27F-87D9-4C71-801B-4696F0F04A98}" srcOrd="18" destOrd="0" presId="urn:microsoft.com/office/officeart/2005/8/layout/process5"/>
    <dgm:cxn modelId="{438DFE79-B0F6-4F1F-90CB-57CEB719EA2F}" type="presParOf" srcId="{B580D255-E393-4535-A13D-A5D153B1D4E8}" destId="{D1FD45AB-BF94-4EF0-8D52-717DA42C2252}" srcOrd="19" destOrd="0" presId="urn:microsoft.com/office/officeart/2005/8/layout/process5"/>
    <dgm:cxn modelId="{37F53D49-0E8F-4CA6-BAD0-BE3965253004}" type="presParOf" srcId="{D1FD45AB-BF94-4EF0-8D52-717DA42C2252}" destId="{7566D1B0-91E2-4CF6-B2DD-CF64EC7CA4ED}" srcOrd="0" destOrd="0" presId="urn:microsoft.com/office/officeart/2005/8/layout/process5"/>
    <dgm:cxn modelId="{37DD89E5-F154-4FCC-AC4D-FB768BAC6EDF}" type="presParOf" srcId="{B580D255-E393-4535-A13D-A5D153B1D4E8}" destId="{C207DFED-0FAE-4FC7-8AF4-FB19749CE728}" srcOrd="2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F045A-3744-4B2B-9BE5-0BE24990F5C2}">
      <dsp:nvSpPr>
        <dsp:cNvPr id="0" name=""/>
        <dsp:cNvSpPr/>
      </dsp:nvSpPr>
      <dsp:spPr>
        <a:xfrm>
          <a:off x="421398" y="768603"/>
          <a:ext cx="688183" cy="68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DCFE23-A869-4814-9CD2-38C052A8B9E4}">
      <dsp:nvSpPr>
        <dsp:cNvPr id="0" name=""/>
        <dsp:cNvSpPr/>
      </dsp:nvSpPr>
      <dsp:spPr>
        <a:xfrm>
          <a:off x="841" y="1879002"/>
          <a:ext cx="1529296" cy="170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MX" sz="1100" kern="1200"/>
            <a:t>Presentar la constancia de Capacidad Libre de Contratación expedida por el RNP, salvo en los contratos derivados de procedimientos de contrataciones directas por la causal de carácter de secreto, secreto militar o por razones de orden interno. </a:t>
          </a:r>
          <a:endParaRPr lang="en-US" sz="1100" kern="1200"/>
        </a:p>
      </dsp:txBody>
      <dsp:txXfrm>
        <a:off x="841" y="1879002"/>
        <a:ext cx="1529296" cy="1703732"/>
      </dsp:txXfrm>
    </dsp:sp>
    <dsp:sp modelId="{980C849F-BAE6-42A4-9B4C-6AEB8733F68D}">
      <dsp:nvSpPr>
        <dsp:cNvPr id="0" name=""/>
        <dsp:cNvSpPr/>
      </dsp:nvSpPr>
      <dsp:spPr>
        <a:xfrm>
          <a:off x="2218322" y="768603"/>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55A49A-0B9D-4E66-A529-15FF97D82B0B}">
      <dsp:nvSpPr>
        <dsp:cNvPr id="0" name=""/>
        <dsp:cNvSpPr/>
      </dsp:nvSpPr>
      <dsp:spPr>
        <a:xfrm>
          <a:off x="1797765" y="1879002"/>
          <a:ext cx="1529296" cy="170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MX" sz="1100" kern="1200"/>
            <a:t>Entregar el Programa de Ejecución de Obra (CPM), el cual presenta la ruta crítica y el calendario de avance de obra valorizado. </a:t>
          </a:r>
          <a:endParaRPr lang="en-US" sz="1100" kern="1200"/>
        </a:p>
      </dsp:txBody>
      <dsp:txXfrm>
        <a:off x="1797765" y="1879002"/>
        <a:ext cx="1529296" cy="1703732"/>
      </dsp:txXfrm>
    </dsp:sp>
    <dsp:sp modelId="{44816286-FA52-4D9F-A52D-D272BCF08745}">
      <dsp:nvSpPr>
        <dsp:cNvPr id="0" name=""/>
        <dsp:cNvSpPr/>
      </dsp:nvSpPr>
      <dsp:spPr>
        <a:xfrm>
          <a:off x="4015246" y="768603"/>
          <a:ext cx="688183" cy="68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4EE8F7-8A55-4FE7-841D-640A26A87370}">
      <dsp:nvSpPr>
        <dsp:cNvPr id="0" name=""/>
        <dsp:cNvSpPr/>
      </dsp:nvSpPr>
      <dsp:spPr>
        <a:xfrm>
          <a:off x="3594689" y="1879002"/>
          <a:ext cx="1529296" cy="170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MX" sz="1100" kern="1200"/>
            <a:t>Entregar el calendario de adquisición de materiales o insumos necesarios para la ejecución de obra, que incluye el equipamiento y mobiliario cuando corresponda, de acuerdo con el calendario de avance de obra valorizado. Este calendario se actualiza con cada ampliación de plazo otorgada, en concordancia con el calendario de avance de obra valorizado vigente. </a:t>
          </a:r>
          <a:endParaRPr lang="en-US" sz="1100" kern="1200"/>
        </a:p>
      </dsp:txBody>
      <dsp:txXfrm>
        <a:off x="3594689" y="1879002"/>
        <a:ext cx="1529296" cy="1703732"/>
      </dsp:txXfrm>
    </dsp:sp>
    <dsp:sp modelId="{F997D352-0791-42DF-AE8C-DD2A6B363B57}">
      <dsp:nvSpPr>
        <dsp:cNvPr id="0" name=""/>
        <dsp:cNvSpPr/>
      </dsp:nvSpPr>
      <dsp:spPr>
        <a:xfrm>
          <a:off x="5812170" y="768603"/>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15A57-851D-47B7-B12F-04C0BC10AE61}">
      <dsp:nvSpPr>
        <dsp:cNvPr id="0" name=""/>
        <dsp:cNvSpPr/>
      </dsp:nvSpPr>
      <dsp:spPr>
        <a:xfrm>
          <a:off x="5391613" y="1879002"/>
          <a:ext cx="1529296" cy="170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MX" sz="1100" kern="1200"/>
            <a:t>Entregar el calendario de utilización de equipo, en caso la naturaleza de la contratación lo requiera. </a:t>
          </a:r>
          <a:endParaRPr lang="en-US" sz="1100" kern="1200"/>
        </a:p>
      </dsp:txBody>
      <dsp:txXfrm>
        <a:off x="5391613" y="1879002"/>
        <a:ext cx="1529296" cy="1703732"/>
      </dsp:txXfrm>
    </dsp:sp>
    <dsp:sp modelId="{D76DCD36-1868-4E00-B0D8-CC847D2417AE}">
      <dsp:nvSpPr>
        <dsp:cNvPr id="0" name=""/>
        <dsp:cNvSpPr/>
      </dsp:nvSpPr>
      <dsp:spPr>
        <a:xfrm>
          <a:off x="7609093" y="768603"/>
          <a:ext cx="688183" cy="68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D174FF-23A9-44F5-AA0E-214D5B20F1A0}">
      <dsp:nvSpPr>
        <dsp:cNvPr id="0" name=""/>
        <dsp:cNvSpPr/>
      </dsp:nvSpPr>
      <dsp:spPr>
        <a:xfrm>
          <a:off x="7188537" y="1879002"/>
          <a:ext cx="1529296" cy="170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MX" sz="1100" kern="1200"/>
            <a:t>Entregar los análisis de costos unitarios de las partidas y detalle de gastos generales que da origen a la oferta, en caso de obras sujetas al sistema de precios unitarios. </a:t>
          </a:r>
          <a:endParaRPr lang="en-US" sz="1100" kern="1200"/>
        </a:p>
      </dsp:txBody>
      <dsp:txXfrm>
        <a:off x="7188537" y="1879002"/>
        <a:ext cx="1529296" cy="1703732"/>
      </dsp:txXfrm>
    </dsp:sp>
    <dsp:sp modelId="{05B3A14E-4906-4D8D-B3F5-B32C7E66C741}">
      <dsp:nvSpPr>
        <dsp:cNvPr id="0" name=""/>
        <dsp:cNvSpPr/>
      </dsp:nvSpPr>
      <dsp:spPr>
        <a:xfrm>
          <a:off x="9406017" y="768603"/>
          <a:ext cx="688183" cy="68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9384C9-F07D-4A24-993F-A4ACECFCA886}">
      <dsp:nvSpPr>
        <dsp:cNvPr id="0" name=""/>
        <dsp:cNvSpPr/>
      </dsp:nvSpPr>
      <dsp:spPr>
        <a:xfrm>
          <a:off x="8985461" y="1879002"/>
          <a:ext cx="1529296" cy="1703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s-MX" sz="1100" kern="1200"/>
            <a:t>Entregar el desagregado por partidas que dio origen a su propuesta, en el caso de obras sujetas al sistema de suma alzada. </a:t>
          </a:r>
          <a:endParaRPr lang="en-US" sz="1100" kern="1200"/>
        </a:p>
      </dsp:txBody>
      <dsp:txXfrm>
        <a:off x="8985461" y="1879002"/>
        <a:ext cx="1529296" cy="1703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25E30-9827-4F56-9075-0E14A4FED015}">
      <dsp:nvSpPr>
        <dsp:cNvPr id="0" name=""/>
        <dsp:cNvSpPr/>
      </dsp:nvSpPr>
      <dsp:spPr>
        <a:xfrm>
          <a:off x="0" y="2345"/>
          <a:ext cx="4840010" cy="714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51C23-2D33-4638-98E0-B8FF5F71B1F9}">
      <dsp:nvSpPr>
        <dsp:cNvPr id="0" name=""/>
        <dsp:cNvSpPr/>
      </dsp:nvSpPr>
      <dsp:spPr>
        <a:xfrm>
          <a:off x="216272" y="163209"/>
          <a:ext cx="393607" cy="3932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30637-2C74-440D-8876-EB18FD8AF582}">
      <dsp:nvSpPr>
        <dsp:cNvPr id="0" name=""/>
        <dsp:cNvSpPr/>
      </dsp:nvSpPr>
      <dsp:spPr>
        <a:xfrm>
          <a:off x="826152" y="2345"/>
          <a:ext cx="3495372" cy="84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853" tIns="89853" rIns="89853" bIns="89853" numCol="1" spcCol="1270" anchor="ctr" anchorCtr="0">
          <a:noAutofit/>
        </a:bodyPr>
        <a:lstStyle/>
        <a:p>
          <a:pPr marL="0" lvl="0" indent="0" algn="l" defTabSz="622300">
            <a:lnSpc>
              <a:spcPct val="100000"/>
            </a:lnSpc>
            <a:spcBef>
              <a:spcPct val="0"/>
            </a:spcBef>
            <a:spcAft>
              <a:spcPct val="35000"/>
            </a:spcAft>
            <a:buNone/>
          </a:pPr>
          <a:r>
            <a:rPr lang="en-US" sz="1400" kern="1200" dirty="0" err="1"/>
            <a:t>Permite</a:t>
          </a:r>
          <a:r>
            <a:rPr lang="en-US" sz="1400" kern="1200" dirty="0"/>
            <a:t> </a:t>
          </a:r>
          <a:r>
            <a:rPr lang="en-US" sz="1400" kern="1200" dirty="0" err="1"/>
            <a:t>el</a:t>
          </a:r>
          <a:r>
            <a:rPr lang="en-US" sz="1400" kern="1200" dirty="0"/>
            <a:t> </a:t>
          </a:r>
          <a:r>
            <a:rPr lang="en-US" sz="1400" kern="1200" dirty="0" err="1"/>
            <a:t>modelo</a:t>
          </a:r>
          <a:r>
            <a:rPr lang="en-US" sz="1400" kern="1200" dirty="0"/>
            <a:t> de </a:t>
          </a:r>
          <a:r>
            <a:rPr lang="en-US" sz="1400" kern="1200" dirty="0" err="1"/>
            <a:t>contratación</a:t>
          </a:r>
          <a:r>
            <a:rPr lang="en-US" sz="1400" kern="1200" dirty="0"/>
            <a:t> de </a:t>
          </a:r>
          <a:r>
            <a:rPr lang="en-US" sz="1400" kern="1200" dirty="0" err="1"/>
            <a:t>uso</a:t>
          </a:r>
          <a:r>
            <a:rPr lang="en-US" sz="1400" kern="1200" dirty="0"/>
            <a:t> </a:t>
          </a:r>
          <a:r>
            <a:rPr lang="en-US" sz="1400" kern="1200" dirty="0" err="1"/>
            <a:t>estándar</a:t>
          </a:r>
          <a:r>
            <a:rPr lang="en-US" sz="1400" kern="1200" dirty="0"/>
            <a:t> </a:t>
          </a:r>
          <a:r>
            <a:rPr lang="en-US" sz="1400" kern="1200" dirty="0" err="1"/>
            <a:t>internacional</a:t>
          </a:r>
          <a:endParaRPr lang="en-US" sz="1400" kern="1200" dirty="0"/>
        </a:p>
      </dsp:txBody>
      <dsp:txXfrm>
        <a:off x="826152" y="2345"/>
        <a:ext cx="3495372" cy="849004"/>
      </dsp:txXfrm>
    </dsp:sp>
    <dsp:sp modelId="{B32FE1B9-2E73-4D51-B285-34197276AA8D}">
      <dsp:nvSpPr>
        <dsp:cNvPr id="0" name=""/>
        <dsp:cNvSpPr/>
      </dsp:nvSpPr>
      <dsp:spPr>
        <a:xfrm>
          <a:off x="0" y="999002"/>
          <a:ext cx="4840010" cy="714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936BC8-06F9-44C9-AD69-487430C04A90}">
      <dsp:nvSpPr>
        <dsp:cNvPr id="0" name=""/>
        <dsp:cNvSpPr/>
      </dsp:nvSpPr>
      <dsp:spPr>
        <a:xfrm>
          <a:off x="216272" y="1159866"/>
          <a:ext cx="393607" cy="3932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DFD7F-4FBD-49AD-9873-6951B067B506}">
      <dsp:nvSpPr>
        <dsp:cNvPr id="0" name=""/>
        <dsp:cNvSpPr/>
      </dsp:nvSpPr>
      <dsp:spPr>
        <a:xfrm>
          <a:off x="826152" y="999002"/>
          <a:ext cx="3495372" cy="84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853" tIns="89853" rIns="89853" bIns="89853" numCol="1" spcCol="1270" anchor="ctr" anchorCtr="0">
          <a:noAutofit/>
        </a:bodyPr>
        <a:lstStyle/>
        <a:p>
          <a:pPr marL="0" lvl="0" indent="0" algn="just" defTabSz="622300">
            <a:lnSpc>
              <a:spcPct val="100000"/>
            </a:lnSpc>
            <a:spcBef>
              <a:spcPct val="0"/>
            </a:spcBef>
            <a:spcAft>
              <a:spcPct val="35000"/>
            </a:spcAft>
            <a:buNone/>
          </a:pPr>
          <a:r>
            <a:rPr lang="en-US" sz="1400" kern="1200" dirty="0"/>
            <a:t>No </a:t>
          </a:r>
          <a:r>
            <a:rPr lang="en-US" sz="1400" kern="1200" dirty="0" err="1"/>
            <a:t>corresponde</a:t>
          </a:r>
          <a:r>
            <a:rPr lang="en-US" sz="1400" kern="1200" dirty="0"/>
            <a:t> </a:t>
          </a:r>
          <a:r>
            <a:rPr lang="en-US" sz="1400" kern="1200" dirty="0" err="1"/>
            <a:t>establecer</a:t>
          </a:r>
          <a:r>
            <a:rPr lang="en-US" sz="1400" kern="1200" dirty="0"/>
            <a:t> valor </a:t>
          </a:r>
          <a:r>
            <a:rPr lang="en-US" sz="1400" kern="1200" dirty="0" err="1"/>
            <a:t>referencial</a:t>
          </a:r>
          <a:r>
            <a:rPr lang="en-US" sz="1400" kern="1200" dirty="0"/>
            <a:t> </a:t>
          </a:r>
          <a:r>
            <a:rPr lang="en-US" sz="1400" kern="1200" dirty="0" err="1"/>
            <a:t>en</a:t>
          </a:r>
          <a:r>
            <a:rPr lang="en-US" sz="1400" kern="1200" dirty="0"/>
            <a:t> los </a:t>
          </a:r>
          <a:r>
            <a:rPr lang="en-US" sz="1400" kern="1200" dirty="0" err="1"/>
            <a:t>procedimientos</a:t>
          </a:r>
          <a:r>
            <a:rPr lang="en-US" sz="1400" kern="1200" dirty="0"/>
            <a:t> que </a:t>
          </a:r>
          <a:r>
            <a:rPr lang="en-US" sz="1400" kern="1200" dirty="0" err="1"/>
            <a:t>tengan</a:t>
          </a:r>
          <a:r>
            <a:rPr lang="en-US" sz="1400" kern="1200" dirty="0"/>
            <a:t> por </a:t>
          </a:r>
          <a:r>
            <a:rPr lang="en-US" sz="1400" kern="1200" dirty="0" err="1"/>
            <a:t>objeto</a:t>
          </a:r>
          <a:r>
            <a:rPr lang="en-US" sz="1400" kern="1200" dirty="0"/>
            <a:t> </a:t>
          </a:r>
          <a:r>
            <a:rPr lang="en-US" sz="1400" kern="1200" dirty="0" err="1"/>
            <a:t>contratar</a:t>
          </a:r>
          <a:r>
            <a:rPr lang="en-US" sz="1400" kern="1200" dirty="0"/>
            <a:t> la </a:t>
          </a:r>
          <a:r>
            <a:rPr lang="en-US" sz="1400" kern="1200" dirty="0" err="1"/>
            <a:t>ejecución</a:t>
          </a:r>
          <a:r>
            <a:rPr lang="en-US" sz="1400" kern="1200" dirty="0"/>
            <a:t> de </a:t>
          </a:r>
          <a:r>
            <a:rPr lang="en-US" sz="1400" kern="1200" dirty="0" err="1"/>
            <a:t>obras</a:t>
          </a:r>
          <a:r>
            <a:rPr lang="en-US" sz="1400" kern="1200" dirty="0"/>
            <a:t> bajo la </a:t>
          </a:r>
          <a:r>
            <a:rPr lang="en-US" sz="1400" kern="1200" dirty="0" err="1"/>
            <a:t>modalidad</a:t>
          </a:r>
          <a:r>
            <a:rPr lang="en-US" sz="1400" kern="1200" dirty="0"/>
            <a:t> </a:t>
          </a:r>
          <a:r>
            <a:rPr lang="en-US" sz="1400" kern="1200" dirty="0" err="1"/>
            <a:t>llave</a:t>
          </a:r>
          <a:r>
            <a:rPr lang="en-US" sz="1400" kern="1200" dirty="0"/>
            <a:t> </a:t>
          </a:r>
          <a:r>
            <a:rPr lang="en-US" sz="1400" kern="1200" dirty="0" err="1"/>
            <a:t>en</a:t>
          </a:r>
          <a:r>
            <a:rPr lang="en-US" sz="1400" kern="1200" dirty="0"/>
            <a:t> mano que </a:t>
          </a:r>
          <a:r>
            <a:rPr lang="en-US" sz="1400" kern="1200" dirty="0" err="1"/>
            <a:t>incluye</a:t>
          </a:r>
          <a:r>
            <a:rPr lang="en-US" sz="1400" kern="1200" dirty="0"/>
            <a:t> </a:t>
          </a:r>
          <a:r>
            <a:rPr lang="en-US" sz="1400" kern="1200" dirty="0" err="1"/>
            <a:t>expediente</a:t>
          </a:r>
          <a:r>
            <a:rPr lang="en-US" sz="1400" kern="1200" dirty="0"/>
            <a:t> </a:t>
          </a:r>
          <a:r>
            <a:rPr lang="en-US" sz="1400" kern="1200" dirty="0" err="1"/>
            <a:t>técnico</a:t>
          </a:r>
          <a:r>
            <a:rPr lang="en-US" sz="1400" kern="1200" dirty="0"/>
            <a:t> de </a:t>
          </a:r>
          <a:r>
            <a:rPr lang="en-US" sz="1400" kern="1200" dirty="0" err="1"/>
            <a:t>obra</a:t>
          </a:r>
          <a:r>
            <a:rPr lang="en-US" sz="1400" kern="1200" dirty="0"/>
            <a:t> y </a:t>
          </a:r>
          <a:r>
            <a:rPr lang="en-US" sz="1400" kern="1200" dirty="0" err="1"/>
            <a:t>concurso</a:t>
          </a:r>
          <a:r>
            <a:rPr lang="en-US" sz="1400" kern="1200" dirty="0"/>
            <a:t> </a:t>
          </a:r>
          <a:r>
            <a:rPr lang="en-US" sz="1400" kern="1200" dirty="0" err="1"/>
            <a:t>oferta</a:t>
          </a:r>
          <a:r>
            <a:rPr lang="en-US" sz="1400" kern="1200" dirty="0"/>
            <a:t>.</a:t>
          </a:r>
        </a:p>
      </dsp:txBody>
      <dsp:txXfrm>
        <a:off x="826152" y="999002"/>
        <a:ext cx="3495372" cy="849004"/>
      </dsp:txXfrm>
    </dsp:sp>
    <dsp:sp modelId="{A4CB9DAF-5D9B-4DBD-81F3-2B757E608B74}">
      <dsp:nvSpPr>
        <dsp:cNvPr id="0" name=""/>
        <dsp:cNvSpPr/>
      </dsp:nvSpPr>
      <dsp:spPr>
        <a:xfrm>
          <a:off x="0" y="1995659"/>
          <a:ext cx="4840010" cy="714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E3D72-D6F9-4CA7-84A0-C53AF0EC7D8F}">
      <dsp:nvSpPr>
        <dsp:cNvPr id="0" name=""/>
        <dsp:cNvSpPr/>
      </dsp:nvSpPr>
      <dsp:spPr>
        <a:xfrm>
          <a:off x="216272" y="2156523"/>
          <a:ext cx="393607" cy="3932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03F9D-856F-43F5-A30B-408F73D3B3E7}">
      <dsp:nvSpPr>
        <dsp:cNvPr id="0" name=""/>
        <dsp:cNvSpPr/>
      </dsp:nvSpPr>
      <dsp:spPr>
        <a:xfrm>
          <a:off x="826152" y="1995659"/>
          <a:ext cx="3495372" cy="84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853" tIns="89853" rIns="89853" bIns="89853" numCol="1" spcCol="1270" anchor="ctr" anchorCtr="0">
          <a:noAutofit/>
        </a:bodyPr>
        <a:lstStyle/>
        <a:p>
          <a:pPr marL="0" lvl="0" indent="0" algn="l" defTabSz="622300">
            <a:lnSpc>
              <a:spcPct val="100000"/>
            </a:lnSpc>
            <a:spcBef>
              <a:spcPct val="0"/>
            </a:spcBef>
            <a:spcAft>
              <a:spcPct val="35000"/>
            </a:spcAft>
            <a:buNone/>
          </a:pPr>
          <a:r>
            <a:rPr lang="en-US" sz="1400" kern="1200"/>
            <a:t>Solo puede aplicarse en la ejecución de obras en las que los postores pueden ofertar soluciones de diseño propias.</a:t>
          </a:r>
        </a:p>
      </dsp:txBody>
      <dsp:txXfrm>
        <a:off x="826152" y="1995659"/>
        <a:ext cx="3495372" cy="849004"/>
      </dsp:txXfrm>
    </dsp:sp>
    <dsp:sp modelId="{7B517C07-4BA3-4F05-99AA-C38B8F9FEBBE}">
      <dsp:nvSpPr>
        <dsp:cNvPr id="0" name=""/>
        <dsp:cNvSpPr/>
      </dsp:nvSpPr>
      <dsp:spPr>
        <a:xfrm>
          <a:off x="0" y="2992316"/>
          <a:ext cx="4840010" cy="714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B0926-E039-44ED-B4A3-3F0007367755}">
      <dsp:nvSpPr>
        <dsp:cNvPr id="0" name=""/>
        <dsp:cNvSpPr/>
      </dsp:nvSpPr>
      <dsp:spPr>
        <a:xfrm>
          <a:off x="216272" y="3153180"/>
          <a:ext cx="393607" cy="3932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C1D09-53C9-4493-9D94-D70CFE33397D}">
      <dsp:nvSpPr>
        <dsp:cNvPr id="0" name=""/>
        <dsp:cNvSpPr/>
      </dsp:nvSpPr>
      <dsp:spPr>
        <a:xfrm>
          <a:off x="826152" y="2992316"/>
          <a:ext cx="3495372" cy="84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853" tIns="89853" rIns="89853" bIns="89853" numCol="1" spcCol="1270" anchor="ctr" anchorCtr="0">
          <a:noAutofit/>
        </a:bodyPr>
        <a:lstStyle/>
        <a:p>
          <a:pPr marL="0" lvl="0" indent="0" algn="l" defTabSz="622300">
            <a:lnSpc>
              <a:spcPct val="100000"/>
            </a:lnSpc>
            <a:spcBef>
              <a:spcPct val="0"/>
            </a:spcBef>
            <a:spcAft>
              <a:spcPct val="35000"/>
            </a:spcAft>
            <a:buNone/>
          </a:pPr>
          <a:r>
            <a:rPr lang="en-US" sz="1400" kern="1200"/>
            <a:t>Aprobado el expediente técnico de obra, se encuentra prohibida la autorización de prestaciones adicionales por errores o deficiencias de dicho expediente; asimismo, no procede el reconocimiento de mayores metrados</a:t>
          </a:r>
        </a:p>
      </dsp:txBody>
      <dsp:txXfrm>
        <a:off x="826152" y="2992316"/>
        <a:ext cx="3495372" cy="849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34E7B-0934-4995-A9AF-510CBF2858B1}">
      <dsp:nvSpPr>
        <dsp:cNvPr id="0" name=""/>
        <dsp:cNvSpPr/>
      </dsp:nvSpPr>
      <dsp:spPr>
        <a:xfrm>
          <a:off x="4419" y="432988"/>
          <a:ext cx="1932118" cy="115927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kern="1200" dirty="0"/>
            <a:t>ROL DEL INSPECTOR O SUPERVISOR DE OBRA</a:t>
          </a:r>
          <a:endParaRPr lang="en-US" sz="900" kern="1200" dirty="0"/>
        </a:p>
      </dsp:txBody>
      <dsp:txXfrm>
        <a:off x="38373" y="466942"/>
        <a:ext cx="1864210" cy="1091363"/>
      </dsp:txXfrm>
    </dsp:sp>
    <dsp:sp modelId="{0E759AEF-F4DE-4003-A4D5-20C96970AB5E}">
      <dsp:nvSpPr>
        <dsp:cNvPr id="0" name=""/>
        <dsp:cNvSpPr/>
      </dsp:nvSpPr>
      <dsp:spPr>
        <a:xfrm>
          <a:off x="2106563" y="773040"/>
          <a:ext cx="409609" cy="4791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106563" y="868873"/>
        <a:ext cx="286726" cy="287499"/>
      </dsp:txXfrm>
    </dsp:sp>
    <dsp:sp modelId="{F743B10C-0C78-494B-8E5D-D505C04F0109}">
      <dsp:nvSpPr>
        <dsp:cNvPr id="0" name=""/>
        <dsp:cNvSpPr/>
      </dsp:nvSpPr>
      <dsp:spPr>
        <a:xfrm>
          <a:off x="2709384" y="432988"/>
          <a:ext cx="1932118" cy="11592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b="0" i="0" kern="1200" baseline="0" dirty="0"/>
            <a:t>o Toda obra deberá contar de modo permanente y directo con un inspector o supervisor. </a:t>
          </a:r>
          <a:endParaRPr lang="en-US" sz="900" kern="1200" dirty="0"/>
        </a:p>
      </dsp:txBody>
      <dsp:txXfrm>
        <a:off x="2743338" y="466942"/>
        <a:ext cx="1864210" cy="1091363"/>
      </dsp:txXfrm>
    </dsp:sp>
    <dsp:sp modelId="{E0B18335-E491-4F14-9F32-10773866AB78}">
      <dsp:nvSpPr>
        <dsp:cNvPr id="0" name=""/>
        <dsp:cNvSpPr/>
      </dsp:nvSpPr>
      <dsp:spPr>
        <a:xfrm>
          <a:off x="4811529" y="773040"/>
          <a:ext cx="409609" cy="4791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811529" y="868873"/>
        <a:ext cx="286726" cy="287499"/>
      </dsp:txXfrm>
    </dsp:sp>
    <dsp:sp modelId="{3D3B5B60-F111-4E3B-AE63-38689592876E}">
      <dsp:nvSpPr>
        <dsp:cNvPr id="0" name=""/>
        <dsp:cNvSpPr/>
      </dsp:nvSpPr>
      <dsp:spPr>
        <a:xfrm>
          <a:off x="5414350" y="432988"/>
          <a:ext cx="1932118" cy="115927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b="0" i="0" kern="1200" baseline="0" dirty="0"/>
            <a:t>o El inspector es un profesional, funcionario o servidor de la entidad. Es designado por el contratista, previa conformidad de la entidad, ingeniero o arquitecto. </a:t>
          </a:r>
          <a:endParaRPr lang="en-US" sz="900" kern="1200" dirty="0"/>
        </a:p>
      </dsp:txBody>
      <dsp:txXfrm>
        <a:off x="5448304" y="466942"/>
        <a:ext cx="1864210" cy="1091363"/>
      </dsp:txXfrm>
    </dsp:sp>
    <dsp:sp modelId="{CEBC944F-A97E-45A6-B841-F865D58261C3}">
      <dsp:nvSpPr>
        <dsp:cNvPr id="0" name=""/>
        <dsp:cNvSpPr/>
      </dsp:nvSpPr>
      <dsp:spPr>
        <a:xfrm>
          <a:off x="7516495" y="773040"/>
          <a:ext cx="409609" cy="4791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516495" y="868873"/>
        <a:ext cx="286726" cy="287499"/>
      </dsp:txXfrm>
    </dsp:sp>
    <dsp:sp modelId="{CA194C90-D77D-49C0-9F64-D10228C733FE}">
      <dsp:nvSpPr>
        <dsp:cNvPr id="0" name=""/>
        <dsp:cNvSpPr/>
      </dsp:nvSpPr>
      <dsp:spPr>
        <a:xfrm>
          <a:off x="8119316" y="432988"/>
          <a:ext cx="1932118" cy="115927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PE" sz="900" b="0" i="0" kern="1200" baseline="0"/>
            <a:t>o El supervisor será una persona natural o jurídica especialmente contratada para dicho fin. </a:t>
          </a:r>
          <a:endParaRPr lang="en-US" sz="900" kern="1200"/>
        </a:p>
      </dsp:txBody>
      <dsp:txXfrm>
        <a:off x="8153270" y="466942"/>
        <a:ext cx="1864210" cy="1091363"/>
      </dsp:txXfrm>
    </dsp:sp>
    <dsp:sp modelId="{EE31718A-162E-4B1B-8990-E8AABAC85DF4}">
      <dsp:nvSpPr>
        <dsp:cNvPr id="0" name=""/>
        <dsp:cNvSpPr/>
      </dsp:nvSpPr>
      <dsp:spPr>
        <a:xfrm rot="5400000">
          <a:off x="8880571" y="1727507"/>
          <a:ext cx="409609" cy="4791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8941627" y="1762285"/>
        <a:ext cx="287499" cy="286726"/>
      </dsp:txXfrm>
    </dsp:sp>
    <dsp:sp modelId="{E93C97E0-239F-43F8-9776-34D1D09A8B5F}">
      <dsp:nvSpPr>
        <dsp:cNvPr id="0" name=""/>
        <dsp:cNvSpPr/>
      </dsp:nvSpPr>
      <dsp:spPr>
        <a:xfrm>
          <a:off x="8119316" y="2365106"/>
          <a:ext cx="1932118" cy="115927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b="0" i="0" kern="1200" baseline="0"/>
            <a:t>o El supervisor de obra, cuando es persona natural, o el jefe de supervisión, cuando es persona jurídica, no podrá prestar servicios en más de una obra a la vez, salvo lo previsto para obras paquete. </a:t>
          </a:r>
          <a:endParaRPr lang="en-US" sz="900" kern="1200"/>
        </a:p>
      </dsp:txBody>
      <dsp:txXfrm>
        <a:off x="8153270" y="2399060"/>
        <a:ext cx="1864210" cy="1091363"/>
      </dsp:txXfrm>
    </dsp:sp>
    <dsp:sp modelId="{56F98E9C-1BDB-4ABC-B846-310F6E270651}">
      <dsp:nvSpPr>
        <dsp:cNvPr id="0" name=""/>
        <dsp:cNvSpPr/>
      </dsp:nvSpPr>
      <dsp:spPr>
        <a:xfrm rot="10800000">
          <a:off x="7539680" y="2705159"/>
          <a:ext cx="409609" cy="47916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7662563" y="2800992"/>
        <a:ext cx="286726" cy="287499"/>
      </dsp:txXfrm>
    </dsp:sp>
    <dsp:sp modelId="{98CC33F7-6493-44CD-8347-4E307770B8B1}">
      <dsp:nvSpPr>
        <dsp:cNvPr id="0" name=""/>
        <dsp:cNvSpPr/>
      </dsp:nvSpPr>
      <dsp:spPr>
        <a:xfrm>
          <a:off x="5414350" y="2365106"/>
          <a:ext cx="1932118" cy="115927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b="0" i="0" kern="1200" baseline="0"/>
            <a:t>o Será obligatorio contratar un supervisor cuando el valor de la obra a ejecutarse sea igual o mayor al monto establecido en la Ley de Presupuesto del Sector Público para el año fiscal respectivo. </a:t>
          </a:r>
          <a:endParaRPr lang="en-US" sz="900" kern="1200"/>
        </a:p>
      </dsp:txBody>
      <dsp:txXfrm>
        <a:off x="5448304" y="2399060"/>
        <a:ext cx="1864210" cy="1091363"/>
      </dsp:txXfrm>
    </dsp:sp>
    <dsp:sp modelId="{72DE8A73-1B4C-4B9A-AAB7-A581294E1652}">
      <dsp:nvSpPr>
        <dsp:cNvPr id="0" name=""/>
        <dsp:cNvSpPr/>
      </dsp:nvSpPr>
      <dsp:spPr>
        <a:xfrm rot="10800000">
          <a:off x="4834715" y="2705159"/>
          <a:ext cx="409609" cy="4791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4957598" y="2800992"/>
        <a:ext cx="286726" cy="287499"/>
      </dsp:txXfrm>
    </dsp:sp>
    <dsp:sp modelId="{74C01B5D-30DC-45BF-AFFD-7A92E77B925F}">
      <dsp:nvSpPr>
        <dsp:cNvPr id="0" name=""/>
        <dsp:cNvSpPr/>
      </dsp:nvSpPr>
      <dsp:spPr>
        <a:xfrm>
          <a:off x="2709384" y="2365106"/>
          <a:ext cx="1932118" cy="11592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b="0" i="0" kern="1200" baseline="0" dirty="0"/>
            <a:t>o El monto para el 2024 es de 4’ 300 000 00 soles. </a:t>
          </a:r>
          <a:endParaRPr lang="en-US" sz="900" kern="1200" dirty="0"/>
        </a:p>
      </dsp:txBody>
      <dsp:txXfrm>
        <a:off x="2743338" y="2399060"/>
        <a:ext cx="1864210" cy="1091363"/>
      </dsp:txXfrm>
    </dsp:sp>
    <dsp:sp modelId="{DEF370B3-75C6-4267-BC16-5C69FC0FAE86}">
      <dsp:nvSpPr>
        <dsp:cNvPr id="0" name=""/>
        <dsp:cNvSpPr/>
      </dsp:nvSpPr>
      <dsp:spPr>
        <a:xfrm rot="10800000">
          <a:off x="2129749" y="2705159"/>
          <a:ext cx="409609" cy="4791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252632" y="2800992"/>
        <a:ext cx="286726" cy="287499"/>
      </dsp:txXfrm>
    </dsp:sp>
    <dsp:sp modelId="{B5AABF41-1FDF-4787-953B-95E0720D7CD4}">
      <dsp:nvSpPr>
        <dsp:cNvPr id="0" name=""/>
        <dsp:cNvSpPr/>
      </dsp:nvSpPr>
      <dsp:spPr>
        <a:xfrm>
          <a:off x="4419" y="2365106"/>
          <a:ext cx="1932118" cy="115927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b="0" i="0" kern="1200" baseline="0" dirty="0"/>
            <a:t>o Ley de Presupuesto del Sector Público Año 2024, Ley 3195 </a:t>
          </a:r>
          <a:endParaRPr lang="en-US" sz="900" kern="1200" dirty="0"/>
        </a:p>
      </dsp:txBody>
      <dsp:txXfrm>
        <a:off x="38373" y="2399060"/>
        <a:ext cx="1864210" cy="1091363"/>
      </dsp:txXfrm>
    </dsp:sp>
    <dsp:sp modelId="{A880C5F0-3A1B-4314-B3E7-22B7E10D7355}">
      <dsp:nvSpPr>
        <dsp:cNvPr id="0" name=""/>
        <dsp:cNvSpPr/>
      </dsp:nvSpPr>
      <dsp:spPr>
        <a:xfrm rot="5400000">
          <a:off x="765673" y="3659625"/>
          <a:ext cx="409609" cy="4791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826729" y="3694403"/>
        <a:ext cx="287499" cy="286726"/>
      </dsp:txXfrm>
    </dsp:sp>
    <dsp:sp modelId="{C02E3566-3386-4501-A533-1FA01CCBC187}">
      <dsp:nvSpPr>
        <dsp:cNvPr id="0" name=""/>
        <dsp:cNvSpPr/>
      </dsp:nvSpPr>
      <dsp:spPr>
        <a:xfrm>
          <a:off x="4419" y="4297224"/>
          <a:ext cx="1932118" cy="115927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b="0" i="0" kern="1200" baseline="0"/>
            <a:t>o El inspector o supervisor debe velar directa y permanentemente por la correcta ejecución técnica, económica y administrativa de la obra y del cumplimiento del contrato, además de la debida y oportuna administración de riesgos durante todo el plazo de la obra. </a:t>
          </a:r>
          <a:endParaRPr lang="en-US" sz="900" kern="1200"/>
        </a:p>
      </dsp:txBody>
      <dsp:txXfrm>
        <a:off x="38373" y="4331178"/>
        <a:ext cx="1864210" cy="1091363"/>
      </dsp:txXfrm>
    </dsp:sp>
    <dsp:sp modelId="{12E04787-5D44-4C1B-BF8F-6E1903B25D64}">
      <dsp:nvSpPr>
        <dsp:cNvPr id="0" name=""/>
        <dsp:cNvSpPr/>
      </dsp:nvSpPr>
      <dsp:spPr>
        <a:xfrm>
          <a:off x="2106563" y="4637277"/>
          <a:ext cx="409609" cy="4791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106563" y="4733110"/>
        <a:ext cx="286726" cy="287499"/>
      </dsp:txXfrm>
    </dsp:sp>
    <dsp:sp modelId="{2CB3B27F-87D9-4C71-801B-4696F0F04A98}">
      <dsp:nvSpPr>
        <dsp:cNvPr id="0" name=""/>
        <dsp:cNvSpPr/>
      </dsp:nvSpPr>
      <dsp:spPr>
        <a:xfrm>
          <a:off x="2709384" y="4297224"/>
          <a:ext cx="1932118" cy="115927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MX" sz="900" b="0" i="0" kern="1200" baseline="0" dirty="0"/>
            <a:t>o Absolver consultas que formule el contratista, ajustándose al contrato; no tiene autoridad para modificarlo. </a:t>
          </a:r>
          <a:endParaRPr lang="en-US" sz="900" kern="1200" dirty="0"/>
        </a:p>
      </dsp:txBody>
      <dsp:txXfrm>
        <a:off x="2743338" y="4331178"/>
        <a:ext cx="1864210" cy="1091363"/>
      </dsp:txXfrm>
    </dsp:sp>
    <dsp:sp modelId="{D1FD45AB-BF94-4EF0-8D52-717DA42C2252}">
      <dsp:nvSpPr>
        <dsp:cNvPr id="0" name=""/>
        <dsp:cNvSpPr/>
      </dsp:nvSpPr>
      <dsp:spPr>
        <a:xfrm>
          <a:off x="4811529" y="4637277"/>
          <a:ext cx="409609" cy="47916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811529" y="4733110"/>
        <a:ext cx="286726" cy="287499"/>
      </dsp:txXfrm>
    </dsp:sp>
    <dsp:sp modelId="{C207DFED-0FAE-4FC7-8AF4-FB19749CE728}">
      <dsp:nvSpPr>
        <dsp:cNvPr id="0" name=""/>
        <dsp:cNvSpPr/>
      </dsp:nvSpPr>
      <dsp:spPr>
        <a:xfrm>
          <a:off x="5414350" y="4297224"/>
          <a:ext cx="1932118" cy="115927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s-PE" sz="900" kern="1200"/>
        </a:p>
      </dsp:txBody>
      <dsp:txXfrm>
        <a:off x="5448304" y="4331178"/>
        <a:ext cx="1864210" cy="109136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7D12D-2431-421A-BB40-39B1A16C42A2}" type="datetimeFigureOut">
              <a:rPr lang="es-PE" smtClean="0"/>
              <a:t>6/05/2024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084B1-D696-44D2-B13C-4E663A65DC92}" type="slidenum">
              <a:rPr lang="es-PE" smtClean="0"/>
              <a:t>‹Nº›</a:t>
            </a:fld>
            <a:endParaRPr lang="es-PE"/>
          </a:p>
        </p:txBody>
      </p:sp>
    </p:spTree>
    <p:extLst>
      <p:ext uri="{BB962C8B-B14F-4D97-AF65-F5344CB8AC3E}">
        <p14:creationId xmlns:p14="http://schemas.microsoft.com/office/powerpoint/2010/main" val="1174108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1709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7359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6130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77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214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32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3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3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44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49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61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220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7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86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8D90A-2F2B-4374-BEA9-51C65A21DD0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565A9EDE-2292-4874-9982-1C6BF91D1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A7D55F4E-4700-49DF-B677-5C55DE68CF5C}"/>
              </a:ext>
            </a:extLst>
          </p:cNvPr>
          <p:cNvSpPr>
            <a:spLocks noGrp="1"/>
          </p:cNvSpPr>
          <p:nvPr>
            <p:ph type="dt" sz="half" idx="10"/>
          </p:nvPr>
        </p:nvSpPr>
        <p:spPr/>
        <p:txBody>
          <a:bodyPr/>
          <a:lstStyle/>
          <a:p>
            <a:fld id="{0387EBD8-D4DE-4EB5-A335-0ABA1170596D}" type="datetimeFigureOut">
              <a:rPr lang="es-PE" smtClean="0"/>
              <a:t>6/05/2024</a:t>
            </a:fld>
            <a:endParaRPr lang="es-PE"/>
          </a:p>
        </p:txBody>
      </p:sp>
      <p:sp>
        <p:nvSpPr>
          <p:cNvPr id="5" name="Marcador de pie de página 4">
            <a:extLst>
              <a:ext uri="{FF2B5EF4-FFF2-40B4-BE49-F238E27FC236}">
                <a16:creationId xmlns:a16="http://schemas.microsoft.com/office/drawing/2014/main" id="{46C8154C-3362-41E8-BA88-BE4D1967F16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7683BBB-D5B9-4FA8-BA78-9C4BAB65A04C}"/>
              </a:ext>
            </a:extLst>
          </p:cNvPr>
          <p:cNvSpPr>
            <a:spLocks noGrp="1"/>
          </p:cNvSpPr>
          <p:nvPr>
            <p:ph type="sldNum" sz="quarter" idx="12"/>
          </p:nvPr>
        </p:nvSpPr>
        <p:spPr/>
        <p:txBody>
          <a:bodyPr/>
          <a:lstStyle/>
          <a:p>
            <a:fld id="{DA148DDE-47F1-46E8-8959-306DF6BD0E91}" type="slidenum">
              <a:rPr lang="es-PE" smtClean="0"/>
              <a:t>‹Nº›</a:t>
            </a:fld>
            <a:endParaRPr lang="es-PE"/>
          </a:p>
        </p:txBody>
      </p:sp>
    </p:spTree>
    <p:extLst>
      <p:ext uri="{BB962C8B-B14F-4D97-AF65-F5344CB8AC3E}">
        <p14:creationId xmlns:p14="http://schemas.microsoft.com/office/powerpoint/2010/main" val="4207830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60BA38-1A87-4E37-9366-46D62074774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ADF2414-D490-4F9F-ABC3-373E88C8B88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01D4477-BBB4-46E3-8518-18F8926BE9D5}"/>
              </a:ext>
            </a:extLst>
          </p:cNvPr>
          <p:cNvSpPr>
            <a:spLocks noGrp="1"/>
          </p:cNvSpPr>
          <p:nvPr>
            <p:ph type="dt" sz="half" idx="10"/>
          </p:nvPr>
        </p:nvSpPr>
        <p:spPr/>
        <p:txBody>
          <a:bodyPr/>
          <a:lstStyle/>
          <a:p>
            <a:fld id="{0387EBD8-D4DE-4EB5-A335-0ABA1170596D}" type="datetimeFigureOut">
              <a:rPr lang="es-PE" smtClean="0"/>
              <a:t>6/05/2024</a:t>
            </a:fld>
            <a:endParaRPr lang="es-PE"/>
          </a:p>
        </p:txBody>
      </p:sp>
      <p:sp>
        <p:nvSpPr>
          <p:cNvPr id="5" name="Marcador de pie de página 4">
            <a:extLst>
              <a:ext uri="{FF2B5EF4-FFF2-40B4-BE49-F238E27FC236}">
                <a16:creationId xmlns:a16="http://schemas.microsoft.com/office/drawing/2014/main" id="{78A263E8-CCE8-437C-9EFF-494DED9A191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622CDAB-1A49-460D-9E84-F07B713B54C7}"/>
              </a:ext>
            </a:extLst>
          </p:cNvPr>
          <p:cNvSpPr>
            <a:spLocks noGrp="1"/>
          </p:cNvSpPr>
          <p:nvPr>
            <p:ph type="sldNum" sz="quarter" idx="12"/>
          </p:nvPr>
        </p:nvSpPr>
        <p:spPr/>
        <p:txBody>
          <a:bodyPr/>
          <a:lstStyle/>
          <a:p>
            <a:fld id="{DA148DDE-47F1-46E8-8959-306DF6BD0E91}" type="slidenum">
              <a:rPr lang="es-PE" smtClean="0"/>
              <a:t>‹Nº›</a:t>
            </a:fld>
            <a:endParaRPr lang="es-PE"/>
          </a:p>
        </p:txBody>
      </p:sp>
    </p:spTree>
    <p:extLst>
      <p:ext uri="{BB962C8B-B14F-4D97-AF65-F5344CB8AC3E}">
        <p14:creationId xmlns:p14="http://schemas.microsoft.com/office/powerpoint/2010/main" val="240420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802788B-7D2B-4316-8D21-25067FEDF1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4A1ED978-4FDE-4453-9603-9139784A559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D0A978B-70F1-49B9-99DB-F00CD02192A9}"/>
              </a:ext>
            </a:extLst>
          </p:cNvPr>
          <p:cNvSpPr>
            <a:spLocks noGrp="1"/>
          </p:cNvSpPr>
          <p:nvPr>
            <p:ph type="dt" sz="half" idx="10"/>
          </p:nvPr>
        </p:nvSpPr>
        <p:spPr/>
        <p:txBody>
          <a:bodyPr/>
          <a:lstStyle/>
          <a:p>
            <a:fld id="{0387EBD8-D4DE-4EB5-A335-0ABA1170596D}" type="datetimeFigureOut">
              <a:rPr lang="es-PE" smtClean="0"/>
              <a:t>6/05/2024</a:t>
            </a:fld>
            <a:endParaRPr lang="es-PE"/>
          </a:p>
        </p:txBody>
      </p:sp>
      <p:sp>
        <p:nvSpPr>
          <p:cNvPr id="5" name="Marcador de pie de página 4">
            <a:extLst>
              <a:ext uri="{FF2B5EF4-FFF2-40B4-BE49-F238E27FC236}">
                <a16:creationId xmlns:a16="http://schemas.microsoft.com/office/drawing/2014/main" id="{905E11E8-19DC-48F4-AC58-5F3EF53F756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4933FED-0028-418D-A6E8-21BB17B7ACFD}"/>
              </a:ext>
            </a:extLst>
          </p:cNvPr>
          <p:cNvSpPr>
            <a:spLocks noGrp="1"/>
          </p:cNvSpPr>
          <p:nvPr>
            <p:ph type="sldNum" sz="quarter" idx="12"/>
          </p:nvPr>
        </p:nvSpPr>
        <p:spPr/>
        <p:txBody>
          <a:bodyPr/>
          <a:lstStyle/>
          <a:p>
            <a:fld id="{DA148DDE-47F1-46E8-8959-306DF6BD0E91}" type="slidenum">
              <a:rPr lang="es-PE" smtClean="0"/>
              <a:t>‹Nº›</a:t>
            </a:fld>
            <a:endParaRPr lang="es-PE"/>
          </a:p>
        </p:txBody>
      </p:sp>
    </p:spTree>
    <p:extLst>
      <p:ext uri="{BB962C8B-B14F-4D97-AF65-F5344CB8AC3E}">
        <p14:creationId xmlns:p14="http://schemas.microsoft.com/office/powerpoint/2010/main" val="1014746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4"/>
        <p:cNvGrpSpPr/>
        <p:nvPr/>
      </p:nvGrpSpPr>
      <p:grpSpPr>
        <a:xfrm>
          <a:off x="0" y="0"/>
          <a:ext cx="0" cy="0"/>
          <a:chOff x="0" y="0"/>
          <a:chExt cx="0" cy="0"/>
        </a:xfrm>
      </p:grpSpPr>
      <p:grpSp>
        <p:nvGrpSpPr>
          <p:cNvPr id="35" name="Google Shape;35;p4"/>
          <p:cNvGrpSpPr/>
          <p:nvPr/>
        </p:nvGrpSpPr>
        <p:grpSpPr>
          <a:xfrm>
            <a:off x="1091792" y="669777"/>
            <a:ext cx="3099600" cy="3099600"/>
            <a:chOff x="-474900" y="321200"/>
            <a:chExt cx="2324700" cy="2324700"/>
          </a:xfrm>
        </p:grpSpPr>
        <p:sp>
          <p:nvSpPr>
            <p:cNvPr id="36" name="Google Shape;36;p4"/>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4"/>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4"/>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4"/>
          <p:cNvSpPr/>
          <p:nvPr/>
        </p:nvSpPr>
        <p:spPr>
          <a:xfrm>
            <a:off x="2392700" y="-543867"/>
            <a:ext cx="7945600" cy="7945600"/>
          </a:xfrm>
          <a:prstGeom prst="ellipse">
            <a:avLst/>
          </a:prstGeom>
          <a:solidFill>
            <a:srgbClr val="000000">
              <a:alpha val="65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11408000" y="6101933"/>
            <a:ext cx="580800" cy="5808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txBox="1">
            <a:spLocks noGrp="1"/>
          </p:cNvSpPr>
          <p:nvPr>
            <p:ph type="body" idx="1"/>
          </p:nvPr>
        </p:nvSpPr>
        <p:spPr>
          <a:xfrm>
            <a:off x="3180700" y="1747400"/>
            <a:ext cx="6369600" cy="4354400"/>
          </a:xfrm>
          <a:prstGeom prst="rect">
            <a:avLst/>
          </a:prstGeom>
        </p:spPr>
        <p:txBody>
          <a:bodyPr spcFirstLastPara="1" wrap="square" lIns="91425" tIns="91425" rIns="91425" bIns="91425" anchor="t" anchorCtr="0">
            <a:noAutofit/>
          </a:bodyPr>
          <a:lstStyle>
            <a:lvl1pPr marL="609585" lvl="0" indent="-524920" rtl="0">
              <a:spcBef>
                <a:spcPts val="800"/>
              </a:spcBef>
              <a:spcAft>
                <a:spcPts val="0"/>
              </a:spcAft>
              <a:buSzPts val="2600"/>
              <a:buFont typeface="Poppins"/>
              <a:buChar char="￮"/>
              <a:defRPr sz="3467" b="1">
                <a:latin typeface="Poppins"/>
                <a:ea typeface="Poppins"/>
                <a:cs typeface="Poppins"/>
                <a:sym typeface="Poppins"/>
              </a:defRPr>
            </a:lvl1pPr>
            <a:lvl2pPr marL="1219170" lvl="1" indent="-524920" rtl="0">
              <a:spcBef>
                <a:spcPts val="0"/>
              </a:spcBef>
              <a:spcAft>
                <a:spcPts val="0"/>
              </a:spcAft>
              <a:buSzPts val="2600"/>
              <a:buFont typeface="Poppins"/>
              <a:buChar char="￮"/>
              <a:defRPr sz="3467" b="1">
                <a:latin typeface="Poppins"/>
                <a:ea typeface="Poppins"/>
                <a:cs typeface="Poppins"/>
                <a:sym typeface="Poppins"/>
              </a:defRPr>
            </a:lvl2pPr>
            <a:lvl3pPr marL="1828754" lvl="2" indent="-524920" rtl="0">
              <a:spcBef>
                <a:spcPts val="0"/>
              </a:spcBef>
              <a:spcAft>
                <a:spcPts val="0"/>
              </a:spcAft>
              <a:buSzPts val="2600"/>
              <a:buFont typeface="Poppins"/>
              <a:buChar char="￮"/>
              <a:defRPr sz="3467" b="1">
                <a:latin typeface="Poppins"/>
                <a:ea typeface="Poppins"/>
                <a:cs typeface="Poppins"/>
                <a:sym typeface="Poppins"/>
              </a:defRPr>
            </a:lvl3pPr>
            <a:lvl4pPr marL="2438339" lvl="3" indent="-524920" rtl="0">
              <a:spcBef>
                <a:spcPts val="0"/>
              </a:spcBef>
              <a:spcAft>
                <a:spcPts val="0"/>
              </a:spcAft>
              <a:buSzPts val="2600"/>
              <a:buFont typeface="Poppins"/>
              <a:buChar char="●"/>
              <a:defRPr sz="3467" b="1">
                <a:latin typeface="Poppins"/>
                <a:ea typeface="Poppins"/>
                <a:cs typeface="Poppins"/>
                <a:sym typeface="Poppins"/>
              </a:defRPr>
            </a:lvl4pPr>
            <a:lvl5pPr marL="3047924" lvl="4" indent="-524920" rtl="0">
              <a:spcBef>
                <a:spcPts val="0"/>
              </a:spcBef>
              <a:spcAft>
                <a:spcPts val="0"/>
              </a:spcAft>
              <a:buSzPts val="2600"/>
              <a:buFont typeface="Poppins"/>
              <a:buChar char="○"/>
              <a:defRPr sz="3467" b="1">
                <a:latin typeface="Poppins"/>
                <a:ea typeface="Poppins"/>
                <a:cs typeface="Poppins"/>
                <a:sym typeface="Poppins"/>
              </a:defRPr>
            </a:lvl5pPr>
            <a:lvl6pPr marL="3657509" lvl="5" indent="-524920" rtl="0">
              <a:spcBef>
                <a:spcPts val="0"/>
              </a:spcBef>
              <a:spcAft>
                <a:spcPts val="0"/>
              </a:spcAft>
              <a:buSzPts val="2600"/>
              <a:buFont typeface="Poppins"/>
              <a:buChar char="■"/>
              <a:defRPr sz="3467" b="1">
                <a:latin typeface="Poppins"/>
                <a:ea typeface="Poppins"/>
                <a:cs typeface="Poppins"/>
                <a:sym typeface="Poppins"/>
              </a:defRPr>
            </a:lvl6pPr>
            <a:lvl7pPr marL="4267093" lvl="6" indent="-524920" rtl="0">
              <a:spcBef>
                <a:spcPts val="0"/>
              </a:spcBef>
              <a:spcAft>
                <a:spcPts val="0"/>
              </a:spcAft>
              <a:buSzPts val="2600"/>
              <a:buFont typeface="Poppins"/>
              <a:buChar char="●"/>
              <a:defRPr sz="3467" b="1">
                <a:latin typeface="Poppins"/>
                <a:ea typeface="Poppins"/>
                <a:cs typeface="Poppins"/>
                <a:sym typeface="Poppins"/>
              </a:defRPr>
            </a:lvl7pPr>
            <a:lvl8pPr marL="4876678" lvl="7" indent="-524920" rtl="0">
              <a:spcBef>
                <a:spcPts val="0"/>
              </a:spcBef>
              <a:spcAft>
                <a:spcPts val="0"/>
              </a:spcAft>
              <a:buSzPts val="2600"/>
              <a:buFont typeface="Poppins"/>
              <a:buChar char="○"/>
              <a:defRPr sz="3467" b="1">
                <a:latin typeface="Poppins"/>
                <a:ea typeface="Poppins"/>
                <a:cs typeface="Poppins"/>
                <a:sym typeface="Poppins"/>
              </a:defRPr>
            </a:lvl8pPr>
            <a:lvl9pPr marL="5486263" lvl="8" indent="-524920">
              <a:spcBef>
                <a:spcPts val="0"/>
              </a:spcBef>
              <a:spcAft>
                <a:spcPts val="0"/>
              </a:spcAft>
              <a:buSzPts val="2600"/>
              <a:buFont typeface="Poppins"/>
              <a:buChar char="■"/>
              <a:defRPr sz="3467" b="1">
                <a:latin typeface="Poppins"/>
                <a:ea typeface="Poppins"/>
                <a:cs typeface="Poppins"/>
                <a:sym typeface="Poppins"/>
              </a:defRPr>
            </a:lvl9pPr>
          </a:lstStyle>
          <a:p>
            <a:endParaRPr/>
          </a:p>
        </p:txBody>
      </p:sp>
      <p:sp>
        <p:nvSpPr>
          <p:cNvPr id="43" name="Google Shape;43;p4"/>
          <p:cNvSpPr txBox="1"/>
          <p:nvPr/>
        </p:nvSpPr>
        <p:spPr>
          <a:xfrm>
            <a:off x="2132267" y="1768833"/>
            <a:ext cx="10188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latin typeface="Poppins"/>
                <a:ea typeface="Poppins"/>
                <a:cs typeface="Poppins"/>
                <a:sym typeface="Poppins"/>
              </a:rPr>
              <a:t>“</a:t>
            </a:r>
            <a:endParaRPr sz="9600" b="1">
              <a:latin typeface="Poppins"/>
              <a:ea typeface="Poppins"/>
              <a:cs typeface="Poppins"/>
              <a:sym typeface="Poppins"/>
            </a:endParaRPr>
          </a:p>
        </p:txBody>
      </p:sp>
      <p:sp>
        <p:nvSpPr>
          <p:cNvPr id="44" name="Google Shape;44;p4"/>
          <p:cNvSpPr txBox="1">
            <a:spLocks noGrp="1"/>
          </p:cNvSpPr>
          <p:nvPr>
            <p:ph type="sldNum" idx="12"/>
          </p:nvPr>
        </p:nvSpPr>
        <p:spPr>
          <a:xfrm>
            <a:off x="11407833" y="6101933"/>
            <a:ext cx="580800" cy="58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US" smtClean="0"/>
              <a:pPr algn="ctr"/>
              <a:t>‹Nº›</a:t>
            </a:fld>
            <a:endParaRPr lang="en-US"/>
          </a:p>
        </p:txBody>
      </p:sp>
    </p:spTree>
    <p:extLst>
      <p:ext uri="{BB962C8B-B14F-4D97-AF65-F5344CB8AC3E}">
        <p14:creationId xmlns:p14="http://schemas.microsoft.com/office/powerpoint/2010/main" val="357020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0917F48F-465C-49A4-975D-F51D41B72336}" type="datetimeFigureOut">
              <a:rPr lang="en-US" smtClean="0"/>
              <a:t>5/6/2024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3241956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917F48F-465C-49A4-975D-F51D41B72336}" type="datetimeFigureOut">
              <a:rPr lang="en-US" smtClean="0"/>
              <a:t>5/6/2024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305903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917F48F-465C-49A4-975D-F51D41B72336}" type="datetimeFigureOut">
              <a:rPr lang="en-US" smtClean="0"/>
              <a:t>5/6/2024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2341815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0917F48F-465C-49A4-975D-F51D41B72336}" type="datetimeFigureOut">
              <a:rPr lang="en-US" smtClean="0"/>
              <a:t>5/6/2024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4224162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0917F48F-465C-49A4-975D-F51D41B72336}" type="datetimeFigureOut">
              <a:rPr lang="en-US" smtClean="0"/>
              <a:t>5/6/2024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154874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0917F48F-465C-49A4-975D-F51D41B72336}" type="datetimeFigureOut">
              <a:rPr lang="en-US" smtClean="0"/>
              <a:t>5/6/2024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590749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917F48F-465C-49A4-975D-F51D41B72336}" type="datetimeFigureOut">
              <a:rPr lang="en-US" smtClean="0"/>
              <a:t>5/6/2024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32804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F325A-B654-4453-8158-3F679A2E79B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CEFD1A6-3CE4-4240-B0A6-3F220B17F1B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16E731D-AC2E-43D0-934B-78C899B26F9D}"/>
              </a:ext>
            </a:extLst>
          </p:cNvPr>
          <p:cNvSpPr>
            <a:spLocks noGrp="1"/>
          </p:cNvSpPr>
          <p:nvPr>
            <p:ph type="dt" sz="half" idx="10"/>
          </p:nvPr>
        </p:nvSpPr>
        <p:spPr/>
        <p:txBody>
          <a:bodyPr/>
          <a:lstStyle/>
          <a:p>
            <a:fld id="{0387EBD8-D4DE-4EB5-A335-0ABA1170596D}" type="datetimeFigureOut">
              <a:rPr lang="es-PE" smtClean="0"/>
              <a:t>6/05/2024</a:t>
            </a:fld>
            <a:endParaRPr lang="es-PE"/>
          </a:p>
        </p:txBody>
      </p:sp>
      <p:sp>
        <p:nvSpPr>
          <p:cNvPr id="5" name="Marcador de pie de página 4">
            <a:extLst>
              <a:ext uri="{FF2B5EF4-FFF2-40B4-BE49-F238E27FC236}">
                <a16:creationId xmlns:a16="http://schemas.microsoft.com/office/drawing/2014/main" id="{776993D1-7DA6-430F-81FC-6CA1B71BF55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14E4933-B1F0-4763-9592-8BCAEF6EB4AE}"/>
              </a:ext>
            </a:extLst>
          </p:cNvPr>
          <p:cNvSpPr>
            <a:spLocks noGrp="1"/>
          </p:cNvSpPr>
          <p:nvPr>
            <p:ph type="sldNum" sz="quarter" idx="12"/>
          </p:nvPr>
        </p:nvSpPr>
        <p:spPr/>
        <p:txBody>
          <a:bodyPr/>
          <a:lstStyle/>
          <a:p>
            <a:fld id="{DA148DDE-47F1-46E8-8959-306DF6BD0E91}" type="slidenum">
              <a:rPr lang="es-PE" smtClean="0"/>
              <a:t>‹Nº›</a:t>
            </a:fld>
            <a:endParaRPr lang="es-PE"/>
          </a:p>
        </p:txBody>
      </p:sp>
    </p:spTree>
    <p:extLst>
      <p:ext uri="{BB962C8B-B14F-4D97-AF65-F5344CB8AC3E}">
        <p14:creationId xmlns:p14="http://schemas.microsoft.com/office/powerpoint/2010/main" val="2795871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917F48F-465C-49A4-975D-F51D41B72336}" type="datetimeFigureOut">
              <a:rPr lang="en-US" smtClean="0"/>
              <a:t>5/6/2024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2445064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917F48F-465C-49A4-975D-F51D41B72336}" type="datetimeFigureOut">
              <a:rPr lang="en-US" smtClean="0"/>
              <a:t>5/6/2024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2333992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917F48F-465C-49A4-975D-F51D41B72336}" type="datetimeFigureOut">
              <a:rPr lang="en-US" smtClean="0"/>
              <a:t>5/6/2024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3260329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917F48F-465C-49A4-975D-F51D41B72336}" type="datetimeFigureOut">
              <a:rPr lang="en-US" smtClean="0"/>
              <a:t>5/6/2024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3276467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000000"/>
        </a:solidFill>
        <a:effectLst/>
      </p:bgPr>
    </p:bg>
    <p:spTree>
      <p:nvGrpSpPr>
        <p:cNvPr id="1" name="Shape 21"/>
        <p:cNvGrpSpPr/>
        <p:nvPr/>
      </p:nvGrpSpPr>
      <p:grpSpPr>
        <a:xfrm>
          <a:off x="0" y="0"/>
          <a:ext cx="0" cy="0"/>
          <a:chOff x="0" y="0"/>
          <a:chExt cx="0" cy="0"/>
        </a:xfrm>
      </p:grpSpPr>
      <p:sp>
        <p:nvSpPr>
          <p:cNvPr id="22" name="Google Shape;22;p3"/>
          <p:cNvSpPr/>
          <p:nvPr/>
        </p:nvSpPr>
        <p:spPr>
          <a:xfrm>
            <a:off x="2123200" y="-543800"/>
            <a:ext cx="7945600" cy="7945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 name="Google Shape;23;p3"/>
          <p:cNvGrpSpPr/>
          <p:nvPr/>
        </p:nvGrpSpPr>
        <p:grpSpPr>
          <a:xfrm>
            <a:off x="8570225" y="3336844"/>
            <a:ext cx="3099600" cy="30996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3"/>
          <p:cNvSpPr txBox="1">
            <a:spLocks noGrp="1"/>
          </p:cNvSpPr>
          <p:nvPr>
            <p:ph type="ctrTitle"/>
          </p:nvPr>
        </p:nvSpPr>
        <p:spPr>
          <a:xfrm>
            <a:off x="3426400" y="2982400"/>
            <a:ext cx="5339200" cy="12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200"/>
              <a:buNone/>
              <a:defRPr sz="6933">
                <a:solidFill>
                  <a:srgbClr val="000000"/>
                </a:solidFill>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endParaRPr/>
          </a:p>
        </p:txBody>
      </p:sp>
      <p:sp>
        <p:nvSpPr>
          <p:cNvPr id="29" name="Google Shape;29;p3"/>
          <p:cNvSpPr txBox="1">
            <a:spLocks noGrp="1"/>
          </p:cNvSpPr>
          <p:nvPr>
            <p:ph type="subTitle" idx="1"/>
          </p:nvPr>
        </p:nvSpPr>
        <p:spPr>
          <a:xfrm>
            <a:off x="3426400" y="4251601"/>
            <a:ext cx="53392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None/>
              <a:defRPr sz="1867">
                <a:solidFill>
                  <a:srgbClr val="000000"/>
                </a:solidFill>
              </a:defRPr>
            </a:lvl1pPr>
            <a:lvl2pPr lvl="1" algn="ctr" rtl="0">
              <a:spcBef>
                <a:spcPts val="0"/>
              </a:spcBef>
              <a:spcAft>
                <a:spcPts val="0"/>
              </a:spcAft>
              <a:buClr>
                <a:srgbClr val="000000"/>
              </a:buClr>
              <a:buSzPts val="1400"/>
              <a:buNone/>
              <a:defRPr sz="1867">
                <a:solidFill>
                  <a:srgbClr val="000000"/>
                </a:solidFill>
              </a:defRPr>
            </a:lvl2pPr>
            <a:lvl3pPr lvl="2" algn="ctr" rtl="0">
              <a:spcBef>
                <a:spcPts val="0"/>
              </a:spcBef>
              <a:spcAft>
                <a:spcPts val="0"/>
              </a:spcAft>
              <a:buClr>
                <a:srgbClr val="000000"/>
              </a:buClr>
              <a:buSzPts val="1400"/>
              <a:buNone/>
              <a:defRPr sz="1867">
                <a:solidFill>
                  <a:srgbClr val="000000"/>
                </a:solidFill>
              </a:defRPr>
            </a:lvl3pPr>
            <a:lvl4pPr lvl="3" algn="ctr" rtl="0">
              <a:spcBef>
                <a:spcPts val="0"/>
              </a:spcBef>
              <a:spcAft>
                <a:spcPts val="0"/>
              </a:spcAft>
              <a:buClr>
                <a:srgbClr val="000000"/>
              </a:buClr>
              <a:buSzPts val="1400"/>
              <a:buNone/>
              <a:defRPr sz="1867">
                <a:solidFill>
                  <a:srgbClr val="000000"/>
                </a:solidFill>
              </a:defRPr>
            </a:lvl4pPr>
            <a:lvl5pPr lvl="4" algn="ctr" rtl="0">
              <a:spcBef>
                <a:spcPts val="0"/>
              </a:spcBef>
              <a:spcAft>
                <a:spcPts val="0"/>
              </a:spcAft>
              <a:buClr>
                <a:srgbClr val="000000"/>
              </a:buClr>
              <a:buSzPts val="1400"/>
              <a:buNone/>
              <a:defRPr sz="1867">
                <a:solidFill>
                  <a:srgbClr val="000000"/>
                </a:solidFill>
              </a:defRPr>
            </a:lvl5pPr>
            <a:lvl6pPr lvl="5" algn="ctr" rtl="0">
              <a:spcBef>
                <a:spcPts val="0"/>
              </a:spcBef>
              <a:spcAft>
                <a:spcPts val="0"/>
              </a:spcAft>
              <a:buClr>
                <a:srgbClr val="000000"/>
              </a:buClr>
              <a:buSzPts val="1400"/>
              <a:buNone/>
              <a:defRPr sz="1867">
                <a:solidFill>
                  <a:srgbClr val="000000"/>
                </a:solidFill>
              </a:defRPr>
            </a:lvl6pPr>
            <a:lvl7pPr lvl="6" algn="ctr" rtl="0">
              <a:spcBef>
                <a:spcPts val="0"/>
              </a:spcBef>
              <a:spcAft>
                <a:spcPts val="0"/>
              </a:spcAft>
              <a:buClr>
                <a:srgbClr val="000000"/>
              </a:buClr>
              <a:buSzPts val="1400"/>
              <a:buNone/>
              <a:defRPr sz="1867">
                <a:solidFill>
                  <a:srgbClr val="000000"/>
                </a:solidFill>
              </a:defRPr>
            </a:lvl7pPr>
            <a:lvl8pPr lvl="7" algn="ctr" rtl="0">
              <a:spcBef>
                <a:spcPts val="0"/>
              </a:spcBef>
              <a:spcAft>
                <a:spcPts val="0"/>
              </a:spcAft>
              <a:buClr>
                <a:srgbClr val="000000"/>
              </a:buClr>
              <a:buSzPts val="1400"/>
              <a:buNone/>
              <a:defRPr sz="1867">
                <a:solidFill>
                  <a:srgbClr val="000000"/>
                </a:solidFill>
              </a:defRPr>
            </a:lvl8pPr>
            <a:lvl9pPr lvl="8" algn="ctr" rtl="0">
              <a:spcBef>
                <a:spcPts val="0"/>
              </a:spcBef>
              <a:spcAft>
                <a:spcPts val="0"/>
              </a:spcAft>
              <a:buClr>
                <a:srgbClr val="000000"/>
              </a:buClr>
              <a:buSzPts val="1400"/>
              <a:buNone/>
              <a:defRPr sz="1867">
                <a:solidFill>
                  <a:srgbClr val="000000"/>
                </a:solidFill>
              </a:defRPr>
            </a:lvl9pPr>
          </a:lstStyle>
          <a:p>
            <a:endParaRPr/>
          </a:p>
        </p:txBody>
      </p:sp>
      <p:grpSp>
        <p:nvGrpSpPr>
          <p:cNvPr id="30" name="Google Shape;30;p3"/>
          <p:cNvGrpSpPr/>
          <p:nvPr/>
        </p:nvGrpSpPr>
        <p:grpSpPr>
          <a:xfrm>
            <a:off x="1019767" y="585833"/>
            <a:ext cx="2566000" cy="25660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50305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2"/>
        <p:cNvGrpSpPr/>
        <p:nvPr/>
      </p:nvGrpSpPr>
      <p:grpSpPr>
        <a:xfrm>
          <a:off x="0" y="0"/>
          <a:ext cx="0" cy="0"/>
          <a:chOff x="0" y="0"/>
          <a:chExt cx="0" cy="0"/>
        </a:xfrm>
      </p:grpSpPr>
      <p:grpSp>
        <p:nvGrpSpPr>
          <p:cNvPr id="83" name="Google Shape;83;p8"/>
          <p:cNvGrpSpPr/>
          <p:nvPr/>
        </p:nvGrpSpPr>
        <p:grpSpPr>
          <a:xfrm>
            <a:off x="-590308" y="449712"/>
            <a:ext cx="3099600" cy="3099600"/>
            <a:chOff x="-474900" y="321200"/>
            <a:chExt cx="2324700" cy="2324700"/>
          </a:xfrm>
        </p:grpSpPr>
        <p:sp>
          <p:nvSpPr>
            <p:cNvPr id="84" name="Google Shape;84;p8"/>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8"/>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8"/>
          <p:cNvSpPr/>
          <p:nvPr/>
        </p:nvSpPr>
        <p:spPr>
          <a:xfrm>
            <a:off x="11408000" y="6101933"/>
            <a:ext cx="580800" cy="5808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8"/>
          <p:cNvSpPr txBox="1">
            <a:spLocks noGrp="1"/>
          </p:cNvSpPr>
          <p:nvPr>
            <p:ph type="title"/>
          </p:nvPr>
        </p:nvSpPr>
        <p:spPr>
          <a:xfrm>
            <a:off x="609600" y="1554833"/>
            <a:ext cx="6960400" cy="910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8"/>
          <p:cNvSpPr txBox="1">
            <a:spLocks noGrp="1"/>
          </p:cNvSpPr>
          <p:nvPr>
            <p:ph type="body" idx="1"/>
          </p:nvPr>
        </p:nvSpPr>
        <p:spPr>
          <a:xfrm>
            <a:off x="1426167" y="2610733"/>
            <a:ext cx="1980400" cy="3491200"/>
          </a:xfrm>
          <a:prstGeom prst="rect">
            <a:avLst/>
          </a:prstGeom>
        </p:spPr>
        <p:txBody>
          <a:bodyPr spcFirstLastPara="1" wrap="square" lIns="91425" tIns="91425" rIns="91425" bIns="91425" anchor="t" anchorCtr="0">
            <a:noAutofit/>
          </a:bodyPr>
          <a:lstStyle>
            <a:lvl1pPr marL="609585" lvl="0" indent="-397923" rtl="0">
              <a:spcBef>
                <a:spcPts val="800"/>
              </a:spcBef>
              <a:spcAft>
                <a:spcPts val="0"/>
              </a:spcAft>
              <a:buSzPts val="1100"/>
              <a:buChar char="￮"/>
              <a:defRPr sz="1467"/>
            </a:lvl1pPr>
            <a:lvl2pPr marL="1219170" lvl="1" indent="-397923" rtl="0">
              <a:spcBef>
                <a:spcPts val="0"/>
              </a:spcBef>
              <a:spcAft>
                <a:spcPts val="0"/>
              </a:spcAft>
              <a:buSzPts val="1100"/>
              <a:buChar char="￮"/>
              <a:defRPr sz="1467"/>
            </a:lvl2pPr>
            <a:lvl3pPr marL="1828754" lvl="2" indent="-397923" rtl="0">
              <a:spcBef>
                <a:spcPts val="0"/>
              </a:spcBef>
              <a:spcAft>
                <a:spcPts val="0"/>
              </a:spcAft>
              <a:buSzPts val="1100"/>
              <a:buChar char="￮"/>
              <a:defRPr sz="1467"/>
            </a:lvl3pPr>
            <a:lvl4pPr marL="2438339" lvl="3" indent="-397923" rtl="0">
              <a:spcBef>
                <a:spcPts val="0"/>
              </a:spcBef>
              <a:spcAft>
                <a:spcPts val="0"/>
              </a:spcAft>
              <a:buSzPts val="1100"/>
              <a:buChar char="●"/>
              <a:defRPr sz="1467"/>
            </a:lvl4pPr>
            <a:lvl5pPr marL="3047924" lvl="4" indent="-397923" rtl="0">
              <a:spcBef>
                <a:spcPts val="0"/>
              </a:spcBef>
              <a:spcAft>
                <a:spcPts val="0"/>
              </a:spcAft>
              <a:buSzPts val="1100"/>
              <a:buChar char="○"/>
              <a:defRPr sz="1467"/>
            </a:lvl5pPr>
            <a:lvl6pPr marL="3657509" lvl="5" indent="-397923" rtl="0">
              <a:spcBef>
                <a:spcPts val="0"/>
              </a:spcBef>
              <a:spcAft>
                <a:spcPts val="0"/>
              </a:spcAft>
              <a:buSzPts val="1100"/>
              <a:buChar char="■"/>
              <a:defRPr sz="1467"/>
            </a:lvl6pPr>
            <a:lvl7pPr marL="4267093" lvl="6" indent="-397923" rtl="0">
              <a:spcBef>
                <a:spcPts val="0"/>
              </a:spcBef>
              <a:spcAft>
                <a:spcPts val="0"/>
              </a:spcAft>
              <a:buSzPts val="1100"/>
              <a:buChar char="●"/>
              <a:defRPr sz="1467"/>
            </a:lvl7pPr>
            <a:lvl8pPr marL="4876678" lvl="7" indent="-397923" rtl="0">
              <a:spcBef>
                <a:spcPts val="0"/>
              </a:spcBef>
              <a:spcAft>
                <a:spcPts val="0"/>
              </a:spcAft>
              <a:buSzPts val="1100"/>
              <a:buChar char="○"/>
              <a:defRPr sz="1467"/>
            </a:lvl8pPr>
            <a:lvl9pPr marL="5486263" lvl="8" indent="-397923" rtl="0">
              <a:spcBef>
                <a:spcPts val="0"/>
              </a:spcBef>
              <a:spcAft>
                <a:spcPts val="0"/>
              </a:spcAft>
              <a:buSzPts val="1100"/>
              <a:buChar char="■"/>
              <a:defRPr sz="1467"/>
            </a:lvl9pPr>
          </a:lstStyle>
          <a:p>
            <a:endParaRPr/>
          </a:p>
        </p:txBody>
      </p:sp>
      <p:sp>
        <p:nvSpPr>
          <p:cNvPr id="91" name="Google Shape;91;p8"/>
          <p:cNvSpPr txBox="1">
            <a:spLocks noGrp="1"/>
          </p:cNvSpPr>
          <p:nvPr>
            <p:ph type="body" idx="2"/>
          </p:nvPr>
        </p:nvSpPr>
        <p:spPr>
          <a:xfrm>
            <a:off x="3507915" y="2610733"/>
            <a:ext cx="1980400" cy="3491200"/>
          </a:xfrm>
          <a:prstGeom prst="rect">
            <a:avLst/>
          </a:prstGeom>
        </p:spPr>
        <p:txBody>
          <a:bodyPr spcFirstLastPara="1" wrap="square" lIns="91425" tIns="91425" rIns="91425" bIns="91425" anchor="t" anchorCtr="0">
            <a:noAutofit/>
          </a:bodyPr>
          <a:lstStyle>
            <a:lvl1pPr marL="609585" lvl="0" indent="-397923" rtl="0">
              <a:spcBef>
                <a:spcPts val="800"/>
              </a:spcBef>
              <a:spcAft>
                <a:spcPts val="0"/>
              </a:spcAft>
              <a:buSzPts val="1100"/>
              <a:buChar char="￮"/>
              <a:defRPr sz="1467"/>
            </a:lvl1pPr>
            <a:lvl2pPr marL="1219170" lvl="1" indent="-397923" rtl="0">
              <a:spcBef>
                <a:spcPts val="0"/>
              </a:spcBef>
              <a:spcAft>
                <a:spcPts val="0"/>
              </a:spcAft>
              <a:buSzPts val="1100"/>
              <a:buChar char="￮"/>
              <a:defRPr sz="1467"/>
            </a:lvl2pPr>
            <a:lvl3pPr marL="1828754" lvl="2" indent="-397923" rtl="0">
              <a:spcBef>
                <a:spcPts val="0"/>
              </a:spcBef>
              <a:spcAft>
                <a:spcPts val="0"/>
              </a:spcAft>
              <a:buSzPts val="1100"/>
              <a:buChar char="￮"/>
              <a:defRPr sz="1467"/>
            </a:lvl3pPr>
            <a:lvl4pPr marL="2438339" lvl="3" indent="-397923" rtl="0">
              <a:spcBef>
                <a:spcPts val="0"/>
              </a:spcBef>
              <a:spcAft>
                <a:spcPts val="0"/>
              </a:spcAft>
              <a:buSzPts val="1100"/>
              <a:buChar char="●"/>
              <a:defRPr sz="1467"/>
            </a:lvl4pPr>
            <a:lvl5pPr marL="3047924" lvl="4" indent="-397923" rtl="0">
              <a:spcBef>
                <a:spcPts val="0"/>
              </a:spcBef>
              <a:spcAft>
                <a:spcPts val="0"/>
              </a:spcAft>
              <a:buSzPts val="1100"/>
              <a:buChar char="○"/>
              <a:defRPr sz="1467"/>
            </a:lvl5pPr>
            <a:lvl6pPr marL="3657509" lvl="5" indent="-397923" rtl="0">
              <a:spcBef>
                <a:spcPts val="0"/>
              </a:spcBef>
              <a:spcAft>
                <a:spcPts val="0"/>
              </a:spcAft>
              <a:buSzPts val="1100"/>
              <a:buChar char="■"/>
              <a:defRPr sz="1467"/>
            </a:lvl6pPr>
            <a:lvl7pPr marL="4267093" lvl="6" indent="-397923" rtl="0">
              <a:spcBef>
                <a:spcPts val="0"/>
              </a:spcBef>
              <a:spcAft>
                <a:spcPts val="0"/>
              </a:spcAft>
              <a:buSzPts val="1100"/>
              <a:buChar char="●"/>
              <a:defRPr sz="1467"/>
            </a:lvl7pPr>
            <a:lvl8pPr marL="4876678" lvl="7" indent="-397923" rtl="0">
              <a:spcBef>
                <a:spcPts val="0"/>
              </a:spcBef>
              <a:spcAft>
                <a:spcPts val="0"/>
              </a:spcAft>
              <a:buSzPts val="1100"/>
              <a:buChar char="○"/>
              <a:defRPr sz="1467"/>
            </a:lvl8pPr>
            <a:lvl9pPr marL="5486263" lvl="8" indent="-397923" rtl="0">
              <a:spcBef>
                <a:spcPts val="0"/>
              </a:spcBef>
              <a:spcAft>
                <a:spcPts val="0"/>
              </a:spcAft>
              <a:buSzPts val="1100"/>
              <a:buChar char="■"/>
              <a:defRPr sz="1467"/>
            </a:lvl9pPr>
          </a:lstStyle>
          <a:p>
            <a:endParaRPr/>
          </a:p>
        </p:txBody>
      </p:sp>
      <p:sp>
        <p:nvSpPr>
          <p:cNvPr id="92" name="Google Shape;92;p8"/>
          <p:cNvSpPr txBox="1">
            <a:spLocks noGrp="1"/>
          </p:cNvSpPr>
          <p:nvPr>
            <p:ph type="body" idx="3"/>
          </p:nvPr>
        </p:nvSpPr>
        <p:spPr>
          <a:xfrm>
            <a:off x="5589661" y="2610733"/>
            <a:ext cx="1980400" cy="3491200"/>
          </a:xfrm>
          <a:prstGeom prst="rect">
            <a:avLst/>
          </a:prstGeom>
        </p:spPr>
        <p:txBody>
          <a:bodyPr spcFirstLastPara="1" wrap="square" lIns="91425" tIns="91425" rIns="91425" bIns="91425" anchor="t" anchorCtr="0">
            <a:noAutofit/>
          </a:bodyPr>
          <a:lstStyle>
            <a:lvl1pPr marL="609585" lvl="0" indent="-397923" rtl="0">
              <a:spcBef>
                <a:spcPts val="800"/>
              </a:spcBef>
              <a:spcAft>
                <a:spcPts val="0"/>
              </a:spcAft>
              <a:buSzPts val="1100"/>
              <a:buChar char="￮"/>
              <a:defRPr sz="1467"/>
            </a:lvl1pPr>
            <a:lvl2pPr marL="1219170" lvl="1" indent="-397923" rtl="0">
              <a:spcBef>
                <a:spcPts val="0"/>
              </a:spcBef>
              <a:spcAft>
                <a:spcPts val="0"/>
              </a:spcAft>
              <a:buSzPts val="1100"/>
              <a:buChar char="￮"/>
              <a:defRPr sz="1467"/>
            </a:lvl2pPr>
            <a:lvl3pPr marL="1828754" lvl="2" indent="-397923" rtl="0">
              <a:spcBef>
                <a:spcPts val="0"/>
              </a:spcBef>
              <a:spcAft>
                <a:spcPts val="0"/>
              </a:spcAft>
              <a:buSzPts val="1100"/>
              <a:buChar char="￮"/>
              <a:defRPr sz="1467"/>
            </a:lvl3pPr>
            <a:lvl4pPr marL="2438339" lvl="3" indent="-397923" rtl="0">
              <a:spcBef>
                <a:spcPts val="0"/>
              </a:spcBef>
              <a:spcAft>
                <a:spcPts val="0"/>
              </a:spcAft>
              <a:buSzPts val="1100"/>
              <a:buChar char="●"/>
              <a:defRPr sz="1467"/>
            </a:lvl4pPr>
            <a:lvl5pPr marL="3047924" lvl="4" indent="-397923" rtl="0">
              <a:spcBef>
                <a:spcPts val="0"/>
              </a:spcBef>
              <a:spcAft>
                <a:spcPts val="0"/>
              </a:spcAft>
              <a:buSzPts val="1100"/>
              <a:buChar char="○"/>
              <a:defRPr sz="1467"/>
            </a:lvl5pPr>
            <a:lvl6pPr marL="3657509" lvl="5" indent="-397923" rtl="0">
              <a:spcBef>
                <a:spcPts val="0"/>
              </a:spcBef>
              <a:spcAft>
                <a:spcPts val="0"/>
              </a:spcAft>
              <a:buSzPts val="1100"/>
              <a:buChar char="■"/>
              <a:defRPr sz="1467"/>
            </a:lvl6pPr>
            <a:lvl7pPr marL="4267093" lvl="6" indent="-397923" rtl="0">
              <a:spcBef>
                <a:spcPts val="0"/>
              </a:spcBef>
              <a:spcAft>
                <a:spcPts val="0"/>
              </a:spcAft>
              <a:buSzPts val="1100"/>
              <a:buChar char="●"/>
              <a:defRPr sz="1467"/>
            </a:lvl7pPr>
            <a:lvl8pPr marL="4876678" lvl="7" indent="-397923" rtl="0">
              <a:spcBef>
                <a:spcPts val="0"/>
              </a:spcBef>
              <a:spcAft>
                <a:spcPts val="0"/>
              </a:spcAft>
              <a:buSzPts val="1100"/>
              <a:buChar char="○"/>
              <a:defRPr sz="1467"/>
            </a:lvl8pPr>
            <a:lvl9pPr marL="5486263" lvl="8" indent="-397923" rtl="0">
              <a:spcBef>
                <a:spcPts val="0"/>
              </a:spcBef>
              <a:spcAft>
                <a:spcPts val="0"/>
              </a:spcAft>
              <a:buSzPts val="1100"/>
              <a:buChar char="■"/>
              <a:defRPr sz="1467"/>
            </a:lvl9pPr>
          </a:lstStyle>
          <a:p>
            <a:endParaRPr/>
          </a:p>
        </p:txBody>
      </p:sp>
      <p:sp>
        <p:nvSpPr>
          <p:cNvPr id="93" name="Google Shape;93;p8"/>
          <p:cNvSpPr txBox="1">
            <a:spLocks noGrp="1"/>
          </p:cNvSpPr>
          <p:nvPr>
            <p:ph type="sldNum" idx="12"/>
          </p:nvPr>
        </p:nvSpPr>
        <p:spPr>
          <a:xfrm>
            <a:off x="11407833" y="6101933"/>
            <a:ext cx="580800" cy="58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US" smtClean="0"/>
              <a:pPr algn="ctr"/>
              <a:t>‹Nº›</a:t>
            </a:fld>
            <a:endParaRPr lang="en-US"/>
          </a:p>
        </p:txBody>
      </p:sp>
      <p:sp>
        <p:nvSpPr>
          <p:cNvPr id="94" name="Google Shape;94;p8"/>
          <p:cNvSpPr/>
          <p:nvPr/>
        </p:nvSpPr>
        <p:spPr>
          <a:xfrm>
            <a:off x="8108933" y="1018667"/>
            <a:ext cx="4820800" cy="4820800"/>
          </a:xfrm>
          <a:prstGeom prst="ellipse">
            <a:avLst/>
          </a:prstGeom>
          <a:noFill/>
          <a:ln w="9525" cap="flat" cmpd="sng">
            <a:solidFill>
              <a:srgbClr val="E8E8E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8"/>
          <p:cNvSpPr/>
          <p:nvPr/>
        </p:nvSpPr>
        <p:spPr>
          <a:xfrm>
            <a:off x="8363867" y="1273600"/>
            <a:ext cx="4310800" cy="4310800"/>
          </a:xfrm>
          <a:prstGeom prst="ellipse">
            <a:avLst/>
          </a:prstGeom>
          <a:solidFill>
            <a:srgbClr val="000000">
              <a:alpha val="65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01514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4"/>
        <p:cNvGrpSpPr/>
        <p:nvPr/>
      </p:nvGrpSpPr>
      <p:grpSpPr>
        <a:xfrm>
          <a:off x="0" y="0"/>
          <a:ext cx="0" cy="0"/>
          <a:chOff x="0" y="0"/>
          <a:chExt cx="0" cy="0"/>
        </a:xfrm>
      </p:grpSpPr>
      <p:grpSp>
        <p:nvGrpSpPr>
          <p:cNvPr id="35" name="Google Shape;35;p4"/>
          <p:cNvGrpSpPr/>
          <p:nvPr/>
        </p:nvGrpSpPr>
        <p:grpSpPr>
          <a:xfrm>
            <a:off x="1091792" y="669777"/>
            <a:ext cx="3099600" cy="3099600"/>
            <a:chOff x="-474900" y="321200"/>
            <a:chExt cx="2324700" cy="2324700"/>
          </a:xfrm>
        </p:grpSpPr>
        <p:sp>
          <p:nvSpPr>
            <p:cNvPr id="36" name="Google Shape;36;p4"/>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4"/>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4"/>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4"/>
          <p:cNvSpPr/>
          <p:nvPr/>
        </p:nvSpPr>
        <p:spPr>
          <a:xfrm>
            <a:off x="2392700" y="-543867"/>
            <a:ext cx="7945600" cy="7945600"/>
          </a:xfrm>
          <a:prstGeom prst="ellipse">
            <a:avLst/>
          </a:prstGeom>
          <a:solidFill>
            <a:srgbClr val="000000">
              <a:alpha val="653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11408000" y="6101933"/>
            <a:ext cx="580800" cy="5808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txBox="1">
            <a:spLocks noGrp="1"/>
          </p:cNvSpPr>
          <p:nvPr>
            <p:ph type="body" idx="1"/>
          </p:nvPr>
        </p:nvSpPr>
        <p:spPr>
          <a:xfrm>
            <a:off x="3180700" y="1747400"/>
            <a:ext cx="6369600" cy="4354400"/>
          </a:xfrm>
          <a:prstGeom prst="rect">
            <a:avLst/>
          </a:prstGeom>
        </p:spPr>
        <p:txBody>
          <a:bodyPr spcFirstLastPara="1" wrap="square" lIns="91425" tIns="91425" rIns="91425" bIns="91425" anchor="t" anchorCtr="0">
            <a:noAutofit/>
          </a:bodyPr>
          <a:lstStyle>
            <a:lvl1pPr marL="609585" lvl="0" indent="-524920" rtl="0">
              <a:spcBef>
                <a:spcPts val="800"/>
              </a:spcBef>
              <a:spcAft>
                <a:spcPts val="0"/>
              </a:spcAft>
              <a:buSzPts val="2600"/>
              <a:buFont typeface="Poppins"/>
              <a:buChar char="￮"/>
              <a:defRPr sz="3467" b="1">
                <a:latin typeface="Poppins"/>
                <a:ea typeface="Poppins"/>
                <a:cs typeface="Poppins"/>
                <a:sym typeface="Poppins"/>
              </a:defRPr>
            </a:lvl1pPr>
            <a:lvl2pPr marL="1219170" lvl="1" indent="-524920" rtl="0">
              <a:spcBef>
                <a:spcPts val="0"/>
              </a:spcBef>
              <a:spcAft>
                <a:spcPts val="0"/>
              </a:spcAft>
              <a:buSzPts val="2600"/>
              <a:buFont typeface="Poppins"/>
              <a:buChar char="￮"/>
              <a:defRPr sz="3467" b="1">
                <a:latin typeface="Poppins"/>
                <a:ea typeface="Poppins"/>
                <a:cs typeface="Poppins"/>
                <a:sym typeface="Poppins"/>
              </a:defRPr>
            </a:lvl2pPr>
            <a:lvl3pPr marL="1828754" lvl="2" indent="-524920" rtl="0">
              <a:spcBef>
                <a:spcPts val="0"/>
              </a:spcBef>
              <a:spcAft>
                <a:spcPts val="0"/>
              </a:spcAft>
              <a:buSzPts val="2600"/>
              <a:buFont typeface="Poppins"/>
              <a:buChar char="￮"/>
              <a:defRPr sz="3467" b="1">
                <a:latin typeface="Poppins"/>
                <a:ea typeface="Poppins"/>
                <a:cs typeface="Poppins"/>
                <a:sym typeface="Poppins"/>
              </a:defRPr>
            </a:lvl3pPr>
            <a:lvl4pPr marL="2438339" lvl="3" indent="-524920" rtl="0">
              <a:spcBef>
                <a:spcPts val="0"/>
              </a:spcBef>
              <a:spcAft>
                <a:spcPts val="0"/>
              </a:spcAft>
              <a:buSzPts val="2600"/>
              <a:buFont typeface="Poppins"/>
              <a:buChar char="●"/>
              <a:defRPr sz="3467" b="1">
                <a:latin typeface="Poppins"/>
                <a:ea typeface="Poppins"/>
                <a:cs typeface="Poppins"/>
                <a:sym typeface="Poppins"/>
              </a:defRPr>
            </a:lvl4pPr>
            <a:lvl5pPr marL="3047924" lvl="4" indent="-524920" rtl="0">
              <a:spcBef>
                <a:spcPts val="0"/>
              </a:spcBef>
              <a:spcAft>
                <a:spcPts val="0"/>
              </a:spcAft>
              <a:buSzPts val="2600"/>
              <a:buFont typeface="Poppins"/>
              <a:buChar char="○"/>
              <a:defRPr sz="3467" b="1">
                <a:latin typeface="Poppins"/>
                <a:ea typeface="Poppins"/>
                <a:cs typeface="Poppins"/>
                <a:sym typeface="Poppins"/>
              </a:defRPr>
            </a:lvl5pPr>
            <a:lvl6pPr marL="3657509" lvl="5" indent="-524920" rtl="0">
              <a:spcBef>
                <a:spcPts val="0"/>
              </a:spcBef>
              <a:spcAft>
                <a:spcPts val="0"/>
              </a:spcAft>
              <a:buSzPts val="2600"/>
              <a:buFont typeface="Poppins"/>
              <a:buChar char="■"/>
              <a:defRPr sz="3467" b="1">
                <a:latin typeface="Poppins"/>
                <a:ea typeface="Poppins"/>
                <a:cs typeface="Poppins"/>
                <a:sym typeface="Poppins"/>
              </a:defRPr>
            </a:lvl6pPr>
            <a:lvl7pPr marL="4267093" lvl="6" indent="-524920" rtl="0">
              <a:spcBef>
                <a:spcPts val="0"/>
              </a:spcBef>
              <a:spcAft>
                <a:spcPts val="0"/>
              </a:spcAft>
              <a:buSzPts val="2600"/>
              <a:buFont typeface="Poppins"/>
              <a:buChar char="●"/>
              <a:defRPr sz="3467" b="1">
                <a:latin typeface="Poppins"/>
                <a:ea typeface="Poppins"/>
                <a:cs typeface="Poppins"/>
                <a:sym typeface="Poppins"/>
              </a:defRPr>
            </a:lvl7pPr>
            <a:lvl8pPr marL="4876678" lvl="7" indent="-524920" rtl="0">
              <a:spcBef>
                <a:spcPts val="0"/>
              </a:spcBef>
              <a:spcAft>
                <a:spcPts val="0"/>
              </a:spcAft>
              <a:buSzPts val="2600"/>
              <a:buFont typeface="Poppins"/>
              <a:buChar char="○"/>
              <a:defRPr sz="3467" b="1">
                <a:latin typeface="Poppins"/>
                <a:ea typeface="Poppins"/>
                <a:cs typeface="Poppins"/>
                <a:sym typeface="Poppins"/>
              </a:defRPr>
            </a:lvl8pPr>
            <a:lvl9pPr marL="5486263" lvl="8" indent="-524920">
              <a:spcBef>
                <a:spcPts val="0"/>
              </a:spcBef>
              <a:spcAft>
                <a:spcPts val="0"/>
              </a:spcAft>
              <a:buSzPts val="2600"/>
              <a:buFont typeface="Poppins"/>
              <a:buChar char="■"/>
              <a:defRPr sz="3467" b="1">
                <a:latin typeface="Poppins"/>
                <a:ea typeface="Poppins"/>
                <a:cs typeface="Poppins"/>
                <a:sym typeface="Poppins"/>
              </a:defRPr>
            </a:lvl9pPr>
          </a:lstStyle>
          <a:p>
            <a:endParaRPr/>
          </a:p>
        </p:txBody>
      </p:sp>
      <p:sp>
        <p:nvSpPr>
          <p:cNvPr id="43" name="Google Shape;43;p4"/>
          <p:cNvSpPr txBox="1"/>
          <p:nvPr/>
        </p:nvSpPr>
        <p:spPr>
          <a:xfrm>
            <a:off x="2132267" y="1768833"/>
            <a:ext cx="10188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latin typeface="Poppins"/>
                <a:ea typeface="Poppins"/>
                <a:cs typeface="Poppins"/>
                <a:sym typeface="Poppins"/>
              </a:rPr>
              <a:t>“</a:t>
            </a:r>
            <a:endParaRPr sz="9600" b="1">
              <a:latin typeface="Poppins"/>
              <a:ea typeface="Poppins"/>
              <a:cs typeface="Poppins"/>
              <a:sym typeface="Poppins"/>
            </a:endParaRPr>
          </a:p>
        </p:txBody>
      </p:sp>
      <p:sp>
        <p:nvSpPr>
          <p:cNvPr id="44" name="Google Shape;44;p4"/>
          <p:cNvSpPr txBox="1">
            <a:spLocks noGrp="1"/>
          </p:cNvSpPr>
          <p:nvPr>
            <p:ph type="sldNum" idx="12"/>
          </p:nvPr>
        </p:nvSpPr>
        <p:spPr>
          <a:xfrm>
            <a:off x="11407833" y="6101933"/>
            <a:ext cx="580800" cy="58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US" smtClean="0"/>
              <a:pPr algn="ctr"/>
              <a:t>‹Nº›</a:t>
            </a:fld>
            <a:endParaRPr lang="en-US"/>
          </a:p>
        </p:txBody>
      </p:sp>
    </p:spTree>
    <p:extLst>
      <p:ext uri="{BB962C8B-B14F-4D97-AF65-F5344CB8AC3E}">
        <p14:creationId xmlns:p14="http://schemas.microsoft.com/office/powerpoint/2010/main" val="12702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19EED3-AB8A-4A15-8D36-FE20BE796AC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003F099-D533-4F7C-A3A7-BBD5E995A2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BC04611-2664-416A-8C84-3539EDA0064F}"/>
              </a:ext>
            </a:extLst>
          </p:cNvPr>
          <p:cNvSpPr>
            <a:spLocks noGrp="1"/>
          </p:cNvSpPr>
          <p:nvPr>
            <p:ph type="dt" sz="half" idx="10"/>
          </p:nvPr>
        </p:nvSpPr>
        <p:spPr/>
        <p:txBody>
          <a:bodyPr/>
          <a:lstStyle/>
          <a:p>
            <a:fld id="{0387EBD8-D4DE-4EB5-A335-0ABA1170596D}" type="datetimeFigureOut">
              <a:rPr lang="es-PE" smtClean="0"/>
              <a:t>6/05/2024</a:t>
            </a:fld>
            <a:endParaRPr lang="es-PE"/>
          </a:p>
        </p:txBody>
      </p:sp>
      <p:sp>
        <p:nvSpPr>
          <p:cNvPr id="5" name="Marcador de pie de página 4">
            <a:extLst>
              <a:ext uri="{FF2B5EF4-FFF2-40B4-BE49-F238E27FC236}">
                <a16:creationId xmlns:a16="http://schemas.microsoft.com/office/drawing/2014/main" id="{F9CDEC9C-7BF4-4DCB-B85B-E54B45B17C3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EEA6A23-0F6D-44C9-87E1-78D19E1E708C}"/>
              </a:ext>
            </a:extLst>
          </p:cNvPr>
          <p:cNvSpPr>
            <a:spLocks noGrp="1"/>
          </p:cNvSpPr>
          <p:nvPr>
            <p:ph type="sldNum" sz="quarter" idx="12"/>
          </p:nvPr>
        </p:nvSpPr>
        <p:spPr/>
        <p:txBody>
          <a:bodyPr/>
          <a:lstStyle/>
          <a:p>
            <a:fld id="{DA148DDE-47F1-46E8-8959-306DF6BD0E91}" type="slidenum">
              <a:rPr lang="es-PE" smtClean="0"/>
              <a:t>‹Nº›</a:t>
            </a:fld>
            <a:endParaRPr lang="es-PE"/>
          </a:p>
        </p:txBody>
      </p:sp>
    </p:spTree>
    <p:extLst>
      <p:ext uri="{BB962C8B-B14F-4D97-AF65-F5344CB8AC3E}">
        <p14:creationId xmlns:p14="http://schemas.microsoft.com/office/powerpoint/2010/main" val="69286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146B6-08D8-44AE-AF50-674880BE668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D46E49F-92EE-44A4-A784-46A59C8F270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C913B00-7B6E-439F-8519-B69677E72EE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9ABC4DA3-83BF-48EB-BC0B-8887BAC7BAE1}"/>
              </a:ext>
            </a:extLst>
          </p:cNvPr>
          <p:cNvSpPr>
            <a:spLocks noGrp="1"/>
          </p:cNvSpPr>
          <p:nvPr>
            <p:ph type="dt" sz="half" idx="10"/>
          </p:nvPr>
        </p:nvSpPr>
        <p:spPr/>
        <p:txBody>
          <a:bodyPr/>
          <a:lstStyle/>
          <a:p>
            <a:fld id="{0387EBD8-D4DE-4EB5-A335-0ABA1170596D}" type="datetimeFigureOut">
              <a:rPr lang="es-PE" smtClean="0"/>
              <a:t>6/05/2024</a:t>
            </a:fld>
            <a:endParaRPr lang="es-PE"/>
          </a:p>
        </p:txBody>
      </p:sp>
      <p:sp>
        <p:nvSpPr>
          <p:cNvPr id="6" name="Marcador de pie de página 5">
            <a:extLst>
              <a:ext uri="{FF2B5EF4-FFF2-40B4-BE49-F238E27FC236}">
                <a16:creationId xmlns:a16="http://schemas.microsoft.com/office/drawing/2014/main" id="{E32C9BF9-CB8A-4F04-84A0-9A6FBED0D33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0D7A13B-5731-48ED-9C56-9584A482C571}"/>
              </a:ext>
            </a:extLst>
          </p:cNvPr>
          <p:cNvSpPr>
            <a:spLocks noGrp="1"/>
          </p:cNvSpPr>
          <p:nvPr>
            <p:ph type="sldNum" sz="quarter" idx="12"/>
          </p:nvPr>
        </p:nvSpPr>
        <p:spPr/>
        <p:txBody>
          <a:bodyPr/>
          <a:lstStyle/>
          <a:p>
            <a:fld id="{DA148DDE-47F1-46E8-8959-306DF6BD0E91}" type="slidenum">
              <a:rPr lang="es-PE" smtClean="0"/>
              <a:t>‹Nº›</a:t>
            </a:fld>
            <a:endParaRPr lang="es-PE"/>
          </a:p>
        </p:txBody>
      </p:sp>
    </p:spTree>
    <p:extLst>
      <p:ext uri="{BB962C8B-B14F-4D97-AF65-F5344CB8AC3E}">
        <p14:creationId xmlns:p14="http://schemas.microsoft.com/office/powerpoint/2010/main" val="154904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F3EAB6-E306-401C-BB11-64F10CF215A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9EE618F-9C8B-4D02-986D-0D709B441C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D5FF748-5413-4D1C-B223-8C4BF9C645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38BF20B8-D84D-4D28-9460-4A9C62667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368745-3141-408A-836A-176724671C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786F6C8-CB87-4385-A002-3E2053F9F640}"/>
              </a:ext>
            </a:extLst>
          </p:cNvPr>
          <p:cNvSpPr>
            <a:spLocks noGrp="1"/>
          </p:cNvSpPr>
          <p:nvPr>
            <p:ph type="dt" sz="half" idx="10"/>
          </p:nvPr>
        </p:nvSpPr>
        <p:spPr/>
        <p:txBody>
          <a:bodyPr/>
          <a:lstStyle/>
          <a:p>
            <a:fld id="{0387EBD8-D4DE-4EB5-A335-0ABA1170596D}" type="datetimeFigureOut">
              <a:rPr lang="es-PE" smtClean="0"/>
              <a:t>6/05/2024</a:t>
            </a:fld>
            <a:endParaRPr lang="es-PE"/>
          </a:p>
        </p:txBody>
      </p:sp>
      <p:sp>
        <p:nvSpPr>
          <p:cNvPr id="8" name="Marcador de pie de página 7">
            <a:extLst>
              <a:ext uri="{FF2B5EF4-FFF2-40B4-BE49-F238E27FC236}">
                <a16:creationId xmlns:a16="http://schemas.microsoft.com/office/drawing/2014/main" id="{DEB21AAE-04F3-4D38-94A9-B2B8F2EE2C92}"/>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8B89631A-CEA6-4150-99E1-B0E8D8FE21C1}"/>
              </a:ext>
            </a:extLst>
          </p:cNvPr>
          <p:cNvSpPr>
            <a:spLocks noGrp="1"/>
          </p:cNvSpPr>
          <p:nvPr>
            <p:ph type="sldNum" sz="quarter" idx="12"/>
          </p:nvPr>
        </p:nvSpPr>
        <p:spPr/>
        <p:txBody>
          <a:bodyPr/>
          <a:lstStyle/>
          <a:p>
            <a:fld id="{DA148DDE-47F1-46E8-8959-306DF6BD0E91}" type="slidenum">
              <a:rPr lang="es-PE" smtClean="0"/>
              <a:t>‹Nº›</a:t>
            </a:fld>
            <a:endParaRPr lang="es-PE"/>
          </a:p>
        </p:txBody>
      </p:sp>
    </p:spTree>
    <p:extLst>
      <p:ext uri="{BB962C8B-B14F-4D97-AF65-F5344CB8AC3E}">
        <p14:creationId xmlns:p14="http://schemas.microsoft.com/office/powerpoint/2010/main" val="67500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8861F-A6DF-418B-A54E-FF89CE946DA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6D901BD6-A9AE-4C6E-83C8-7B91ED656FB4}"/>
              </a:ext>
            </a:extLst>
          </p:cNvPr>
          <p:cNvSpPr>
            <a:spLocks noGrp="1"/>
          </p:cNvSpPr>
          <p:nvPr>
            <p:ph type="dt" sz="half" idx="10"/>
          </p:nvPr>
        </p:nvSpPr>
        <p:spPr/>
        <p:txBody>
          <a:bodyPr/>
          <a:lstStyle/>
          <a:p>
            <a:fld id="{0387EBD8-D4DE-4EB5-A335-0ABA1170596D}" type="datetimeFigureOut">
              <a:rPr lang="es-PE" smtClean="0"/>
              <a:t>6/05/2024</a:t>
            </a:fld>
            <a:endParaRPr lang="es-PE"/>
          </a:p>
        </p:txBody>
      </p:sp>
      <p:sp>
        <p:nvSpPr>
          <p:cNvPr id="4" name="Marcador de pie de página 3">
            <a:extLst>
              <a:ext uri="{FF2B5EF4-FFF2-40B4-BE49-F238E27FC236}">
                <a16:creationId xmlns:a16="http://schemas.microsoft.com/office/drawing/2014/main" id="{4404959D-6E06-44CB-93C8-6E90585015E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4ED0B7EB-6B49-45C9-B703-A5C438691757}"/>
              </a:ext>
            </a:extLst>
          </p:cNvPr>
          <p:cNvSpPr>
            <a:spLocks noGrp="1"/>
          </p:cNvSpPr>
          <p:nvPr>
            <p:ph type="sldNum" sz="quarter" idx="12"/>
          </p:nvPr>
        </p:nvSpPr>
        <p:spPr/>
        <p:txBody>
          <a:bodyPr/>
          <a:lstStyle/>
          <a:p>
            <a:fld id="{DA148DDE-47F1-46E8-8959-306DF6BD0E91}" type="slidenum">
              <a:rPr lang="es-PE" smtClean="0"/>
              <a:t>‹Nº›</a:t>
            </a:fld>
            <a:endParaRPr lang="es-PE"/>
          </a:p>
        </p:txBody>
      </p:sp>
    </p:spTree>
    <p:extLst>
      <p:ext uri="{BB962C8B-B14F-4D97-AF65-F5344CB8AC3E}">
        <p14:creationId xmlns:p14="http://schemas.microsoft.com/office/powerpoint/2010/main" val="73421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DD98D3-7E6B-48C0-ABBF-42C2CB028F3D}"/>
              </a:ext>
            </a:extLst>
          </p:cNvPr>
          <p:cNvSpPr>
            <a:spLocks noGrp="1"/>
          </p:cNvSpPr>
          <p:nvPr>
            <p:ph type="dt" sz="half" idx="10"/>
          </p:nvPr>
        </p:nvSpPr>
        <p:spPr/>
        <p:txBody>
          <a:bodyPr/>
          <a:lstStyle/>
          <a:p>
            <a:fld id="{0387EBD8-D4DE-4EB5-A335-0ABA1170596D}" type="datetimeFigureOut">
              <a:rPr lang="es-PE" smtClean="0"/>
              <a:t>6/05/2024</a:t>
            </a:fld>
            <a:endParaRPr lang="es-PE"/>
          </a:p>
        </p:txBody>
      </p:sp>
      <p:sp>
        <p:nvSpPr>
          <p:cNvPr id="3" name="Marcador de pie de página 2">
            <a:extLst>
              <a:ext uri="{FF2B5EF4-FFF2-40B4-BE49-F238E27FC236}">
                <a16:creationId xmlns:a16="http://schemas.microsoft.com/office/drawing/2014/main" id="{0FEB5A49-7DA8-4FCB-A165-E6F711C2CDA9}"/>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67752555-5279-4380-9BD7-9BDED0BA4ABB}"/>
              </a:ext>
            </a:extLst>
          </p:cNvPr>
          <p:cNvSpPr>
            <a:spLocks noGrp="1"/>
          </p:cNvSpPr>
          <p:nvPr>
            <p:ph type="sldNum" sz="quarter" idx="12"/>
          </p:nvPr>
        </p:nvSpPr>
        <p:spPr/>
        <p:txBody>
          <a:bodyPr/>
          <a:lstStyle/>
          <a:p>
            <a:fld id="{DA148DDE-47F1-46E8-8959-306DF6BD0E91}" type="slidenum">
              <a:rPr lang="es-PE" smtClean="0"/>
              <a:t>‹Nº›</a:t>
            </a:fld>
            <a:endParaRPr lang="es-PE"/>
          </a:p>
        </p:txBody>
      </p:sp>
    </p:spTree>
    <p:extLst>
      <p:ext uri="{BB962C8B-B14F-4D97-AF65-F5344CB8AC3E}">
        <p14:creationId xmlns:p14="http://schemas.microsoft.com/office/powerpoint/2010/main" val="89376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2CA1E9-3A02-4F37-8507-0861D12561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83E3A7-8685-487A-A68D-AB1026753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5312C35B-F6AF-4C91-9047-5F1EC2E34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4E5DA6-D68B-4630-8410-CEF507AC0948}"/>
              </a:ext>
            </a:extLst>
          </p:cNvPr>
          <p:cNvSpPr>
            <a:spLocks noGrp="1"/>
          </p:cNvSpPr>
          <p:nvPr>
            <p:ph type="dt" sz="half" idx="10"/>
          </p:nvPr>
        </p:nvSpPr>
        <p:spPr/>
        <p:txBody>
          <a:bodyPr/>
          <a:lstStyle/>
          <a:p>
            <a:fld id="{0387EBD8-D4DE-4EB5-A335-0ABA1170596D}" type="datetimeFigureOut">
              <a:rPr lang="es-PE" smtClean="0"/>
              <a:t>6/05/2024</a:t>
            </a:fld>
            <a:endParaRPr lang="es-PE"/>
          </a:p>
        </p:txBody>
      </p:sp>
      <p:sp>
        <p:nvSpPr>
          <p:cNvPr id="6" name="Marcador de pie de página 5">
            <a:extLst>
              <a:ext uri="{FF2B5EF4-FFF2-40B4-BE49-F238E27FC236}">
                <a16:creationId xmlns:a16="http://schemas.microsoft.com/office/drawing/2014/main" id="{340E3259-F010-44AD-9FD9-204BD2895D0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E665183-F8DE-4D6E-84D1-A9B7FD663FE8}"/>
              </a:ext>
            </a:extLst>
          </p:cNvPr>
          <p:cNvSpPr>
            <a:spLocks noGrp="1"/>
          </p:cNvSpPr>
          <p:nvPr>
            <p:ph type="sldNum" sz="quarter" idx="12"/>
          </p:nvPr>
        </p:nvSpPr>
        <p:spPr/>
        <p:txBody>
          <a:bodyPr/>
          <a:lstStyle/>
          <a:p>
            <a:fld id="{DA148DDE-47F1-46E8-8959-306DF6BD0E91}" type="slidenum">
              <a:rPr lang="es-PE" smtClean="0"/>
              <a:t>‹Nº›</a:t>
            </a:fld>
            <a:endParaRPr lang="es-PE"/>
          </a:p>
        </p:txBody>
      </p:sp>
    </p:spTree>
    <p:extLst>
      <p:ext uri="{BB962C8B-B14F-4D97-AF65-F5344CB8AC3E}">
        <p14:creationId xmlns:p14="http://schemas.microsoft.com/office/powerpoint/2010/main" val="82963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35A453-9243-41C1-8E4B-1A72AD4EE3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1F304A97-C7A6-426C-8781-71C7B1F8A6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495E8532-0CBB-4EF9-BED0-3B545AD2E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AE08F0-6675-43EA-AD5B-BD8A6686013E}"/>
              </a:ext>
            </a:extLst>
          </p:cNvPr>
          <p:cNvSpPr>
            <a:spLocks noGrp="1"/>
          </p:cNvSpPr>
          <p:nvPr>
            <p:ph type="dt" sz="half" idx="10"/>
          </p:nvPr>
        </p:nvSpPr>
        <p:spPr/>
        <p:txBody>
          <a:bodyPr/>
          <a:lstStyle/>
          <a:p>
            <a:fld id="{0387EBD8-D4DE-4EB5-A335-0ABA1170596D}" type="datetimeFigureOut">
              <a:rPr lang="es-PE" smtClean="0"/>
              <a:t>6/05/2024</a:t>
            </a:fld>
            <a:endParaRPr lang="es-PE"/>
          </a:p>
        </p:txBody>
      </p:sp>
      <p:sp>
        <p:nvSpPr>
          <p:cNvPr id="6" name="Marcador de pie de página 5">
            <a:extLst>
              <a:ext uri="{FF2B5EF4-FFF2-40B4-BE49-F238E27FC236}">
                <a16:creationId xmlns:a16="http://schemas.microsoft.com/office/drawing/2014/main" id="{22AB6408-1FAE-4880-8B60-6E07A547955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4D0640A-5D41-43D1-9DEC-C7C67559B056}"/>
              </a:ext>
            </a:extLst>
          </p:cNvPr>
          <p:cNvSpPr>
            <a:spLocks noGrp="1"/>
          </p:cNvSpPr>
          <p:nvPr>
            <p:ph type="sldNum" sz="quarter" idx="12"/>
          </p:nvPr>
        </p:nvSpPr>
        <p:spPr/>
        <p:txBody>
          <a:bodyPr/>
          <a:lstStyle/>
          <a:p>
            <a:fld id="{DA148DDE-47F1-46E8-8959-306DF6BD0E91}" type="slidenum">
              <a:rPr lang="es-PE" smtClean="0"/>
              <a:t>‹Nº›</a:t>
            </a:fld>
            <a:endParaRPr lang="es-PE"/>
          </a:p>
        </p:txBody>
      </p:sp>
    </p:spTree>
    <p:extLst>
      <p:ext uri="{BB962C8B-B14F-4D97-AF65-F5344CB8AC3E}">
        <p14:creationId xmlns:p14="http://schemas.microsoft.com/office/powerpoint/2010/main" val="46818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7B7E229-4CAD-4414-99B6-D17FD7A9F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20DF170-AEA0-41A0-9D37-5E2619A85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59E8E30-0009-450C-BAA2-3B99BA2E6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7EBD8-D4DE-4EB5-A335-0ABA1170596D}" type="datetimeFigureOut">
              <a:rPr lang="es-PE" smtClean="0"/>
              <a:t>6/05/2024</a:t>
            </a:fld>
            <a:endParaRPr lang="es-PE"/>
          </a:p>
        </p:txBody>
      </p:sp>
      <p:sp>
        <p:nvSpPr>
          <p:cNvPr id="5" name="Marcador de pie de página 4">
            <a:extLst>
              <a:ext uri="{FF2B5EF4-FFF2-40B4-BE49-F238E27FC236}">
                <a16:creationId xmlns:a16="http://schemas.microsoft.com/office/drawing/2014/main" id="{BAC6E15E-8ED5-4FDA-9EC4-3DD9F6FB7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9CB01FFD-D4D2-4731-97E6-6DDA1A9759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48DDE-47F1-46E8-8959-306DF6BD0E91}" type="slidenum">
              <a:rPr lang="es-PE" smtClean="0"/>
              <a:t>‹Nº›</a:t>
            </a:fld>
            <a:endParaRPr lang="es-PE"/>
          </a:p>
        </p:txBody>
      </p:sp>
    </p:spTree>
    <p:extLst>
      <p:ext uri="{BB962C8B-B14F-4D97-AF65-F5344CB8AC3E}">
        <p14:creationId xmlns:p14="http://schemas.microsoft.com/office/powerpoint/2010/main" val="3304252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7F48F-465C-49A4-975D-F51D41B72336}" type="datetimeFigureOut">
              <a:rPr lang="en-US" smtClean="0"/>
              <a:t>5/6/2024</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4F4A-C13B-4CB1-BB4B-D1C52EA646EF}" type="slidenum">
              <a:rPr lang="en-US" smtClean="0"/>
              <a:t>‹Nº›</a:t>
            </a:fld>
            <a:endParaRPr lang="en-US"/>
          </a:p>
        </p:txBody>
      </p:sp>
    </p:spTree>
    <p:extLst>
      <p:ext uri="{BB962C8B-B14F-4D97-AF65-F5344CB8AC3E}">
        <p14:creationId xmlns:p14="http://schemas.microsoft.com/office/powerpoint/2010/main" val="1783222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9.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3" name="Elipse 12">
            <a:extLst>
              <a:ext uri="{FF2B5EF4-FFF2-40B4-BE49-F238E27FC236}">
                <a16:creationId xmlns:a16="http://schemas.microsoft.com/office/drawing/2014/main" id="{AFD97580-3A4A-4CE1-9C92-51D16EEBC703}"/>
              </a:ext>
            </a:extLst>
          </p:cNvPr>
          <p:cNvSpPr/>
          <p:nvPr/>
        </p:nvSpPr>
        <p:spPr>
          <a:xfrm>
            <a:off x="8071774" y="424688"/>
            <a:ext cx="6843076" cy="6843076"/>
          </a:xfrm>
          <a:prstGeom prst="ellipse">
            <a:avLst/>
          </a:prstGeom>
          <a:solidFill>
            <a:schemeClr val="bg2">
              <a:lumMod val="9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ángulo 1"/>
          <p:cNvSpPr/>
          <p:nvPr/>
        </p:nvSpPr>
        <p:spPr>
          <a:xfrm>
            <a:off x="864287" y="3846227"/>
            <a:ext cx="368300" cy="2975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Google Shape;269;p25"/>
          <p:cNvSpPr txBox="1">
            <a:spLocks/>
          </p:cNvSpPr>
          <p:nvPr/>
        </p:nvSpPr>
        <p:spPr>
          <a:xfrm>
            <a:off x="698687" y="1697297"/>
            <a:ext cx="4826350" cy="1252236"/>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Poppins" panose="020B0604020202020204" charset="0"/>
                <a:ea typeface="+mj-ea"/>
                <a:cs typeface="Poppins" panose="020B0604020202020204" charset="0"/>
              </a:rPr>
              <a:t>«Ejecución Contractual»</a:t>
            </a:r>
          </a:p>
        </p:txBody>
      </p:sp>
      <p:sp>
        <p:nvSpPr>
          <p:cNvPr id="4" name="Google Shape;239;p22"/>
          <p:cNvSpPr txBox="1">
            <a:spLocks/>
          </p:cNvSpPr>
          <p:nvPr/>
        </p:nvSpPr>
        <p:spPr>
          <a:xfrm>
            <a:off x="698688" y="2951542"/>
            <a:ext cx="430020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endParaRPr>
          </a:p>
        </p:txBody>
      </p:sp>
      <p:sp>
        <p:nvSpPr>
          <p:cNvPr id="6" name="Google Shape;239;p22"/>
          <p:cNvSpPr txBox="1">
            <a:spLocks/>
          </p:cNvSpPr>
          <p:nvPr/>
        </p:nvSpPr>
        <p:spPr>
          <a:xfrm>
            <a:off x="973090" y="4883446"/>
            <a:ext cx="430020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Daniel Cuentas</a:t>
            </a:r>
          </a:p>
        </p:txBody>
      </p:sp>
      <p:sp>
        <p:nvSpPr>
          <p:cNvPr id="7" name="Google Shape;239;p22"/>
          <p:cNvSpPr txBox="1">
            <a:spLocks/>
          </p:cNvSpPr>
          <p:nvPr/>
        </p:nvSpPr>
        <p:spPr>
          <a:xfrm>
            <a:off x="964906" y="5241404"/>
            <a:ext cx="430020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Árbitro</a:t>
            </a:r>
          </a:p>
        </p:txBody>
      </p:sp>
      <p:cxnSp>
        <p:nvCxnSpPr>
          <p:cNvPr id="9" name="Conector recto 8"/>
          <p:cNvCxnSpPr>
            <a:cxnSpLocks/>
          </p:cNvCxnSpPr>
          <p:nvPr/>
        </p:nvCxnSpPr>
        <p:spPr>
          <a:xfrm>
            <a:off x="883883" y="5040455"/>
            <a:ext cx="0" cy="99973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Elipse 10">
            <a:extLst>
              <a:ext uri="{FF2B5EF4-FFF2-40B4-BE49-F238E27FC236}">
                <a16:creationId xmlns:a16="http://schemas.microsoft.com/office/drawing/2014/main" id="{F86EE8D5-3674-44B8-8B9E-F6CC84D0D4C3}"/>
              </a:ext>
            </a:extLst>
          </p:cNvPr>
          <p:cNvSpPr/>
          <p:nvPr/>
        </p:nvSpPr>
        <p:spPr>
          <a:xfrm>
            <a:off x="8847643" y="1653348"/>
            <a:ext cx="4370832" cy="4370832"/>
          </a:xfrm>
          <a:prstGeom prst="ellipse">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Imagen 13">
            <a:extLst>
              <a:ext uri="{FF2B5EF4-FFF2-40B4-BE49-F238E27FC236}">
                <a16:creationId xmlns:a16="http://schemas.microsoft.com/office/drawing/2014/main" id="{B2D7EB05-F3E9-4594-B1A1-E69D6B514A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506" y="434472"/>
            <a:ext cx="1781144" cy="435767"/>
          </a:xfrm>
          <a:prstGeom prst="rect">
            <a:avLst/>
          </a:prstGeom>
        </p:spPr>
      </p:pic>
      <p:pic>
        <p:nvPicPr>
          <p:cNvPr id="16" name="Imagen 15">
            <a:extLst>
              <a:ext uri="{FF2B5EF4-FFF2-40B4-BE49-F238E27FC236}">
                <a16:creationId xmlns:a16="http://schemas.microsoft.com/office/drawing/2014/main" id="{2F976F5C-52D8-4F81-934F-840469F62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389" y="385173"/>
            <a:ext cx="1381977" cy="534365"/>
          </a:xfrm>
          <a:prstGeom prst="rect">
            <a:avLst/>
          </a:prstGeom>
        </p:spPr>
      </p:pic>
      <p:pic>
        <p:nvPicPr>
          <p:cNvPr id="18" name="Imagen 17">
            <a:extLst>
              <a:ext uri="{FF2B5EF4-FFF2-40B4-BE49-F238E27FC236}">
                <a16:creationId xmlns:a16="http://schemas.microsoft.com/office/drawing/2014/main" id="{1BAD1C45-0BC0-44EE-944C-103B1C89D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448" y="454829"/>
            <a:ext cx="2169953" cy="395053"/>
          </a:xfrm>
          <a:prstGeom prst="rect">
            <a:avLst/>
          </a:prstGeom>
        </p:spPr>
      </p:pic>
      <p:pic>
        <p:nvPicPr>
          <p:cNvPr id="19" name="Picture 2" descr="Foto gratuita concepto de negocio con equipo de cerca">
            <a:extLst>
              <a:ext uri="{FF2B5EF4-FFF2-40B4-BE49-F238E27FC236}">
                <a16:creationId xmlns:a16="http://schemas.microsoft.com/office/drawing/2014/main" id="{CC136D38-10CC-4991-A22A-92DDD8C24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188" y="1860264"/>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239;p22">
            <a:extLst>
              <a:ext uri="{FF2B5EF4-FFF2-40B4-BE49-F238E27FC236}">
                <a16:creationId xmlns:a16="http://schemas.microsoft.com/office/drawing/2014/main" id="{3C57A1B3-C7F3-4084-9594-279F3B390DF5}"/>
              </a:ext>
            </a:extLst>
          </p:cNvPr>
          <p:cNvSpPr txBox="1">
            <a:spLocks/>
          </p:cNvSpPr>
          <p:nvPr/>
        </p:nvSpPr>
        <p:spPr>
          <a:xfrm>
            <a:off x="3433801" y="314825"/>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entro 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F</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ormación</a:t>
            </a: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 </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apacitación</a:t>
            </a:r>
          </a:p>
        </p:txBody>
      </p:sp>
      <p:cxnSp>
        <p:nvCxnSpPr>
          <p:cNvPr id="22" name="Conector recto 21">
            <a:extLst>
              <a:ext uri="{FF2B5EF4-FFF2-40B4-BE49-F238E27FC236}">
                <a16:creationId xmlns:a16="http://schemas.microsoft.com/office/drawing/2014/main" id="{9A0E4702-3C56-430F-AC55-2F8291288C8F}"/>
              </a:ext>
            </a:extLst>
          </p:cNvPr>
          <p:cNvCxnSpPr>
            <a:cxnSpLocks/>
          </p:cNvCxnSpPr>
          <p:nvPr/>
        </p:nvCxnSpPr>
        <p:spPr>
          <a:xfrm>
            <a:off x="3414751" y="388821"/>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53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29" name="Google Shape;1023;p23">
            <a:extLst>
              <a:ext uri="{FF2B5EF4-FFF2-40B4-BE49-F238E27FC236}">
                <a16:creationId xmlns:a16="http://schemas.microsoft.com/office/drawing/2014/main" id="{67BC4A61-8E57-4D18-B79C-681259C56B69}"/>
              </a:ext>
            </a:extLst>
          </p:cNvPr>
          <p:cNvSpPr/>
          <p:nvPr/>
        </p:nvSpPr>
        <p:spPr>
          <a:xfrm flipH="1">
            <a:off x="8824272" y="3225960"/>
            <a:ext cx="2934012" cy="2368212"/>
          </a:xfrm>
          <a:prstGeom prst="round2DiagRect">
            <a:avLst>
              <a:gd name="adj1" fmla="val 0"/>
              <a:gd name="adj2" fmla="val 17764"/>
            </a:avLst>
          </a:prstGeom>
          <a:solidFill>
            <a:srgbClr val="00206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2133"/>
              </a:spcAft>
              <a:buClrTx/>
              <a:buSzTx/>
              <a:buFontTx/>
              <a:buNone/>
              <a:tabLst/>
              <a:defRPr/>
            </a:pPr>
            <a:endParaRPr kumimoji="0" lang="en" sz="1400" b="0" i="0" u="none" strike="noStrike" kern="1200" cap="none" spc="0" normalizeH="0" baseline="0" noProof="0" dirty="0">
              <a:ln>
                <a:noFill/>
              </a:ln>
              <a:solidFill>
                <a:srgbClr val="FFFFFF"/>
              </a:solidFill>
              <a:effectLst/>
              <a:uLnTx/>
              <a:uFillTx/>
              <a:latin typeface="Barlow"/>
              <a:ea typeface="Barlow"/>
              <a:cs typeface="Barlow"/>
              <a:sym typeface="Barlow"/>
            </a:endParaRPr>
          </a:p>
          <a:p>
            <a:pPr marL="0" marR="0" lvl="0" indent="0" algn="l" defTabSz="914400" rtl="0" eaLnBrk="1" fontAlgn="auto" latinLnBrk="0" hangingPunct="1">
              <a:lnSpc>
                <a:spcPct val="115000"/>
              </a:lnSpc>
              <a:spcBef>
                <a:spcPts val="0"/>
              </a:spcBef>
              <a:spcAft>
                <a:spcPts val="2133"/>
              </a:spcAft>
              <a:buClrTx/>
              <a:buSzTx/>
              <a:buFontTx/>
              <a:buNone/>
              <a:tabLst/>
              <a:defRPr/>
            </a:pPr>
            <a:endParaRPr kumimoji="0" lang="en" sz="1400" b="0" i="0" u="none" strike="noStrike" kern="1200" cap="none" spc="0" normalizeH="0" baseline="0" noProof="0" dirty="0">
              <a:ln>
                <a:noFill/>
              </a:ln>
              <a:solidFill>
                <a:srgbClr val="FFFFFF"/>
              </a:solidFill>
              <a:effectLst/>
              <a:uLnTx/>
              <a:uFillTx/>
              <a:latin typeface="Barlow"/>
              <a:ea typeface="Barlow"/>
              <a:cs typeface="Barlow"/>
              <a:sym typeface="Barlow"/>
            </a:endParaRPr>
          </a:p>
          <a:p>
            <a:pPr marL="0" marR="0" lvl="0" indent="0" algn="l" defTabSz="914400" rtl="0" eaLnBrk="1" fontAlgn="auto" latinLnBrk="0" hangingPunct="1">
              <a:lnSpc>
                <a:spcPct val="115000"/>
              </a:lnSpc>
              <a:spcBef>
                <a:spcPts val="0"/>
              </a:spcBef>
              <a:spcAft>
                <a:spcPts val="2133"/>
              </a:spcAft>
              <a:buClrTx/>
              <a:buSzTx/>
              <a:buFontTx/>
              <a:buNone/>
              <a:tabLst/>
              <a:defRPr/>
            </a:pPr>
            <a:r>
              <a:rPr kumimoji="0" lang="en" sz="1400" b="0" i="0" u="none" strike="noStrike" kern="1200" cap="none" spc="0" normalizeH="0" baseline="0" noProof="0" dirty="0">
                <a:ln>
                  <a:noFill/>
                </a:ln>
                <a:solidFill>
                  <a:srgbClr val="FFFFFF"/>
                </a:solidFill>
                <a:effectLst/>
                <a:uLnTx/>
                <a:uFillTx/>
                <a:latin typeface="Barlow"/>
                <a:ea typeface="Barlow"/>
                <a:cs typeface="Barlow"/>
                <a:sym typeface="Barlow"/>
              </a:rPr>
              <a:t>No incluirlas acarrean la nulidad del Contrato.</a:t>
            </a:r>
          </a:p>
        </p:txBody>
      </p:sp>
      <p:sp>
        <p:nvSpPr>
          <p:cNvPr id="1020" name="Google Shape;1020;p23"/>
          <p:cNvSpPr txBox="1">
            <a:spLocks noGrp="1"/>
          </p:cNvSpPr>
          <p:nvPr>
            <p:ph type="title"/>
          </p:nvPr>
        </p:nvSpPr>
        <p:spPr>
          <a:xfrm>
            <a:off x="609643" y="1804358"/>
            <a:ext cx="7521200" cy="1100034"/>
          </a:xfrm>
          <a:prstGeom prst="rect">
            <a:avLst/>
          </a:prstGeom>
        </p:spPr>
        <p:txBody>
          <a:bodyPr spcFirstLastPara="1" vert="horz" wrap="square" lIns="0" tIns="0" rIns="0" bIns="0" rtlCol="0" anchor="t" anchorCtr="0">
            <a:noAutofit/>
          </a:bodyPr>
          <a:lstStyle/>
          <a:p>
            <a:pPr>
              <a:spcBef>
                <a:spcPts val="0"/>
              </a:spcBef>
            </a:pPr>
            <a:r>
              <a:rPr lang="en" b="1" dirty="0">
                <a:latin typeface="Poppins" panose="020B0604020202020204"/>
              </a:rPr>
              <a:t>Contenido del Contrato</a:t>
            </a:r>
            <a:endParaRPr b="1" dirty="0">
              <a:latin typeface="Poppins" panose="020B0604020202020204"/>
            </a:endParaRPr>
          </a:p>
        </p:txBody>
      </p:sp>
      <p:sp>
        <p:nvSpPr>
          <p:cNvPr id="1021" name="Google Shape;1021;p23"/>
          <p:cNvSpPr txBox="1">
            <a:spLocks noGrp="1"/>
          </p:cNvSpPr>
          <p:nvPr>
            <p:ph type="sldNum" idx="12"/>
          </p:nvPr>
        </p:nvSpPr>
        <p:spPr>
          <a:xfrm>
            <a:off x="11532033" y="6182333"/>
            <a:ext cx="609200" cy="624800"/>
          </a:xfrm>
          <a:prstGeom prst="rect">
            <a:avLst/>
          </a:prstGeom>
        </p:spPr>
        <p:txBody>
          <a:bodyPr spcFirstLastPara="1" vert="horz" wrap="square" lIns="0" tIns="0" rIns="0" bIns="0" rtlCol="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022" name="Google Shape;1022;p23"/>
          <p:cNvGrpSpPr/>
          <p:nvPr/>
        </p:nvGrpSpPr>
        <p:grpSpPr>
          <a:xfrm>
            <a:off x="3367984" y="3248058"/>
            <a:ext cx="2934012" cy="2368211"/>
            <a:chOff x="3071457" y="2013875"/>
            <a:chExt cx="1944600" cy="1569600"/>
          </a:xfrm>
          <a:solidFill>
            <a:srgbClr val="002060"/>
          </a:solidFill>
        </p:grpSpPr>
        <p:sp>
          <p:nvSpPr>
            <p:cNvPr id="1023" name="Google Shape;1023;p23"/>
            <p:cNvSpPr/>
            <p:nvPr/>
          </p:nvSpPr>
          <p:spPr>
            <a:xfrm rot="10800000" flipH="1">
              <a:off x="3071457" y="2013875"/>
              <a:ext cx="1944600" cy="1569600"/>
            </a:xfrm>
            <a:prstGeom prst="round2DiagRect">
              <a:avLst>
                <a:gd name="adj1" fmla="val 0"/>
                <a:gd name="adj2" fmla="val 17764"/>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 name="Google Shape;1024;p23"/>
            <p:cNvSpPr txBox="1"/>
            <p:nvPr/>
          </p:nvSpPr>
          <p:spPr>
            <a:xfrm>
              <a:off x="3310368" y="2093261"/>
              <a:ext cx="1451700" cy="452736"/>
            </a:xfrm>
            <a:prstGeom prst="rect">
              <a:avLst/>
            </a:prstGeom>
            <a:grp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67" b="1" i="0" u="none" strike="noStrike" kern="1200" cap="none" spc="0" normalizeH="0" baseline="0" noProof="0" dirty="0">
                  <a:ln>
                    <a:noFill/>
                  </a:ln>
                  <a:solidFill>
                    <a:srgbClr val="FFFFFF"/>
                  </a:solidFill>
                  <a:effectLst/>
                  <a:uLnTx/>
                  <a:uFillTx/>
                  <a:latin typeface="Barlow"/>
                  <a:ea typeface="Barlow"/>
                  <a:cs typeface="Barlow"/>
                  <a:sym typeface="Barlow"/>
                </a:rPr>
                <a:t>¿Qué cláusulas debe incluir?</a:t>
              </a:r>
              <a:endParaRPr kumimoji="0" sz="1467"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sp>
          <p:nvSpPr>
            <p:cNvPr id="1025" name="Google Shape;1025;p23"/>
            <p:cNvSpPr txBox="1"/>
            <p:nvPr/>
          </p:nvSpPr>
          <p:spPr>
            <a:xfrm>
              <a:off x="3279021" y="2490290"/>
              <a:ext cx="1600506" cy="135094"/>
            </a:xfrm>
            <a:prstGeom prst="rect">
              <a:avLst/>
            </a:prstGeom>
            <a:grpFill/>
            <a:ln>
              <a:noFill/>
            </a:ln>
          </p:spPr>
          <p:txBody>
            <a:bodyPr spcFirstLastPara="1" wrap="square" lIns="121900" tIns="121900" rIns="121900" bIns="121900" anchor="t" anchorCtr="0">
              <a:noAutofit/>
            </a:bodyPr>
            <a:lstStyle/>
            <a:p>
              <a:pPr marL="0" marR="0" lvl="0" indent="0" algn="just" defTabSz="914400" rtl="0" eaLnBrk="1" fontAlgn="auto" latinLnBrk="0" hangingPunct="1">
                <a:spcBef>
                  <a:spcPts val="0"/>
                </a:spcBef>
                <a:spcAft>
                  <a:spcPts val="2133"/>
                </a:spcAft>
                <a:buClrTx/>
                <a:buSzTx/>
                <a:buFontTx/>
                <a:buNone/>
                <a:tabLst/>
                <a:defRPr/>
              </a:pPr>
              <a:r>
                <a:rPr kumimoji="0" lang="es-MX" sz="1200" b="0" i="0" u="none" strike="noStrike" kern="1200" cap="none" spc="0" normalizeH="0" baseline="0" noProof="0" dirty="0">
                  <a:ln>
                    <a:noFill/>
                  </a:ln>
                  <a:solidFill>
                    <a:srgbClr val="FFFFFF"/>
                  </a:solidFill>
                  <a:effectLst/>
                  <a:uLnTx/>
                  <a:uFillTx/>
                  <a:latin typeface="Barlow"/>
                  <a:ea typeface="Barlow"/>
                  <a:cs typeface="Barlow"/>
                  <a:sym typeface="Barlow"/>
                </a:rPr>
                <a:t>Garantías</a:t>
              </a:r>
            </a:p>
            <a:p>
              <a:pPr marL="0" marR="0" lvl="0" indent="0" algn="just" defTabSz="914400" rtl="0" eaLnBrk="1" fontAlgn="auto" latinLnBrk="0" hangingPunct="1">
                <a:spcBef>
                  <a:spcPts val="0"/>
                </a:spcBef>
                <a:spcAft>
                  <a:spcPts val="2133"/>
                </a:spcAft>
                <a:buClrTx/>
                <a:buSzTx/>
                <a:buFontTx/>
                <a:buNone/>
                <a:tabLst/>
                <a:defRPr/>
              </a:pPr>
              <a:r>
                <a:rPr lang="es-MX" sz="1200" dirty="0">
                  <a:solidFill>
                    <a:srgbClr val="FFFFFF"/>
                  </a:solidFill>
                  <a:latin typeface="Barlow"/>
                  <a:ea typeface="Barlow"/>
                  <a:cs typeface="Barlow"/>
                  <a:sym typeface="Barlow"/>
                </a:rPr>
                <a:t>Anticorrupción</a:t>
              </a:r>
            </a:p>
            <a:p>
              <a:pPr marL="0" marR="0" lvl="0" indent="0" algn="just" defTabSz="914400" rtl="0" eaLnBrk="1" fontAlgn="auto" latinLnBrk="0" hangingPunct="1">
                <a:spcBef>
                  <a:spcPts val="0"/>
                </a:spcBef>
                <a:spcAft>
                  <a:spcPts val="2133"/>
                </a:spcAft>
                <a:buClrTx/>
                <a:buSzTx/>
                <a:buFontTx/>
                <a:buNone/>
                <a:tabLst/>
                <a:defRPr/>
              </a:pPr>
              <a:r>
                <a:rPr kumimoji="0" lang="es-MX" sz="1200" b="0" i="0" u="none" strike="noStrike" kern="1200" cap="none" spc="0" normalizeH="0" baseline="0" noProof="0" dirty="0">
                  <a:ln>
                    <a:noFill/>
                  </a:ln>
                  <a:solidFill>
                    <a:srgbClr val="FFFFFF"/>
                  </a:solidFill>
                  <a:effectLst/>
                  <a:uLnTx/>
                  <a:uFillTx/>
                  <a:latin typeface="Barlow"/>
                  <a:ea typeface="Barlow"/>
                  <a:cs typeface="Barlow"/>
                  <a:sym typeface="Barlow"/>
                </a:rPr>
                <a:t>Solución de Controversias</a:t>
              </a:r>
            </a:p>
            <a:p>
              <a:pPr marL="0" marR="0" lvl="0" indent="0" algn="just" defTabSz="914400" rtl="0" eaLnBrk="1" fontAlgn="auto" latinLnBrk="0" hangingPunct="1">
                <a:spcBef>
                  <a:spcPts val="0"/>
                </a:spcBef>
                <a:spcAft>
                  <a:spcPts val="2133"/>
                </a:spcAft>
                <a:buClrTx/>
                <a:buSzTx/>
                <a:buFontTx/>
                <a:buNone/>
                <a:tabLst/>
                <a:defRPr/>
              </a:pPr>
              <a:r>
                <a:rPr lang="es-MX" sz="1200" dirty="0">
                  <a:solidFill>
                    <a:srgbClr val="FFFFFF"/>
                  </a:solidFill>
                  <a:latin typeface="Barlow"/>
                  <a:ea typeface="Barlow"/>
                  <a:cs typeface="Barlow"/>
                  <a:sym typeface="Barlow"/>
                </a:rPr>
                <a:t>Resolución por Incumplimiento</a:t>
              </a:r>
              <a:endParaRPr kumimoji="0" sz="1200"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grpSp>
      <p:grpSp>
        <p:nvGrpSpPr>
          <p:cNvPr id="1026" name="Google Shape;1026;p23"/>
          <p:cNvGrpSpPr/>
          <p:nvPr/>
        </p:nvGrpSpPr>
        <p:grpSpPr>
          <a:xfrm>
            <a:off x="609643" y="3248059"/>
            <a:ext cx="2754550" cy="2368212"/>
            <a:chOff x="1126863" y="2013875"/>
            <a:chExt cx="1944600" cy="1569600"/>
          </a:xfrm>
          <a:solidFill>
            <a:srgbClr val="C00000"/>
          </a:solidFill>
        </p:grpSpPr>
        <p:sp>
          <p:nvSpPr>
            <p:cNvPr id="1027" name="Google Shape;1027;p23"/>
            <p:cNvSpPr/>
            <p:nvPr/>
          </p:nvSpPr>
          <p:spPr>
            <a:xfrm>
              <a:off x="1126863" y="2013875"/>
              <a:ext cx="1944600" cy="1569600"/>
            </a:xfrm>
            <a:prstGeom prst="round2DiagRect">
              <a:avLst>
                <a:gd name="adj1" fmla="val 0"/>
                <a:gd name="adj2" fmla="val 17764"/>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8" name="Google Shape;1028;p23"/>
            <p:cNvSpPr txBox="1"/>
            <p:nvPr/>
          </p:nvSpPr>
          <p:spPr>
            <a:xfrm>
              <a:off x="1246777" y="2014328"/>
              <a:ext cx="1451700" cy="311746"/>
            </a:xfrm>
            <a:prstGeom prst="rect">
              <a:avLst/>
            </a:prstGeom>
            <a:grp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67" b="1" i="0" u="none" strike="noStrike" kern="1200" cap="none" spc="0" normalizeH="0" baseline="0" noProof="0" dirty="0">
                  <a:ln>
                    <a:noFill/>
                  </a:ln>
                  <a:solidFill>
                    <a:srgbClr val="FFFFFF"/>
                  </a:solidFill>
                  <a:effectLst/>
                  <a:uLnTx/>
                  <a:uFillTx/>
                  <a:latin typeface="Barlow"/>
                  <a:ea typeface="Barlow"/>
                  <a:cs typeface="Barlow"/>
                  <a:sym typeface="Barlow"/>
                </a:rPr>
                <a:t>¿Qué lo conforma?</a:t>
              </a:r>
              <a:endParaRPr kumimoji="0" sz="1467"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sp>
          <p:nvSpPr>
            <p:cNvPr id="1029" name="Google Shape;1029;p23"/>
            <p:cNvSpPr txBox="1"/>
            <p:nvPr/>
          </p:nvSpPr>
          <p:spPr>
            <a:xfrm>
              <a:off x="1244102" y="2230134"/>
              <a:ext cx="1723462" cy="512400"/>
            </a:xfrm>
            <a:prstGeom prst="rect">
              <a:avLst/>
            </a:prstGeom>
            <a:grpFill/>
            <a:ln>
              <a:noFill/>
            </a:ln>
          </p:spPr>
          <p:txBody>
            <a:bodyPr spcFirstLastPara="1" wrap="square" lIns="121900" tIns="121900" rIns="121900" bIns="121900" anchor="t" anchorCtr="0">
              <a:noAutofit/>
            </a:bodyPr>
            <a:lstStyle/>
            <a:p>
              <a:pPr marL="0" marR="0" lvl="0" indent="0" algn="just" defTabSz="914400" rtl="0" eaLnBrk="1" fontAlgn="auto" latinLnBrk="0" hangingPunct="1">
                <a:spcBef>
                  <a:spcPts val="0"/>
                </a:spcBef>
                <a:spcAft>
                  <a:spcPts val="2133"/>
                </a:spcAft>
                <a:buClrTx/>
                <a:buSzTx/>
                <a:buFontTx/>
                <a:buNone/>
                <a:tabLst/>
                <a:defRPr/>
              </a:pPr>
              <a:r>
                <a:rPr lang="es-MX" sz="1400" dirty="0">
                  <a:solidFill>
                    <a:schemeClr val="bg1"/>
                  </a:solidFill>
                </a:rPr>
                <a:t>Sus propios términos</a:t>
              </a:r>
            </a:p>
            <a:p>
              <a:pPr marL="0" marR="0" lvl="0" indent="0" algn="just" defTabSz="914400" rtl="0" eaLnBrk="1" fontAlgn="auto" latinLnBrk="0" hangingPunct="1">
                <a:spcBef>
                  <a:spcPts val="0"/>
                </a:spcBef>
                <a:spcAft>
                  <a:spcPts val="2133"/>
                </a:spcAft>
                <a:buClrTx/>
                <a:buSzTx/>
                <a:buFontTx/>
                <a:buNone/>
                <a:tabLst/>
                <a:defRPr/>
              </a:pPr>
              <a:r>
                <a:rPr lang="es-MX" sz="1400" dirty="0">
                  <a:solidFill>
                    <a:schemeClr val="bg1"/>
                  </a:solidFill>
                </a:rPr>
                <a:t>Documentos del procedimiento de selección | Reglas Definitivas</a:t>
              </a:r>
            </a:p>
            <a:p>
              <a:pPr marL="0" marR="0" lvl="0" indent="0" algn="just" defTabSz="914400" rtl="0" eaLnBrk="1" fontAlgn="auto" latinLnBrk="0" hangingPunct="1">
                <a:spcBef>
                  <a:spcPts val="0"/>
                </a:spcBef>
                <a:spcAft>
                  <a:spcPts val="2133"/>
                </a:spcAft>
                <a:buClrTx/>
                <a:buSzTx/>
                <a:buFontTx/>
                <a:buNone/>
                <a:tabLst/>
                <a:defRPr/>
              </a:pPr>
              <a:r>
                <a:rPr lang="es-MX" sz="1400" dirty="0">
                  <a:solidFill>
                    <a:schemeClr val="bg1"/>
                  </a:solidFill>
                </a:rPr>
                <a:t>La oferta ganadora</a:t>
              </a:r>
            </a:p>
            <a:p>
              <a:pPr marL="0" marR="0" lvl="0" indent="0" algn="just" defTabSz="914400" rtl="0" eaLnBrk="1" fontAlgn="auto" latinLnBrk="0" hangingPunct="1">
                <a:lnSpc>
                  <a:spcPct val="115000"/>
                </a:lnSpc>
                <a:spcBef>
                  <a:spcPts val="0"/>
                </a:spcBef>
                <a:spcAft>
                  <a:spcPts val="2133"/>
                </a:spcAft>
                <a:buClrTx/>
                <a:buSzTx/>
                <a:buFontTx/>
                <a:buNone/>
                <a:tabLst/>
                <a:defRPr/>
              </a:pPr>
              <a:endParaRPr lang="es-MX" sz="1400" dirty="0">
                <a:solidFill>
                  <a:schemeClr val="bg1"/>
                </a:solidFill>
              </a:endParaRPr>
            </a:p>
          </p:txBody>
        </p:sp>
      </p:grpSp>
      <p:grpSp>
        <p:nvGrpSpPr>
          <p:cNvPr id="1030" name="Google Shape;1030;p23"/>
          <p:cNvGrpSpPr/>
          <p:nvPr/>
        </p:nvGrpSpPr>
        <p:grpSpPr>
          <a:xfrm>
            <a:off x="6297958" y="3237009"/>
            <a:ext cx="2530352" cy="2346113"/>
            <a:chOff x="5009015" y="2006482"/>
            <a:chExt cx="3001200" cy="1569600"/>
          </a:xfrm>
          <a:solidFill>
            <a:srgbClr val="C00000"/>
          </a:solidFill>
        </p:grpSpPr>
        <p:sp>
          <p:nvSpPr>
            <p:cNvPr id="1031" name="Google Shape;1031;p23"/>
            <p:cNvSpPr/>
            <p:nvPr/>
          </p:nvSpPr>
          <p:spPr>
            <a:xfrm>
              <a:off x="5009015" y="2006482"/>
              <a:ext cx="3001200" cy="1569600"/>
            </a:xfrm>
            <a:prstGeom prst="round2DiagRect">
              <a:avLst>
                <a:gd name="adj1" fmla="val 0"/>
                <a:gd name="adj2" fmla="val 17764"/>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2" name="Google Shape;1032;p23"/>
            <p:cNvSpPr txBox="1"/>
            <p:nvPr/>
          </p:nvSpPr>
          <p:spPr>
            <a:xfrm>
              <a:off x="5069901" y="2030884"/>
              <a:ext cx="2417099" cy="459900"/>
            </a:xfrm>
            <a:prstGeom prst="rect">
              <a:avLst/>
            </a:prstGeom>
            <a:grp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67" b="1" i="0" u="none" strike="noStrike" kern="1200" cap="none" spc="0" normalizeH="0" baseline="0" noProof="0" dirty="0">
                  <a:ln>
                    <a:noFill/>
                  </a:ln>
                  <a:solidFill>
                    <a:srgbClr val="FFFFFF"/>
                  </a:solidFill>
                  <a:effectLst/>
                  <a:uLnTx/>
                  <a:uFillTx/>
                  <a:latin typeface="Barlow"/>
                  <a:ea typeface="Barlow"/>
                  <a:cs typeface="Barlow"/>
                  <a:sym typeface="Barlow"/>
                </a:rPr>
                <a:t>¿Y en caso de obras?</a:t>
              </a:r>
              <a:endParaRPr kumimoji="0" sz="1467"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sp>
          <p:nvSpPr>
            <p:cNvPr id="1033" name="Google Shape;1033;p23"/>
            <p:cNvSpPr txBox="1"/>
            <p:nvPr/>
          </p:nvSpPr>
          <p:spPr>
            <a:xfrm>
              <a:off x="5118349" y="2551009"/>
              <a:ext cx="2417099" cy="962953"/>
            </a:xfrm>
            <a:prstGeom prst="rect">
              <a:avLst/>
            </a:prstGeom>
            <a:grp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2133"/>
                </a:spcAft>
                <a:buClrTx/>
                <a:buSzTx/>
                <a:buFontTx/>
                <a:buNone/>
                <a:tabLst/>
                <a:defRPr/>
              </a:pPr>
              <a:r>
                <a:rPr lang="es-MX" sz="1600" dirty="0">
                  <a:solidFill>
                    <a:srgbClr val="FFFFFF"/>
                  </a:solidFill>
                  <a:latin typeface="Barlow"/>
                  <a:ea typeface="Barlow"/>
                  <a:cs typeface="Barlow"/>
                  <a:sym typeface="Barlow"/>
                </a:rPr>
                <a:t>Identificación de Riesgos</a:t>
              </a:r>
              <a:endParaRPr kumimoji="0" sz="1600"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grpSp>
      <p:grpSp>
        <p:nvGrpSpPr>
          <p:cNvPr id="1034" name="Google Shape;1034;p23"/>
          <p:cNvGrpSpPr/>
          <p:nvPr/>
        </p:nvGrpSpPr>
        <p:grpSpPr>
          <a:xfrm>
            <a:off x="3150513" y="4301642"/>
            <a:ext cx="394665" cy="392868"/>
            <a:chOff x="4858109" y="2631368"/>
            <a:chExt cx="316442" cy="315000"/>
          </a:xfrm>
        </p:grpSpPr>
        <p:sp>
          <p:nvSpPr>
            <p:cNvPr id="1035" name="Google Shape;1035;p23"/>
            <p:cNvSpPr/>
            <p:nvPr/>
          </p:nvSpPr>
          <p:spPr>
            <a:xfrm>
              <a:off x="4859551" y="2631368"/>
              <a:ext cx="315000" cy="3150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6" name="Google Shape;1036;p23"/>
            <p:cNvSpPr/>
            <p:nvPr/>
          </p:nvSpPr>
          <p:spPr>
            <a:xfrm>
              <a:off x="4858109" y="2739300"/>
              <a:ext cx="239100" cy="99000"/>
            </a:xfrm>
            <a:prstGeom prst="rightArrow">
              <a:avLst>
                <a:gd name="adj1" fmla="val 32020"/>
                <a:gd name="adj2" fmla="val 66970"/>
              </a:avLst>
            </a:pr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 sz="24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Rectángulo 21"/>
          <p:cNvSpPr/>
          <p:nvPr/>
        </p:nvSpPr>
        <p:spPr>
          <a:xfrm>
            <a:off x="632793" y="1435051"/>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0" name="Rectángulo 29">
            <a:extLst>
              <a:ext uri="{FF2B5EF4-FFF2-40B4-BE49-F238E27FC236}">
                <a16:creationId xmlns:a16="http://schemas.microsoft.com/office/drawing/2014/main" id="{1E5A5E10-4090-4C75-9E6A-D591F8DCB8B0}"/>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Imagen 30">
            <a:extLst>
              <a:ext uri="{FF2B5EF4-FFF2-40B4-BE49-F238E27FC236}">
                <a16:creationId xmlns:a16="http://schemas.microsoft.com/office/drawing/2014/main" id="{A0F8EC27-580C-4AE3-8E24-FD47F7ACA3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32" name="Imagen 31">
            <a:extLst>
              <a:ext uri="{FF2B5EF4-FFF2-40B4-BE49-F238E27FC236}">
                <a16:creationId xmlns:a16="http://schemas.microsoft.com/office/drawing/2014/main" id="{A8AE904D-C9C7-431E-9555-43839F4BE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33" name="Imagen 32">
            <a:extLst>
              <a:ext uri="{FF2B5EF4-FFF2-40B4-BE49-F238E27FC236}">
                <a16:creationId xmlns:a16="http://schemas.microsoft.com/office/drawing/2014/main" id="{D968EA8C-4D77-4D5A-BF6F-495EA0D8D2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34" name="Google Shape;239;p22">
            <a:extLst>
              <a:ext uri="{FF2B5EF4-FFF2-40B4-BE49-F238E27FC236}">
                <a16:creationId xmlns:a16="http://schemas.microsoft.com/office/drawing/2014/main" id="{55598C14-DDC8-4EAB-9566-AA2E1F01C51A}"/>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entro 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F</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ormación</a:t>
            </a: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 </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apacitación</a:t>
            </a:r>
          </a:p>
        </p:txBody>
      </p:sp>
      <p:cxnSp>
        <p:nvCxnSpPr>
          <p:cNvPr id="35" name="Conector recto 34">
            <a:extLst>
              <a:ext uri="{FF2B5EF4-FFF2-40B4-BE49-F238E27FC236}">
                <a16:creationId xmlns:a16="http://schemas.microsoft.com/office/drawing/2014/main" id="{C496FE95-E023-4375-B73D-838179BF43AF}"/>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Google Shape;1024;p23">
            <a:extLst>
              <a:ext uri="{FF2B5EF4-FFF2-40B4-BE49-F238E27FC236}">
                <a16:creationId xmlns:a16="http://schemas.microsoft.com/office/drawing/2014/main" id="{25018C69-3A35-42FA-865A-4197AC8D4BFF}"/>
              </a:ext>
            </a:extLst>
          </p:cNvPr>
          <p:cNvSpPr txBox="1"/>
          <p:nvPr/>
        </p:nvSpPr>
        <p:spPr>
          <a:xfrm>
            <a:off x="8993269" y="3381764"/>
            <a:ext cx="1794078" cy="470859"/>
          </a:xfrm>
          <a:prstGeom prst="rect">
            <a:avLst/>
          </a:prstGeom>
          <a:solidFill>
            <a:srgbClr val="002060"/>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67" b="1" dirty="0">
                <a:solidFill>
                  <a:srgbClr val="FFFFFF"/>
                </a:solidFill>
                <a:latin typeface="Barlow"/>
                <a:ea typeface="Barlow"/>
                <a:cs typeface="Barlow"/>
                <a:sym typeface="Barlow"/>
              </a:rPr>
              <a:t>Las Cláusulas Anticorrupción</a:t>
            </a:r>
            <a:endParaRPr kumimoji="0" sz="1467"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spTree>
    <p:extLst>
      <p:ext uri="{BB962C8B-B14F-4D97-AF65-F5344CB8AC3E}">
        <p14:creationId xmlns:p14="http://schemas.microsoft.com/office/powerpoint/2010/main" val="69610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rtillo de juez">
            <a:extLst>
              <a:ext uri="{FF2B5EF4-FFF2-40B4-BE49-F238E27FC236}">
                <a16:creationId xmlns:a16="http://schemas.microsoft.com/office/drawing/2014/main" id="{5A3C8E9C-97CF-6780-3431-6403135045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2" name="CuadroTexto 1">
            <a:extLst>
              <a:ext uri="{FF2B5EF4-FFF2-40B4-BE49-F238E27FC236}">
                <a16:creationId xmlns:a16="http://schemas.microsoft.com/office/drawing/2014/main" id="{79684950-8D4A-43EE-A426-B1949F6EC6A4}"/>
              </a:ext>
            </a:extLst>
          </p:cNvPr>
          <p:cNvSpPr txBox="1"/>
          <p:nvPr/>
        </p:nvSpPr>
        <p:spPr>
          <a:xfrm>
            <a:off x="6260760" y="888717"/>
            <a:ext cx="4977578" cy="3639289"/>
          </a:xfrm>
          <a:prstGeom prst="rect">
            <a:avLst/>
          </a:prstGeom>
        </p:spPr>
        <p:txBody>
          <a:bodyPr vert="horz" lIns="91440" tIns="45720" rIns="91440" bIns="45720" rtlCol="0" anchor="ctr">
            <a:normAutofit/>
          </a:bodyPr>
          <a:lstStyle/>
          <a:p>
            <a:pPr>
              <a:lnSpc>
                <a:spcPct val="90000"/>
              </a:lnSpc>
              <a:spcAft>
                <a:spcPts val="600"/>
              </a:spcAft>
            </a:pPr>
            <a:r>
              <a:rPr lang="en-US" dirty="0" err="1">
                <a:solidFill>
                  <a:schemeClr val="tx2"/>
                </a:solidFill>
              </a:rPr>
              <a:t>Requerimiento</a:t>
            </a:r>
            <a:endParaRPr lang="en-US" dirty="0">
              <a:solidFill>
                <a:schemeClr val="tx2"/>
              </a:solidFill>
            </a:endParaRPr>
          </a:p>
          <a:p>
            <a:pPr indent="-228600">
              <a:lnSpc>
                <a:spcPct val="90000"/>
              </a:lnSpc>
              <a:spcAft>
                <a:spcPts val="600"/>
              </a:spcAft>
              <a:buFont typeface="Arial" panose="020B0604020202020204" pitchFamily="34" charset="0"/>
              <a:buChar char="•"/>
            </a:pPr>
            <a:endParaRPr lang="en-US" dirty="0">
              <a:solidFill>
                <a:schemeClr val="tx2"/>
              </a:solidFill>
            </a:endParaRPr>
          </a:p>
          <a:p>
            <a:pPr indent="-228600" algn="just">
              <a:lnSpc>
                <a:spcPct val="90000"/>
              </a:lnSpc>
              <a:spcAft>
                <a:spcPts val="600"/>
              </a:spcAft>
              <a:buFont typeface="Arial" panose="020B0604020202020204" pitchFamily="34" charset="0"/>
              <a:buChar char="•"/>
            </a:pPr>
            <a:r>
              <a:rPr lang="es-PE" dirty="0">
                <a:solidFill>
                  <a:schemeClr val="tx2"/>
                </a:solidFill>
              </a:rPr>
              <a:t>29.2. Para la contratación de obras, la planificación incluye la identificación y asignación de riesgos previsibles de ocurrir durante la ejecución, así como las acciones y planes de intervención para reducirlos o mitigarlos, conforme a los formatos que apruebe el OSCE. El análisis de riesgos implica clasificarlos por niveles en función a: i) su probabilidad de ocurrencia y ii) su impacto en la ejecución de la obra</a:t>
            </a:r>
          </a:p>
        </p:txBody>
      </p:sp>
      <p:grpSp>
        <p:nvGrpSpPr>
          <p:cNvPr id="13" name="Group 1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4" name="Freeform: Shape 1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06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BEC9EBA5-157D-4E0E-A3C9-E118F8D7EFA1}"/>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Directiva 012-2017-OSCE/CD | Riesgos de Errores o Deficiencia en el Diseño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8451F303-480F-40CB-8EEB-0D7DCCF0EEBE}"/>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0" i="0">
                <a:effectLst/>
              </a:rPr>
              <a:t>Riesgo de construcción</a:t>
            </a:r>
          </a:p>
          <a:p>
            <a:pPr indent="-228600">
              <a:lnSpc>
                <a:spcPct val="90000"/>
              </a:lnSpc>
              <a:spcAft>
                <a:spcPts val="600"/>
              </a:spcAft>
              <a:buFont typeface="Arial" panose="020B0604020202020204" pitchFamily="34" charset="0"/>
              <a:buChar char="•"/>
            </a:pPr>
            <a:r>
              <a:rPr lang="en-US" b="0" i="0">
                <a:effectLst/>
              </a:rPr>
              <a:t>Riesgo de expropiación de terrenos</a:t>
            </a:r>
          </a:p>
          <a:p>
            <a:pPr indent="-228600">
              <a:lnSpc>
                <a:spcPct val="90000"/>
              </a:lnSpc>
              <a:spcAft>
                <a:spcPts val="600"/>
              </a:spcAft>
              <a:buFont typeface="Arial" panose="020B0604020202020204" pitchFamily="34" charset="0"/>
              <a:buChar char="•"/>
            </a:pPr>
            <a:r>
              <a:rPr lang="en-US" b="0" i="0">
                <a:effectLst/>
              </a:rPr>
              <a:t>Riesgo geológico/geotécnico</a:t>
            </a:r>
          </a:p>
          <a:p>
            <a:pPr indent="-228600">
              <a:lnSpc>
                <a:spcPct val="90000"/>
              </a:lnSpc>
              <a:spcAft>
                <a:spcPts val="600"/>
              </a:spcAft>
              <a:buFont typeface="Arial" panose="020B0604020202020204" pitchFamily="34" charset="0"/>
              <a:buChar char="•"/>
            </a:pPr>
            <a:r>
              <a:rPr lang="en-US" b="0" i="0">
                <a:effectLst/>
              </a:rPr>
              <a:t>Riesgo de interferencias/servicios afectados</a:t>
            </a:r>
          </a:p>
          <a:p>
            <a:pPr indent="-228600">
              <a:lnSpc>
                <a:spcPct val="90000"/>
              </a:lnSpc>
              <a:spcAft>
                <a:spcPts val="600"/>
              </a:spcAft>
              <a:buFont typeface="Arial" panose="020B0604020202020204" pitchFamily="34" charset="0"/>
              <a:buChar char="•"/>
            </a:pPr>
            <a:r>
              <a:rPr lang="en-US" b="0" i="0">
                <a:effectLst/>
              </a:rPr>
              <a:t>Riesgo ambiental</a:t>
            </a:r>
          </a:p>
          <a:p>
            <a:pPr indent="-228600">
              <a:lnSpc>
                <a:spcPct val="90000"/>
              </a:lnSpc>
              <a:spcAft>
                <a:spcPts val="600"/>
              </a:spcAft>
              <a:buFont typeface="Arial" panose="020B0604020202020204" pitchFamily="34" charset="0"/>
              <a:buChar char="•"/>
            </a:pPr>
            <a:r>
              <a:rPr lang="en-US" b="0" i="0">
                <a:effectLst/>
              </a:rPr>
              <a:t>Riesgo arqueológico</a:t>
            </a:r>
          </a:p>
          <a:p>
            <a:pPr indent="-228600">
              <a:lnSpc>
                <a:spcPct val="90000"/>
              </a:lnSpc>
              <a:spcAft>
                <a:spcPts val="600"/>
              </a:spcAft>
              <a:buFont typeface="Arial" panose="020B0604020202020204" pitchFamily="34" charset="0"/>
              <a:buChar char="•"/>
            </a:pPr>
            <a:r>
              <a:rPr lang="en-US" b="0" i="0">
                <a:effectLst/>
              </a:rPr>
              <a:t>Riesgo de obtención de permisos y licencias</a:t>
            </a:r>
          </a:p>
          <a:p>
            <a:pPr indent="-228600">
              <a:lnSpc>
                <a:spcPct val="90000"/>
              </a:lnSpc>
              <a:spcAft>
                <a:spcPts val="600"/>
              </a:spcAft>
              <a:buFont typeface="Arial" panose="020B0604020202020204" pitchFamily="34" charset="0"/>
              <a:buChar char="•"/>
            </a:pPr>
            <a:r>
              <a:rPr lang="en-US" b="0" i="0">
                <a:effectLst/>
              </a:rPr>
              <a:t>Riesgos de eventos de fuerza mayor o caso fortuito</a:t>
            </a:r>
          </a:p>
          <a:p>
            <a:pPr indent="-228600">
              <a:lnSpc>
                <a:spcPct val="90000"/>
              </a:lnSpc>
              <a:spcAft>
                <a:spcPts val="600"/>
              </a:spcAft>
              <a:buFont typeface="Arial" panose="020B0604020202020204" pitchFamily="34" charset="0"/>
              <a:buChar char="•"/>
            </a:pPr>
            <a:r>
              <a:rPr lang="en-US" b="0" i="0">
                <a:effectLst/>
              </a:rPr>
              <a:t>Riesgos regulatorios o normativos</a:t>
            </a:r>
          </a:p>
          <a:p>
            <a:pPr indent="-228600">
              <a:lnSpc>
                <a:spcPct val="90000"/>
              </a:lnSpc>
              <a:spcAft>
                <a:spcPts val="600"/>
              </a:spcAft>
              <a:buFont typeface="Arial" panose="020B0604020202020204" pitchFamily="34" charset="0"/>
              <a:buChar char="•"/>
            </a:pPr>
            <a:r>
              <a:rPr lang="en-US" b="0" i="0">
                <a:effectLst/>
              </a:rPr>
              <a:t>Riesgos vinculados a accidentes de construcción y daños a terceros</a:t>
            </a:r>
          </a:p>
        </p:txBody>
      </p:sp>
    </p:spTree>
    <p:extLst>
      <p:ext uri="{BB962C8B-B14F-4D97-AF65-F5344CB8AC3E}">
        <p14:creationId xmlns:p14="http://schemas.microsoft.com/office/powerpoint/2010/main" val="246025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2495550"/>
            <a:ext cx="5339200" cy="970145"/>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MODALIDADES DEL CONTRATO</a:t>
            </a:r>
            <a:endParaRPr sz="4400" b="1" dirty="0">
              <a:latin typeface="Poppins" panose="020B0604020202020204" charset="0"/>
              <a:cs typeface="Poppins" panose="020B0604020202020204" charset="0"/>
            </a:endParaRPr>
          </a:p>
        </p:txBody>
      </p:sp>
      <p:sp>
        <p:nvSpPr>
          <p:cNvPr id="459" name="Google Shape;459;p39"/>
          <p:cNvSpPr txBox="1">
            <a:spLocks noGrp="1"/>
          </p:cNvSpPr>
          <p:nvPr>
            <p:ph type="subTitle" idx="1"/>
          </p:nvPr>
        </p:nvSpPr>
        <p:spPr>
          <a:xfrm>
            <a:off x="3426400" y="3711543"/>
            <a:ext cx="5339200" cy="1046400"/>
          </a:xfrm>
          <a:prstGeom prst="rect">
            <a:avLst/>
          </a:prstGeom>
        </p:spPr>
        <p:txBody>
          <a:bodyPr spcFirstLastPara="1" vert="horz" wrap="square" lIns="121900" tIns="121900" rIns="121900" bIns="121900" rtlCol="0" anchor="t" anchorCtr="0">
            <a:noAutofit/>
          </a:bodyPr>
          <a:lstStyle/>
          <a:p>
            <a:pPr marL="0" indent="0"/>
            <a:r>
              <a:rPr lang="es-MX" sz="1800" dirty="0">
                <a:latin typeface="Poppins" panose="020B0604020202020204" charset="0"/>
                <a:cs typeface="Poppins" panose="020B0604020202020204" charset="0"/>
              </a:rPr>
              <a:t>Ejecución y Retribución</a:t>
            </a:r>
            <a:endParaRPr sz="1800"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r>
              <a:rPr lang="en" sz="8000" b="1" dirty="0">
                <a:solidFill>
                  <a:srgbClr val="FFFFFF"/>
                </a:solidFill>
                <a:latin typeface="Poppins"/>
                <a:ea typeface="Poppins"/>
                <a:cs typeface="Poppins"/>
                <a:sym typeface="Poppins"/>
              </a:rPr>
              <a:t>2</a:t>
            </a:r>
            <a:endParaRPr sz="8000" dirty="0">
              <a:solidFill>
                <a:srgbClr val="FFFFFF"/>
              </a:solidFill>
            </a:endParaRPr>
          </a:p>
        </p:txBody>
      </p:sp>
      <p:cxnSp>
        <p:nvCxnSpPr>
          <p:cNvPr id="3" name="Conector recto 2"/>
          <p:cNvCxnSpPr/>
          <p:nvPr/>
        </p:nvCxnSpPr>
        <p:spPr>
          <a:xfrm>
            <a:off x="4193628" y="3465695"/>
            <a:ext cx="3720662"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41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9" descr="Silueta de puesta de sol de un andamio en un sitio en construcción">
            <a:extLst>
              <a:ext uri="{FF2B5EF4-FFF2-40B4-BE49-F238E27FC236}">
                <a16:creationId xmlns:a16="http://schemas.microsoft.com/office/drawing/2014/main" id="{445626EA-E9A9-51DD-B8AD-CEE470FE7AA8}"/>
              </a:ext>
            </a:extLst>
          </p:cNvPr>
          <p:cNvPicPr>
            <a:picLocks noChangeAspect="1"/>
          </p:cNvPicPr>
          <p:nvPr/>
        </p:nvPicPr>
        <p:blipFill rotWithShape="1">
          <a:blip r:embed="rId2"/>
          <a:srcRect l="22161" r="1830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CuadroTexto 8">
            <a:extLst>
              <a:ext uri="{FF2B5EF4-FFF2-40B4-BE49-F238E27FC236}">
                <a16:creationId xmlns:a16="http://schemas.microsoft.com/office/drawing/2014/main" id="{FFDBBF01-50BA-48C6-8B65-085B974BE2C0}"/>
              </a:ext>
            </a:extLst>
          </p:cNvPr>
          <p:cNvSpPr txBox="1"/>
          <p:nvPr/>
        </p:nvSpPr>
        <p:spPr>
          <a:xfrm>
            <a:off x="7752490" y="1048871"/>
            <a:ext cx="2800541" cy="369332"/>
          </a:xfrm>
          <a:prstGeom prst="rect">
            <a:avLst/>
          </a:prstGeom>
          <a:noFill/>
        </p:spPr>
        <p:txBody>
          <a:bodyPr wrap="square" rtlCol="0">
            <a:spAutoFit/>
          </a:bodyPr>
          <a:lstStyle/>
          <a:p>
            <a:r>
              <a:rPr lang="es-MX" dirty="0"/>
              <a:t>DISEÑO Y CONSTRUCCIÓN</a:t>
            </a:r>
            <a:endParaRPr lang="es-PE" dirty="0"/>
          </a:p>
        </p:txBody>
      </p:sp>
      <p:graphicFrame>
        <p:nvGraphicFramePr>
          <p:cNvPr id="16" name="Marcador de texto 2">
            <a:extLst>
              <a:ext uri="{FF2B5EF4-FFF2-40B4-BE49-F238E27FC236}">
                <a16:creationId xmlns:a16="http://schemas.microsoft.com/office/drawing/2014/main" id="{F61D6282-380B-2427-F25F-20196EB109E9}"/>
              </a:ext>
            </a:extLst>
          </p:cNvPr>
          <p:cNvGraphicFramePr/>
          <p:nvPr>
            <p:extLst>
              <p:ext uri="{D42A27DB-BD31-4B8C-83A1-F6EECF244321}">
                <p14:modId xmlns:p14="http://schemas.microsoft.com/office/powerpoint/2010/main" val="2445345904"/>
              </p:ext>
            </p:extLst>
          </p:nvPr>
        </p:nvGraphicFramePr>
        <p:xfrm>
          <a:off x="6513788" y="2333297"/>
          <a:ext cx="4840010" cy="3843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3897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Silueta de puesta de sol de un andamio en un sitio en construcción">
            <a:extLst>
              <a:ext uri="{FF2B5EF4-FFF2-40B4-BE49-F238E27FC236}">
                <a16:creationId xmlns:a16="http://schemas.microsoft.com/office/drawing/2014/main" id="{445626EA-E9A9-51DD-B8AD-CEE470FE7AA8}"/>
              </a:ext>
            </a:extLst>
          </p:cNvPr>
          <p:cNvPicPr>
            <a:picLocks noChangeAspect="1"/>
          </p:cNvPicPr>
          <p:nvPr/>
        </p:nvPicPr>
        <p:blipFill rotWithShape="1">
          <a:blip r:embed="rId2"/>
          <a:srcRect l="22161" r="1830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CuadroTexto 8">
            <a:extLst>
              <a:ext uri="{FF2B5EF4-FFF2-40B4-BE49-F238E27FC236}">
                <a16:creationId xmlns:a16="http://schemas.microsoft.com/office/drawing/2014/main" id="{FFDBBF01-50BA-48C6-8B65-085B974BE2C0}"/>
              </a:ext>
            </a:extLst>
          </p:cNvPr>
          <p:cNvSpPr txBox="1"/>
          <p:nvPr/>
        </p:nvSpPr>
        <p:spPr>
          <a:xfrm>
            <a:off x="7483409" y="932329"/>
            <a:ext cx="2800541" cy="1200329"/>
          </a:xfrm>
          <a:prstGeom prst="rect">
            <a:avLst/>
          </a:prstGeom>
          <a:noFill/>
        </p:spPr>
        <p:txBody>
          <a:bodyPr wrap="square" rtlCol="0">
            <a:spAutoFit/>
          </a:bodyPr>
          <a:lstStyle/>
          <a:p>
            <a:pPr algn="just"/>
            <a:r>
              <a:rPr lang="es-MX" b="1" dirty="0"/>
              <a:t>DISEÑO Y CONSTRUCCIÓN CON ESTUDIO BÁSICO DE INGENIERÍA</a:t>
            </a:r>
          </a:p>
          <a:p>
            <a:endParaRPr lang="es-PE" b="1" dirty="0"/>
          </a:p>
        </p:txBody>
      </p:sp>
      <p:sp>
        <p:nvSpPr>
          <p:cNvPr id="6" name="Marcador de texto 3">
            <a:extLst>
              <a:ext uri="{FF2B5EF4-FFF2-40B4-BE49-F238E27FC236}">
                <a16:creationId xmlns:a16="http://schemas.microsoft.com/office/drawing/2014/main" id="{DF9F5077-4A3C-43CA-9527-02432F016C60}"/>
              </a:ext>
            </a:extLst>
          </p:cNvPr>
          <p:cNvSpPr txBox="1">
            <a:spLocks/>
          </p:cNvSpPr>
          <p:nvPr/>
        </p:nvSpPr>
        <p:spPr>
          <a:xfrm>
            <a:off x="7483409" y="2249200"/>
            <a:ext cx="2655673" cy="24303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600" dirty="0"/>
              <a:t>Mediante esta modalidad, el postor oferta la elaboración del expediente técnico, la ejecución de la obra y, de ser el caso, el equipamiento y la puesta en funcionamiento, a partir del estudio básico de ingeniería brindado por la Entidad</a:t>
            </a:r>
          </a:p>
          <a:p>
            <a:endParaRPr lang="es-PE" dirty="0"/>
          </a:p>
        </p:txBody>
      </p:sp>
    </p:spTree>
    <p:extLst>
      <p:ext uri="{BB962C8B-B14F-4D97-AF65-F5344CB8AC3E}">
        <p14:creationId xmlns:p14="http://schemas.microsoft.com/office/powerpoint/2010/main" val="361879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 name="Picture 6" descr="Toma en ángulo de un bolígrafo en un gráfico">
            <a:extLst>
              <a:ext uri="{FF2B5EF4-FFF2-40B4-BE49-F238E27FC236}">
                <a16:creationId xmlns:a16="http://schemas.microsoft.com/office/drawing/2014/main" id="{003AA2D9-CF24-19DC-14DA-BE774B51F8A2}"/>
              </a:ext>
            </a:extLst>
          </p:cNvPr>
          <p:cNvPicPr>
            <a:picLocks noChangeAspect="1"/>
          </p:cNvPicPr>
          <p:nvPr/>
        </p:nvPicPr>
        <p:blipFill rotWithShape="1">
          <a:blip r:embed="rId2"/>
          <a:srcRect r="3182" b="-1"/>
          <a:stretch/>
        </p:blipFill>
        <p:spPr>
          <a:xfrm>
            <a:off x="20" y="10"/>
            <a:ext cx="9947062" cy="6857990"/>
          </a:xfrm>
          <a:prstGeom prst="rect">
            <a:avLst/>
          </a:prstGeom>
        </p:spPr>
      </p:pic>
      <p:sp>
        <p:nvSpPr>
          <p:cNvPr id="13" name="Freeform: Shape 1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7" name="Freeform: Shape 1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CuadroTexto 1">
            <a:extLst>
              <a:ext uri="{FF2B5EF4-FFF2-40B4-BE49-F238E27FC236}">
                <a16:creationId xmlns:a16="http://schemas.microsoft.com/office/drawing/2014/main" id="{75753475-DF1C-470B-BA0D-18C76718EB44}"/>
              </a:ext>
            </a:extLst>
          </p:cNvPr>
          <p:cNvSpPr txBox="1"/>
          <p:nvPr/>
        </p:nvSpPr>
        <p:spPr>
          <a:xfrm>
            <a:off x="3067049" y="16897"/>
            <a:ext cx="5991225" cy="1040938"/>
          </a:xfrm>
          <a:prstGeom prst="rect">
            <a:avLst/>
          </a:prstGeom>
        </p:spPr>
        <p:txBody>
          <a:bodyPr vert="horz" lIns="91440" tIns="45720" rIns="91440" bIns="45720" rtlCol="0" anchor="b">
            <a:normAutofit/>
          </a:bodyPr>
          <a:lstStyle/>
          <a:p>
            <a:pPr algn="just">
              <a:lnSpc>
                <a:spcPct val="90000"/>
              </a:lnSpc>
              <a:spcBef>
                <a:spcPct val="0"/>
              </a:spcBef>
              <a:spcAft>
                <a:spcPts val="600"/>
              </a:spcAft>
            </a:pPr>
            <a:r>
              <a:rPr lang="en-US" sz="3600" b="1" dirty="0">
                <a:latin typeface="+mj-lt"/>
                <a:ea typeface="+mj-ea"/>
                <a:cs typeface="+mj-cs"/>
              </a:rPr>
              <a:t>SISTEMAS DE CONTRATACIÓN</a:t>
            </a:r>
          </a:p>
        </p:txBody>
      </p:sp>
      <p:sp>
        <p:nvSpPr>
          <p:cNvPr id="3" name="CuadroTexto 2">
            <a:extLst>
              <a:ext uri="{FF2B5EF4-FFF2-40B4-BE49-F238E27FC236}">
                <a16:creationId xmlns:a16="http://schemas.microsoft.com/office/drawing/2014/main" id="{94B828ED-C66A-4593-BFA1-AB82DF7B0D2E}"/>
              </a:ext>
            </a:extLst>
          </p:cNvPr>
          <p:cNvSpPr txBox="1"/>
          <p:nvPr/>
        </p:nvSpPr>
        <p:spPr>
          <a:xfrm>
            <a:off x="4045150" y="1264519"/>
            <a:ext cx="3633747" cy="360331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b="1" dirty="0"/>
              <a:t>SUMA ALZADA</a:t>
            </a:r>
          </a:p>
          <a:p>
            <a:pPr indent="-228600">
              <a:lnSpc>
                <a:spcPct val="90000"/>
              </a:lnSpc>
              <a:spcAft>
                <a:spcPts val="600"/>
              </a:spcAft>
              <a:buFont typeface="Arial" panose="020B0604020202020204" pitchFamily="34" charset="0"/>
              <a:buChar char="•"/>
            </a:pPr>
            <a:endParaRPr lang="en-US" sz="1600" b="1" dirty="0"/>
          </a:p>
          <a:p>
            <a:pPr>
              <a:lnSpc>
                <a:spcPct val="90000"/>
              </a:lnSpc>
              <a:spcAft>
                <a:spcPts val="600"/>
              </a:spcAft>
            </a:pPr>
            <a:r>
              <a:rPr lang="es-PE" sz="1600" b="0" i="0" u="none" strike="noStrike" baseline="0" dirty="0"/>
              <a:t>Es un sistema de contratación aplicable cuando las cantidades, magnitudes y calidades de la prestación están definidas en el caso de obras en los planos, especificaciones técnicas, memoria descriptiva y presupuesto de obra. El postor formula su oferta por un monto fijo integral y por un determinado plazo de ejecución. </a:t>
            </a:r>
            <a:endParaRPr lang="es-PE" sz="1600" b="1" dirty="0"/>
          </a:p>
        </p:txBody>
      </p:sp>
      <p:sp>
        <p:nvSpPr>
          <p:cNvPr id="4" name="CuadroTexto 3">
            <a:extLst>
              <a:ext uri="{FF2B5EF4-FFF2-40B4-BE49-F238E27FC236}">
                <a16:creationId xmlns:a16="http://schemas.microsoft.com/office/drawing/2014/main" id="{CD84AEF0-709F-4C65-BB25-566DCEE4FDA6}"/>
              </a:ext>
            </a:extLst>
          </p:cNvPr>
          <p:cNvSpPr txBox="1"/>
          <p:nvPr/>
        </p:nvSpPr>
        <p:spPr>
          <a:xfrm>
            <a:off x="530794" y="1255059"/>
            <a:ext cx="2868706" cy="5232202"/>
          </a:xfrm>
          <a:prstGeom prst="rect">
            <a:avLst/>
          </a:prstGeom>
          <a:noFill/>
        </p:spPr>
        <p:txBody>
          <a:bodyPr wrap="square" rtlCol="0">
            <a:spAutoFit/>
          </a:bodyPr>
          <a:lstStyle/>
          <a:p>
            <a:pPr>
              <a:spcAft>
                <a:spcPts val="600"/>
              </a:spcAft>
            </a:pPr>
            <a:r>
              <a:rPr lang="es-MX" b="1" dirty="0"/>
              <a:t>PRECIOS UNITARIOS</a:t>
            </a:r>
          </a:p>
          <a:p>
            <a:pPr>
              <a:spcAft>
                <a:spcPts val="600"/>
              </a:spcAft>
            </a:pPr>
            <a:endParaRPr lang="es-MX" b="1" dirty="0"/>
          </a:p>
          <a:p>
            <a:pPr algn="just">
              <a:spcAft>
                <a:spcPts val="600"/>
              </a:spcAft>
            </a:pPr>
            <a:r>
              <a:rPr lang="es-MX" sz="1600" b="0" i="0" u="none" strike="noStrike" baseline="0" dirty="0">
                <a:solidFill>
                  <a:srgbClr val="000000"/>
                </a:solidFill>
                <a:latin typeface="Glegoo"/>
              </a:rPr>
              <a:t>Es un sistema de contratación aplicable cuando no se conocen con exactitud o precisión las cantidades y magnitudes requeridas. En el caso de obras, el postor formula su oferta y propone precios unitarios considerando las partidas contenidas en los documentos del procedimiento, las condiciones previstas en los planos y las especificaciones técnicas, así como las cantidades referenciales. Estas obras se valorizan en relación con su ejecución real y considerando un determinado plazo de ejecución. </a:t>
            </a:r>
            <a:endParaRPr lang="es-PE" sz="1600" b="1" dirty="0"/>
          </a:p>
        </p:txBody>
      </p:sp>
      <p:sp>
        <p:nvSpPr>
          <p:cNvPr id="5" name="CuadroTexto 4">
            <a:extLst>
              <a:ext uri="{FF2B5EF4-FFF2-40B4-BE49-F238E27FC236}">
                <a16:creationId xmlns:a16="http://schemas.microsoft.com/office/drawing/2014/main" id="{4DDCB50C-B058-4EE8-90DC-84A607403DE7}"/>
              </a:ext>
            </a:extLst>
          </p:cNvPr>
          <p:cNvSpPr txBox="1"/>
          <p:nvPr/>
        </p:nvSpPr>
        <p:spPr>
          <a:xfrm>
            <a:off x="8162357" y="1264519"/>
            <a:ext cx="3433482" cy="3262432"/>
          </a:xfrm>
          <a:prstGeom prst="rect">
            <a:avLst/>
          </a:prstGeom>
          <a:noFill/>
        </p:spPr>
        <p:txBody>
          <a:bodyPr wrap="square" rtlCol="0">
            <a:spAutoFit/>
          </a:bodyPr>
          <a:lstStyle/>
          <a:p>
            <a:pPr>
              <a:spcAft>
                <a:spcPts val="600"/>
              </a:spcAft>
            </a:pPr>
            <a:r>
              <a:rPr lang="es-MX" b="1" dirty="0"/>
              <a:t>ESQUEMA MIXTO</a:t>
            </a:r>
          </a:p>
          <a:p>
            <a:pPr>
              <a:spcAft>
                <a:spcPts val="600"/>
              </a:spcAft>
            </a:pPr>
            <a:endParaRPr lang="es-MX" b="1" dirty="0"/>
          </a:p>
          <a:p>
            <a:pPr algn="just">
              <a:spcAft>
                <a:spcPts val="600"/>
              </a:spcAft>
            </a:pPr>
            <a:r>
              <a:rPr lang="es-MX" sz="1600" b="0" i="0" u="none" strike="noStrike" baseline="0" dirty="0">
                <a:solidFill>
                  <a:srgbClr val="000000"/>
                </a:solidFill>
                <a:latin typeface="Glegoo"/>
              </a:rPr>
              <a:t>En el caso de obras, cuando en el expediente técnico uno o varios componentes técnicos corresponden a magnitudes y cantidades no definidas con precisión, se contrata bajo el sistema de precios unitarios, en tanto los componentes, cuyas cantidades y magnitudes estén definidas en el expediente técnico, se contratan bajo el sistema de suma alzada. </a:t>
            </a:r>
            <a:endParaRPr lang="es-PE" sz="1600" b="1" dirty="0"/>
          </a:p>
        </p:txBody>
      </p:sp>
    </p:spTree>
    <p:extLst>
      <p:ext uri="{BB962C8B-B14F-4D97-AF65-F5344CB8AC3E}">
        <p14:creationId xmlns:p14="http://schemas.microsoft.com/office/powerpoint/2010/main" val="24235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2495550"/>
            <a:ext cx="5339200" cy="970145"/>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ADELANTOS Y AMORTIZACIÓN</a:t>
            </a:r>
            <a:endParaRPr sz="4400" b="1" dirty="0">
              <a:latin typeface="Poppins" panose="020B0604020202020204" charset="0"/>
              <a:cs typeface="Poppins" panose="020B0604020202020204" charset="0"/>
            </a:endParaRPr>
          </a:p>
        </p:txBody>
      </p:sp>
      <p:sp>
        <p:nvSpPr>
          <p:cNvPr id="459" name="Google Shape;459;p39"/>
          <p:cNvSpPr txBox="1">
            <a:spLocks noGrp="1"/>
          </p:cNvSpPr>
          <p:nvPr>
            <p:ph type="subTitle" idx="1"/>
          </p:nvPr>
        </p:nvSpPr>
        <p:spPr>
          <a:xfrm>
            <a:off x="3426400" y="3711543"/>
            <a:ext cx="5339200" cy="1046400"/>
          </a:xfrm>
          <a:prstGeom prst="rect">
            <a:avLst/>
          </a:prstGeom>
        </p:spPr>
        <p:txBody>
          <a:bodyPr spcFirstLastPara="1" vert="horz" wrap="square" lIns="121900" tIns="121900" rIns="121900" bIns="121900" rtlCol="0" anchor="t" anchorCtr="0">
            <a:noAutofit/>
          </a:bodyPr>
          <a:lstStyle/>
          <a:p>
            <a:pPr marL="0" indent="0"/>
            <a:endParaRPr sz="1800"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lang="en" sz="8000" b="1" dirty="0">
                <a:solidFill>
                  <a:srgbClr val="FFFFFF"/>
                </a:solidFill>
                <a:latin typeface="Poppins"/>
                <a:cs typeface="Poppins"/>
                <a:sym typeface="Poppins"/>
              </a:rPr>
              <a:t>3</a:t>
            </a:r>
            <a:endParaRPr kumimoji="0" sz="8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3" name="Conector recto 2"/>
          <p:cNvCxnSpPr/>
          <p:nvPr/>
        </p:nvCxnSpPr>
        <p:spPr>
          <a:xfrm>
            <a:off x="4193628" y="3465695"/>
            <a:ext cx="3720662"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74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body" idx="1"/>
          </p:nvPr>
        </p:nvSpPr>
        <p:spPr>
          <a:xfrm>
            <a:off x="2804553" y="2338081"/>
            <a:ext cx="6369600" cy="2477359"/>
          </a:xfrm>
          <a:prstGeom prst="rect">
            <a:avLst/>
          </a:prstGeom>
        </p:spPr>
        <p:txBody>
          <a:bodyPr spcFirstLastPara="1" vert="horz" wrap="square" lIns="121900" tIns="121900" rIns="121900" bIns="121900" rtlCol="0" anchor="t" anchorCtr="0">
            <a:noAutofit/>
          </a:bodyPr>
          <a:lstStyle/>
          <a:p>
            <a:pPr marL="0" indent="0" algn="just">
              <a:buNone/>
            </a:pPr>
            <a:r>
              <a:rPr lang="es-MX" sz="1600" b="0" dirty="0"/>
              <a:t>Artículo 180. Clases de Adelantos </a:t>
            </a:r>
          </a:p>
          <a:p>
            <a:pPr marL="0" indent="0" algn="just">
              <a:buNone/>
            </a:pPr>
            <a:r>
              <a:rPr lang="es-MX" sz="1600" b="0" dirty="0"/>
              <a:t>180.1. Los documentos del procedimiento de selección pueden establecer los siguientes adelantos: </a:t>
            </a:r>
          </a:p>
          <a:p>
            <a:pPr marL="0" indent="0" algn="just">
              <a:buNone/>
            </a:pPr>
            <a:r>
              <a:rPr lang="es-MX" sz="1600" b="0" dirty="0"/>
              <a:t>a)</a:t>
            </a:r>
            <a:r>
              <a:rPr lang="es-MX" sz="1600" dirty="0"/>
              <a:t>Directos</a:t>
            </a:r>
            <a:r>
              <a:rPr lang="es-MX" sz="1600" b="0" dirty="0"/>
              <a:t>, los que en ningún caso exceden en conjunto el diez por ciento (</a:t>
            </a:r>
            <a:r>
              <a:rPr lang="es-MX" sz="1600" dirty="0"/>
              <a:t>10%</a:t>
            </a:r>
            <a:r>
              <a:rPr lang="es-MX" sz="1600" b="0" dirty="0"/>
              <a:t>) del monto del contrato original. </a:t>
            </a:r>
          </a:p>
          <a:p>
            <a:pPr marL="0" indent="0" algn="just">
              <a:buNone/>
            </a:pPr>
            <a:r>
              <a:rPr lang="es-MX" sz="1600" b="0" dirty="0"/>
              <a:t>b) </a:t>
            </a:r>
            <a:r>
              <a:rPr lang="es-MX" sz="1600" dirty="0"/>
              <a:t>Para materiales e insumos</a:t>
            </a:r>
            <a:r>
              <a:rPr lang="es-MX" sz="1600" b="0" dirty="0"/>
              <a:t>. </a:t>
            </a:r>
          </a:p>
          <a:p>
            <a:pPr marL="0" indent="0" algn="just">
              <a:buNone/>
            </a:pPr>
            <a:r>
              <a:rPr lang="es-MX" sz="1600" b="0" dirty="0"/>
              <a:t>c) </a:t>
            </a:r>
            <a:r>
              <a:rPr lang="es-MX" sz="1600" dirty="0"/>
              <a:t>Para equipamiento y mobiliario</a:t>
            </a:r>
            <a:r>
              <a:rPr lang="es-MX" sz="1600" b="0" dirty="0"/>
              <a:t>, en contratos bajo la modalidad llave en mano. </a:t>
            </a:r>
          </a:p>
          <a:p>
            <a:pPr marL="0" indent="0" algn="just">
              <a:buNone/>
            </a:pPr>
            <a:r>
              <a:rPr lang="es-MX" sz="1600" b="0" dirty="0"/>
              <a:t>180.2. Los adelantos previstos en los literales b) y c) del numeral precedente, en conjunto no superan el veinte por ciento (20%) del monto del contrato original</a:t>
            </a:r>
            <a:r>
              <a:rPr lang="en" sz="3200" dirty="0"/>
              <a:t>”.</a:t>
            </a:r>
            <a:endParaRPr sz="3200" dirty="0"/>
          </a:p>
        </p:txBody>
      </p:sp>
      <p:sp>
        <p:nvSpPr>
          <p:cNvPr id="183" name="Google Shape;183;p18"/>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B4A70253-3D85-4824-AAC6-3B74BEDEA7FB}"/>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4715ACB3-3776-41C1-98CB-1D6ACCF15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4" name="Imagen 13">
            <a:extLst>
              <a:ext uri="{FF2B5EF4-FFF2-40B4-BE49-F238E27FC236}">
                <a16:creationId xmlns:a16="http://schemas.microsoft.com/office/drawing/2014/main" id="{0D1D2863-C023-4017-8AB8-BC0F825D6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5" name="Imagen 14">
            <a:extLst>
              <a:ext uri="{FF2B5EF4-FFF2-40B4-BE49-F238E27FC236}">
                <a16:creationId xmlns:a16="http://schemas.microsoft.com/office/drawing/2014/main" id="{5FF827C5-90DC-452A-A8D1-A9A99D1288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6" name="Google Shape;239;p22">
            <a:extLst>
              <a:ext uri="{FF2B5EF4-FFF2-40B4-BE49-F238E27FC236}">
                <a16:creationId xmlns:a16="http://schemas.microsoft.com/office/drawing/2014/main" id="{91359DCE-A313-4996-86E6-F219EBC47D36}"/>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entro 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F</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ormación</a:t>
            </a: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 </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apacitación</a:t>
            </a:r>
          </a:p>
        </p:txBody>
      </p:sp>
      <p:cxnSp>
        <p:nvCxnSpPr>
          <p:cNvPr id="17" name="Conector recto 16">
            <a:extLst>
              <a:ext uri="{FF2B5EF4-FFF2-40B4-BE49-F238E27FC236}">
                <a16:creationId xmlns:a16="http://schemas.microsoft.com/office/drawing/2014/main" id="{5B122CF8-41B7-4265-952B-EC4485A1B695}"/>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04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uadroTexto 2">
            <a:extLst>
              <a:ext uri="{FF2B5EF4-FFF2-40B4-BE49-F238E27FC236}">
                <a16:creationId xmlns:a16="http://schemas.microsoft.com/office/drawing/2014/main" id="{A8C419B4-A71A-4E52-B028-AA807680B903}"/>
              </a:ext>
            </a:extLst>
          </p:cNvPr>
          <p:cNvSpPr txBox="1"/>
          <p:nvPr/>
        </p:nvSpPr>
        <p:spPr>
          <a:xfrm>
            <a:off x="3315031" y="1380754"/>
            <a:ext cx="5561938" cy="251351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kern="1200" dirty="0">
                <a:solidFill>
                  <a:schemeClr val="tx1"/>
                </a:solidFill>
                <a:latin typeface="+mj-lt"/>
                <a:ea typeface="+mj-ea"/>
                <a:cs typeface="+mj-cs"/>
              </a:rPr>
              <a:t>¿Hay </a:t>
            </a:r>
            <a:r>
              <a:rPr lang="en-US" sz="6000" b="1" kern="1200" dirty="0" err="1">
                <a:solidFill>
                  <a:schemeClr val="tx1"/>
                </a:solidFill>
                <a:latin typeface="+mj-lt"/>
                <a:ea typeface="+mj-ea"/>
                <a:cs typeface="+mj-cs"/>
              </a:rPr>
              <a:t>adelantos</a:t>
            </a:r>
            <a:r>
              <a:rPr lang="en-US" sz="6000" b="1" kern="1200" dirty="0">
                <a:solidFill>
                  <a:schemeClr val="tx1"/>
                </a:solidFill>
                <a:latin typeface="+mj-lt"/>
                <a:ea typeface="+mj-ea"/>
                <a:cs typeface="+mj-cs"/>
              </a:rPr>
              <a:t> por </a:t>
            </a:r>
            <a:r>
              <a:rPr lang="en-US" sz="6000" b="1" kern="1200" dirty="0" err="1">
                <a:solidFill>
                  <a:schemeClr val="tx1"/>
                </a:solidFill>
                <a:latin typeface="+mj-lt"/>
                <a:ea typeface="+mj-ea"/>
                <a:cs typeface="+mj-cs"/>
              </a:rPr>
              <a:t>el</a:t>
            </a:r>
            <a:r>
              <a:rPr lang="en-US" sz="6000" b="1" kern="1200" dirty="0">
                <a:solidFill>
                  <a:schemeClr val="tx1"/>
                </a:solidFill>
                <a:latin typeface="+mj-lt"/>
                <a:ea typeface="+mj-ea"/>
                <a:cs typeface="+mj-cs"/>
              </a:rPr>
              <a:t> 100%?</a:t>
            </a:r>
          </a:p>
        </p:txBody>
      </p:sp>
      <p:sp>
        <p:nvSpPr>
          <p:cNvPr id="25" name="Arc 2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val 2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53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902700" y="2882338"/>
            <a:ext cx="3112484" cy="699054"/>
          </a:xfrm>
        </p:spPr>
        <p:txBody>
          <a:bodyPr>
            <a:noAutofit/>
          </a:bodyPr>
          <a:lstStyle/>
          <a:p>
            <a:pPr algn="l"/>
            <a:r>
              <a:rPr lang="es-ES" sz="3600" dirty="0">
                <a:solidFill>
                  <a:schemeClr val="bg1"/>
                </a:solidFill>
                <a:latin typeface="Roboto Bk" pitchFamily="2" charset="0"/>
                <a:ea typeface="Roboto Bk" pitchFamily="2" charset="0"/>
              </a:rPr>
              <a:t>Temas a abordar</a:t>
            </a:r>
            <a:endParaRPr lang="en-US" sz="2400" dirty="0">
              <a:solidFill>
                <a:schemeClr val="bg1"/>
              </a:solidFill>
              <a:latin typeface="Roboto Bk" pitchFamily="2" charset="0"/>
              <a:ea typeface="Roboto Bk" pitchFamily="2" charset="0"/>
            </a:endParaRPr>
          </a:p>
        </p:txBody>
      </p:sp>
      <p:sp>
        <p:nvSpPr>
          <p:cNvPr id="3" name="Subtítulo 2"/>
          <p:cNvSpPr>
            <a:spLocks noGrp="1"/>
          </p:cNvSpPr>
          <p:nvPr>
            <p:ph type="subTitle" idx="1"/>
          </p:nvPr>
        </p:nvSpPr>
        <p:spPr>
          <a:xfrm>
            <a:off x="4426265" y="1146436"/>
            <a:ext cx="549967" cy="542580"/>
          </a:xfrm>
        </p:spPr>
        <p:txBody>
          <a:bodyPr>
            <a:normAutofit/>
          </a:bodyPr>
          <a:lstStyle/>
          <a:p>
            <a:pPr algn="l"/>
            <a:r>
              <a:rPr lang="es-ES" sz="2800" dirty="0">
                <a:solidFill>
                  <a:schemeClr val="bg1"/>
                </a:solidFill>
              </a:rPr>
              <a:t>01</a:t>
            </a:r>
            <a:endParaRPr lang="en-US" dirty="0">
              <a:solidFill>
                <a:schemeClr val="bg1"/>
              </a:solidFill>
            </a:endParaRPr>
          </a:p>
        </p:txBody>
      </p:sp>
      <p:sp>
        <p:nvSpPr>
          <p:cNvPr id="8" name="Elipse 7"/>
          <p:cNvSpPr/>
          <p:nvPr/>
        </p:nvSpPr>
        <p:spPr>
          <a:xfrm>
            <a:off x="4333735" y="1068199"/>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Subtítulo 2"/>
          <p:cNvSpPr txBox="1">
            <a:spLocks/>
          </p:cNvSpPr>
          <p:nvPr/>
        </p:nvSpPr>
        <p:spPr>
          <a:xfrm>
            <a:off x="4404343" y="2088912"/>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rPr>
              <a:t>02</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Elipse 9"/>
          <p:cNvSpPr/>
          <p:nvPr/>
        </p:nvSpPr>
        <p:spPr>
          <a:xfrm>
            <a:off x="4351721" y="1964160"/>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 name="Conector recto 12"/>
          <p:cNvCxnSpPr>
            <a:cxnSpLocks/>
          </p:cNvCxnSpPr>
          <p:nvPr/>
        </p:nvCxnSpPr>
        <p:spPr>
          <a:xfrm>
            <a:off x="5469642" y="1054558"/>
            <a:ext cx="0" cy="55361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ítulo 2"/>
          <p:cNvSpPr txBox="1">
            <a:spLocks/>
          </p:cNvSpPr>
          <p:nvPr/>
        </p:nvSpPr>
        <p:spPr>
          <a:xfrm>
            <a:off x="5725060" y="1090529"/>
            <a:ext cx="6105237" cy="5425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2500" dirty="0">
                <a:solidFill>
                  <a:prstClr val="white"/>
                </a:solidFill>
                <a:latin typeface="Calibri" panose="020F0502020204030204"/>
              </a:rPr>
              <a:t>Perfeccionamiento del Contrato y requisitos para su suscripción</a:t>
            </a:r>
            <a:endParaRPr kumimoji="0" lang="es-E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ubtítulo 2"/>
          <p:cNvSpPr txBox="1">
            <a:spLocks/>
          </p:cNvSpPr>
          <p:nvPr/>
        </p:nvSpPr>
        <p:spPr>
          <a:xfrm>
            <a:off x="4419328" y="3020826"/>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rPr>
              <a:t>03</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Elipse 15"/>
          <p:cNvSpPr/>
          <p:nvPr/>
        </p:nvSpPr>
        <p:spPr>
          <a:xfrm>
            <a:off x="4351721" y="2865557"/>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Subtítulo 2"/>
          <p:cNvSpPr txBox="1">
            <a:spLocks/>
          </p:cNvSpPr>
          <p:nvPr/>
        </p:nvSpPr>
        <p:spPr>
          <a:xfrm>
            <a:off x="5732429" y="2102940"/>
            <a:ext cx="5486914" cy="4172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500" b="0" i="0" u="none" strike="noStrike" kern="1200" cap="none" spc="0" normalizeH="0" baseline="0" noProof="0" dirty="0">
                <a:ln>
                  <a:noFill/>
                </a:ln>
                <a:solidFill>
                  <a:prstClr val="white"/>
                </a:solidFill>
                <a:effectLst/>
                <a:uLnTx/>
                <a:uFillTx/>
                <a:latin typeface="Calibri" panose="020F0502020204030204"/>
                <a:ea typeface="+mn-ea"/>
                <a:cs typeface="+mn-cs"/>
              </a:rPr>
              <a:t>Modalidades de Ejecución y Retribución</a:t>
            </a:r>
          </a:p>
        </p:txBody>
      </p:sp>
      <p:sp>
        <p:nvSpPr>
          <p:cNvPr id="20" name="Subtítulo 2"/>
          <p:cNvSpPr txBox="1">
            <a:spLocks/>
          </p:cNvSpPr>
          <p:nvPr/>
        </p:nvSpPr>
        <p:spPr>
          <a:xfrm>
            <a:off x="5739510" y="2928988"/>
            <a:ext cx="4696460" cy="508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2500" dirty="0">
                <a:solidFill>
                  <a:prstClr val="white"/>
                </a:solidFill>
                <a:latin typeface="Calibri" panose="020F0502020204030204"/>
              </a:rPr>
              <a:t>Clases de Adelanto y Amortización</a:t>
            </a:r>
            <a:endParaRPr kumimoji="0" lang="es-E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riángulo isósceles 30"/>
          <p:cNvSpPr/>
          <p:nvPr/>
        </p:nvSpPr>
        <p:spPr>
          <a:xfrm>
            <a:off x="8777679" y="4133088"/>
            <a:ext cx="6879087" cy="27249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0852" y="5656614"/>
            <a:ext cx="1600763" cy="934119"/>
          </a:xfrm>
          <a:prstGeom prst="rect">
            <a:avLst/>
          </a:prstGeom>
        </p:spPr>
      </p:pic>
      <p:sp>
        <p:nvSpPr>
          <p:cNvPr id="18" name="Elipse 17">
            <a:extLst>
              <a:ext uri="{FF2B5EF4-FFF2-40B4-BE49-F238E27FC236}">
                <a16:creationId xmlns:a16="http://schemas.microsoft.com/office/drawing/2014/main" id="{DF7AB9FA-D94A-4308-81F8-973C1A5A8EC2}"/>
              </a:ext>
            </a:extLst>
          </p:cNvPr>
          <p:cNvSpPr/>
          <p:nvPr/>
        </p:nvSpPr>
        <p:spPr>
          <a:xfrm>
            <a:off x="4329799" y="3766331"/>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F9B659B0-ACF1-4A42-95B3-AA7F6E9DE25C}"/>
              </a:ext>
            </a:extLst>
          </p:cNvPr>
          <p:cNvSpPr txBox="1"/>
          <p:nvPr/>
        </p:nvSpPr>
        <p:spPr>
          <a:xfrm>
            <a:off x="4404343" y="3848110"/>
            <a:ext cx="561018"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rPr>
              <a:t>04</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Subtítulo 2">
            <a:extLst>
              <a:ext uri="{FF2B5EF4-FFF2-40B4-BE49-F238E27FC236}">
                <a16:creationId xmlns:a16="http://schemas.microsoft.com/office/drawing/2014/main" id="{7106C355-32F2-499B-ACF7-5885D337F210}"/>
              </a:ext>
            </a:extLst>
          </p:cNvPr>
          <p:cNvSpPr txBox="1">
            <a:spLocks/>
          </p:cNvSpPr>
          <p:nvPr/>
        </p:nvSpPr>
        <p:spPr>
          <a:xfrm>
            <a:off x="5718689" y="3804951"/>
            <a:ext cx="5236400" cy="508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2500" dirty="0">
                <a:solidFill>
                  <a:prstClr val="white"/>
                </a:solidFill>
                <a:latin typeface="Calibri" panose="020F0502020204030204"/>
              </a:rPr>
              <a:t>Rol del Inspector y Supervisor de Obra</a:t>
            </a:r>
            <a:endParaRPr kumimoji="0" lang="es-E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2303D98F-2240-41EC-A74F-E77E06DA6EC5}"/>
              </a:ext>
            </a:extLst>
          </p:cNvPr>
          <p:cNvSpPr txBox="1"/>
          <p:nvPr/>
        </p:nvSpPr>
        <p:spPr>
          <a:xfrm>
            <a:off x="4373168" y="4801855"/>
            <a:ext cx="561018"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rPr>
              <a:t>05</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Elipse 22">
            <a:extLst>
              <a:ext uri="{FF2B5EF4-FFF2-40B4-BE49-F238E27FC236}">
                <a16:creationId xmlns:a16="http://schemas.microsoft.com/office/drawing/2014/main" id="{38B1D3B5-CBC6-4792-919F-E52C83F116BA}"/>
              </a:ext>
            </a:extLst>
          </p:cNvPr>
          <p:cNvSpPr/>
          <p:nvPr/>
        </p:nvSpPr>
        <p:spPr>
          <a:xfrm>
            <a:off x="4304150" y="4692394"/>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Subtítulo 2">
            <a:extLst>
              <a:ext uri="{FF2B5EF4-FFF2-40B4-BE49-F238E27FC236}">
                <a16:creationId xmlns:a16="http://schemas.microsoft.com/office/drawing/2014/main" id="{0FE24CA2-38BA-4B66-A544-704D6E9B51B4}"/>
              </a:ext>
            </a:extLst>
          </p:cNvPr>
          <p:cNvSpPr txBox="1">
            <a:spLocks/>
          </p:cNvSpPr>
          <p:nvPr/>
        </p:nvSpPr>
        <p:spPr>
          <a:xfrm>
            <a:off x="5693040" y="4765279"/>
            <a:ext cx="5236400" cy="508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2500" dirty="0">
                <a:solidFill>
                  <a:prstClr val="white"/>
                </a:solidFill>
                <a:latin typeface="Calibri" panose="020F0502020204030204"/>
              </a:rPr>
              <a:t>Obligaciones de las partes</a:t>
            </a:r>
            <a:endParaRPr kumimoji="0" lang="es-E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466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D00CA55-D1F8-4CF1-BF9A-1A3E528BF74A}"/>
              </a:ext>
            </a:extLst>
          </p:cNvPr>
          <p:cNvSpPr>
            <a:spLocks noGrp="1"/>
          </p:cNvSpPr>
          <p:nvPr>
            <p:ph type="body" idx="1"/>
          </p:nvPr>
        </p:nvSpPr>
        <p:spPr/>
        <p:txBody>
          <a:bodyPr/>
          <a:lstStyle/>
          <a:p>
            <a:pPr marL="84665" indent="0">
              <a:buNone/>
            </a:pPr>
            <a:r>
              <a:rPr lang="es-MX" sz="1800" dirty="0"/>
              <a:t>Artículo 39. Pago </a:t>
            </a:r>
          </a:p>
          <a:p>
            <a:pPr marL="84665" indent="0">
              <a:buNone/>
            </a:pPr>
            <a:endParaRPr lang="es-MX" sz="1800" dirty="0"/>
          </a:p>
          <a:p>
            <a:pPr marL="84665" indent="0" algn="just">
              <a:buNone/>
            </a:pPr>
            <a:r>
              <a:rPr lang="es-MX" sz="1800" b="0" dirty="0"/>
              <a:t>39.1 El pago se realiza después de ejecutada la respectiva prestación, pudiendo contemplarse pagos a cuenta. </a:t>
            </a:r>
            <a:r>
              <a:rPr lang="es-MX" sz="1800" dirty="0"/>
              <a:t>Excepcionalmente, el pago puede realizarse en su integridad por adelantado</a:t>
            </a:r>
            <a:r>
              <a:rPr lang="es-MX" sz="1800" b="0" dirty="0"/>
              <a:t> cuando, este sea condición de mercado para la entrega de los bienes o la prestación de los servicios, previo otorgamiento de la garantía, cuando corresponda, conforme se establece en el reglamento. </a:t>
            </a:r>
          </a:p>
          <a:p>
            <a:pPr marL="84665" indent="0" algn="just">
              <a:buNone/>
            </a:pPr>
            <a:endParaRPr lang="es-MX" sz="1800" b="0" dirty="0"/>
          </a:p>
          <a:p>
            <a:pPr marL="84665" indent="0" algn="just">
              <a:buNone/>
            </a:pPr>
            <a:r>
              <a:rPr lang="es-MX" sz="1800" b="0" dirty="0"/>
              <a:t>39.2 </a:t>
            </a:r>
            <a:r>
              <a:rPr lang="es-MX" sz="1800" dirty="0"/>
              <a:t>Los pagos por adelantado y a cuenta no constituyen pagos finales</a:t>
            </a:r>
            <a:r>
              <a:rPr lang="es-MX" sz="1800" b="0" dirty="0"/>
              <a:t>, por lo que el proveedor sigue siendo responsable hasta el cumplimiento total de la prestación objeto del contrato</a:t>
            </a:r>
            <a:r>
              <a:rPr lang="es-MX" sz="3200" dirty="0"/>
              <a:t>”</a:t>
            </a:r>
            <a:r>
              <a:rPr lang="es-MX" sz="1800" dirty="0"/>
              <a:t>.</a:t>
            </a:r>
            <a:endParaRPr lang="es-PE" sz="1800" dirty="0"/>
          </a:p>
        </p:txBody>
      </p:sp>
    </p:spTree>
    <p:extLst>
      <p:ext uri="{BB962C8B-B14F-4D97-AF65-F5344CB8AC3E}">
        <p14:creationId xmlns:p14="http://schemas.microsoft.com/office/powerpoint/2010/main" val="17736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body" idx="1"/>
          </p:nvPr>
        </p:nvSpPr>
        <p:spPr>
          <a:xfrm>
            <a:off x="2804553" y="2338081"/>
            <a:ext cx="6369600" cy="2477359"/>
          </a:xfrm>
          <a:prstGeom prst="rect">
            <a:avLst/>
          </a:prstGeom>
        </p:spPr>
        <p:txBody>
          <a:bodyPr spcFirstLastPara="1" vert="horz" wrap="square" lIns="121900" tIns="121900" rIns="121900" bIns="121900" rtlCol="0" anchor="t" anchorCtr="0">
            <a:noAutofit/>
          </a:bodyPr>
          <a:lstStyle/>
          <a:p>
            <a:pPr marL="0" indent="0" algn="just">
              <a:buNone/>
            </a:pPr>
            <a:r>
              <a:rPr lang="es-MX" sz="1600" b="0" dirty="0"/>
              <a:t>Artículo 183. Amortización de Adelantos</a:t>
            </a:r>
          </a:p>
          <a:p>
            <a:pPr marL="0" indent="0" algn="just">
              <a:buNone/>
            </a:pPr>
            <a:r>
              <a:rPr lang="es-MX" sz="1600" b="0" dirty="0"/>
              <a:t>183.1. La amortización del adelanto directo se realiza mediante descuentos proporcionales en cada una de las valorizaciones de obra.</a:t>
            </a:r>
          </a:p>
          <a:p>
            <a:pPr marL="0" indent="0" algn="just">
              <a:buNone/>
            </a:pPr>
            <a:r>
              <a:rPr lang="es-MX" sz="1600" b="0" dirty="0"/>
              <a:t>183.2. La amortización del adelanto para materiales, insumos, equipamiento y mobiliario se realiza de acuerdo con lo dispuesto en el Decreto Supremo No 011-79-VC y sus modificatorias, ampliatorias y complementarias. </a:t>
            </a:r>
          </a:p>
          <a:p>
            <a:pPr marL="0" indent="0" algn="just">
              <a:buNone/>
            </a:pPr>
            <a:r>
              <a:rPr lang="es-MX" sz="1600" b="0" dirty="0"/>
              <a:t>183.3. Cualquier diferencia que se produzca respecto de la amortización del adelanto se toma en cuenta al momento de efectuar el pago siguiente que le corresponda al contratista y/o en la liquidación del contrato</a:t>
            </a:r>
            <a:r>
              <a:rPr lang="es-MX" sz="3200" dirty="0"/>
              <a:t>”.</a:t>
            </a:r>
          </a:p>
        </p:txBody>
      </p:sp>
      <p:sp>
        <p:nvSpPr>
          <p:cNvPr id="183" name="Google Shape;183;p18"/>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B4A70253-3D85-4824-AAC6-3B74BEDEA7FB}"/>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4715ACB3-3776-41C1-98CB-1D6ACCF15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4" name="Imagen 13">
            <a:extLst>
              <a:ext uri="{FF2B5EF4-FFF2-40B4-BE49-F238E27FC236}">
                <a16:creationId xmlns:a16="http://schemas.microsoft.com/office/drawing/2014/main" id="{0D1D2863-C023-4017-8AB8-BC0F825D6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5" name="Imagen 14">
            <a:extLst>
              <a:ext uri="{FF2B5EF4-FFF2-40B4-BE49-F238E27FC236}">
                <a16:creationId xmlns:a16="http://schemas.microsoft.com/office/drawing/2014/main" id="{5FF827C5-90DC-452A-A8D1-A9A99D1288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6" name="Google Shape;239;p22">
            <a:extLst>
              <a:ext uri="{FF2B5EF4-FFF2-40B4-BE49-F238E27FC236}">
                <a16:creationId xmlns:a16="http://schemas.microsoft.com/office/drawing/2014/main" id="{91359DCE-A313-4996-86E6-F219EBC47D36}"/>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entro 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F</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ormación</a:t>
            </a: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 </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apacitación</a:t>
            </a:r>
          </a:p>
        </p:txBody>
      </p:sp>
      <p:cxnSp>
        <p:nvCxnSpPr>
          <p:cNvPr id="17" name="Conector recto 16">
            <a:extLst>
              <a:ext uri="{FF2B5EF4-FFF2-40B4-BE49-F238E27FC236}">
                <a16:creationId xmlns:a16="http://schemas.microsoft.com/office/drawing/2014/main" id="{5B122CF8-41B7-4265-952B-EC4485A1B695}"/>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36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384359" y="3660962"/>
            <a:ext cx="5339200" cy="970145"/>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EL INSPECTOR O SUPERVISOR DE OBRA</a:t>
            </a:r>
            <a:endParaRPr sz="4400" b="1"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lang="en" sz="8000" b="1" dirty="0">
                <a:solidFill>
                  <a:srgbClr val="FFFFFF"/>
                </a:solidFill>
                <a:latin typeface="Poppins"/>
                <a:cs typeface="Poppins"/>
                <a:sym typeface="Poppins"/>
              </a:rPr>
              <a:t>4</a:t>
            </a:r>
            <a:endParaRPr kumimoji="0" sz="8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3" name="Conector recto 2"/>
          <p:cNvCxnSpPr/>
          <p:nvPr/>
        </p:nvCxnSpPr>
        <p:spPr>
          <a:xfrm>
            <a:off x="4193628" y="3465695"/>
            <a:ext cx="3720662"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277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5C63EB32-E8C4-335F-FA6C-2BCA75F52736}"/>
              </a:ext>
            </a:extLst>
          </p:cNvPr>
          <p:cNvPicPr>
            <a:picLocks noChangeAspect="1"/>
          </p:cNvPicPr>
          <p:nvPr/>
        </p:nvPicPr>
        <p:blipFill rotWithShape="1">
          <a:blip r:embed="rId2"/>
          <a:srcRect l="22103" r="11050" b="2"/>
          <a:stretch/>
        </p:blipFill>
        <p:spPr>
          <a:xfrm>
            <a:off x="10446380" y="5114925"/>
            <a:ext cx="1745619" cy="174307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8"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 name="CuadroTexto 1">
            <a:extLst>
              <a:ext uri="{FF2B5EF4-FFF2-40B4-BE49-F238E27FC236}">
                <a16:creationId xmlns:a16="http://schemas.microsoft.com/office/drawing/2014/main" id="{B4DA9E03-58FD-5EA7-C40F-56149515E323}"/>
              </a:ext>
            </a:extLst>
          </p:cNvPr>
          <p:cNvGraphicFramePr/>
          <p:nvPr>
            <p:extLst>
              <p:ext uri="{D42A27DB-BD31-4B8C-83A1-F6EECF244321}">
                <p14:modId xmlns:p14="http://schemas.microsoft.com/office/powerpoint/2010/main" val="752628938"/>
              </p:ext>
            </p:extLst>
          </p:nvPr>
        </p:nvGraphicFramePr>
        <p:xfrm>
          <a:off x="390525" y="381000"/>
          <a:ext cx="10055854" cy="588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F527EF60-C379-4563-8DDE-44365837522F}"/>
              </a:ext>
            </a:extLst>
          </p:cNvPr>
          <p:cNvSpPr txBox="1"/>
          <p:nvPr/>
        </p:nvSpPr>
        <p:spPr>
          <a:xfrm>
            <a:off x="5961529" y="4805082"/>
            <a:ext cx="1613647" cy="1015663"/>
          </a:xfrm>
          <a:prstGeom prst="rect">
            <a:avLst/>
          </a:prstGeom>
          <a:noFill/>
        </p:spPr>
        <p:txBody>
          <a:bodyPr wrap="square" rtlCol="0">
            <a:spAutoFit/>
          </a:bodyPr>
          <a:lstStyle/>
          <a:p>
            <a:pPr algn="just"/>
            <a:r>
              <a:rPr lang="es-MX" sz="1000" dirty="0">
                <a:solidFill>
                  <a:schemeClr val="bg1"/>
                </a:solidFill>
              </a:rPr>
              <a:t>Está facultado para ordenar el retiro de cualquier subcontratista o trabajador; para rechazar y ordenar el retiro de materiales o equipos</a:t>
            </a:r>
            <a:endParaRPr lang="es-PE" sz="1000" dirty="0">
              <a:solidFill>
                <a:schemeClr val="bg1"/>
              </a:solidFill>
            </a:endParaRPr>
          </a:p>
        </p:txBody>
      </p:sp>
    </p:spTree>
    <p:extLst>
      <p:ext uri="{BB962C8B-B14F-4D97-AF65-F5344CB8AC3E}">
        <p14:creationId xmlns:p14="http://schemas.microsoft.com/office/powerpoint/2010/main" val="102768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3158938"/>
            <a:ext cx="5339200" cy="970145"/>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OBLIGACIONES DEL CONTRATISTA</a:t>
            </a:r>
            <a:endParaRPr sz="4400" b="1"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8000" b="1" i="0" u="none" strike="noStrike" kern="1200" cap="none" spc="0" normalizeH="0" baseline="0" noProof="0" dirty="0">
                <a:ln>
                  <a:noFill/>
                </a:ln>
                <a:solidFill>
                  <a:srgbClr val="FFFFFF"/>
                </a:solidFill>
                <a:effectLst/>
                <a:uLnTx/>
                <a:uFillTx/>
                <a:latin typeface="Poppins"/>
                <a:ea typeface="+mn-ea"/>
                <a:cs typeface="Poppins"/>
                <a:sym typeface="Poppins"/>
              </a:rPr>
              <a:t>5</a:t>
            </a:r>
            <a:endParaRPr kumimoji="0" sz="8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768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body" idx="1"/>
          </p:nvPr>
        </p:nvSpPr>
        <p:spPr>
          <a:xfrm>
            <a:off x="2804553" y="2338081"/>
            <a:ext cx="6369600" cy="2477359"/>
          </a:xfrm>
          <a:prstGeom prst="rect">
            <a:avLst/>
          </a:prstGeom>
        </p:spPr>
        <p:txBody>
          <a:bodyPr spcFirstLastPara="1" vert="horz" wrap="square" lIns="121900" tIns="121900" rIns="121900" bIns="121900" rtlCol="0" anchor="t" anchorCtr="0">
            <a:noAutofit/>
          </a:bodyPr>
          <a:lstStyle/>
          <a:p>
            <a:pPr marL="0" indent="0" algn="just">
              <a:buNone/>
            </a:pPr>
            <a:r>
              <a:rPr lang="es-MX" sz="1600" b="0" dirty="0"/>
              <a:t>32.6 El contratista es responsable de realizar correctamente la totalidad de las prestaciones derivadas de la ejecución del contrato. </a:t>
            </a:r>
            <a:r>
              <a:rPr lang="es-MX" sz="1600" dirty="0"/>
              <a:t>Para ello, debe realizar todas las acciones que estén a su alcance, empleando la debida diligencia y apoyando el buen desarrollo contractual para conseguir los objetivos públicos previstos</a:t>
            </a:r>
            <a:r>
              <a:rPr lang="es-MX" sz="1600" b="0" dirty="0"/>
              <a:t>.</a:t>
            </a:r>
            <a:r>
              <a:rPr lang="es-MX" sz="3200" dirty="0"/>
              <a:t>”.</a:t>
            </a:r>
          </a:p>
        </p:txBody>
      </p:sp>
      <p:sp>
        <p:nvSpPr>
          <p:cNvPr id="183" name="Google Shape;183;p18"/>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B4A70253-3D85-4824-AAC6-3B74BEDEA7FB}"/>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4715ACB3-3776-41C1-98CB-1D6ACCF15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4" name="Imagen 13">
            <a:extLst>
              <a:ext uri="{FF2B5EF4-FFF2-40B4-BE49-F238E27FC236}">
                <a16:creationId xmlns:a16="http://schemas.microsoft.com/office/drawing/2014/main" id="{0D1D2863-C023-4017-8AB8-BC0F825D6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5" name="Imagen 14">
            <a:extLst>
              <a:ext uri="{FF2B5EF4-FFF2-40B4-BE49-F238E27FC236}">
                <a16:creationId xmlns:a16="http://schemas.microsoft.com/office/drawing/2014/main" id="{5FF827C5-90DC-452A-A8D1-A9A99D1288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6" name="Google Shape;239;p22">
            <a:extLst>
              <a:ext uri="{FF2B5EF4-FFF2-40B4-BE49-F238E27FC236}">
                <a16:creationId xmlns:a16="http://schemas.microsoft.com/office/drawing/2014/main" id="{91359DCE-A313-4996-86E6-F219EBC47D36}"/>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entro 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F</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ormación</a:t>
            </a: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 </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apacitación</a:t>
            </a:r>
          </a:p>
        </p:txBody>
      </p:sp>
      <p:cxnSp>
        <p:nvCxnSpPr>
          <p:cNvPr id="17" name="Conector recto 16">
            <a:extLst>
              <a:ext uri="{FF2B5EF4-FFF2-40B4-BE49-F238E27FC236}">
                <a16:creationId xmlns:a16="http://schemas.microsoft.com/office/drawing/2014/main" id="{5B122CF8-41B7-4265-952B-EC4485A1B695}"/>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207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body" idx="1"/>
          </p:nvPr>
        </p:nvSpPr>
        <p:spPr>
          <a:xfrm>
            <a:off x="2804553" y="2338081"/>
            <a:ext cx="6369600" cy="2477359"/>
          </a:xfrm>
          <a:prstGeom prst="rect">
            <a:avLst/>
          </a:prstGeom>
        </p:spPr>
        <p:txBody>
          <a:bodyPr spcFirstLastPara="1" vert="horz" wrap="square" lIns="121900" tIns="121900" rIns="121900" bIns="121900" rtlCol="0" anchor="t" anchorCtr="0">
            <a:noAutofit/>
          </a:bodyPr>
          <a:lstStyle/>
          <a:p>
            <a:pPr marL="0" indent="0" algn="just">
              <a:buNone/>
            </a:pPr>
            <a:r>
              <a:rPr lang="es-MX" sz="1600" b="0" dirty="0"/>
              <a:t>Artículo 40. Responsabilidad del contratista </a:t>
            </a:r>
          </a:p>
          <a:p>
            <a:pPr marL="0" indent="0" algn="just">
              <a:buNone/>
            </a:pPr>
            <a:endParaRPr lang="es-MX" sz="1600" b="0" dirty="0"/>
          </a:p>
          <a:p>
            <a:pPr marL="0" indent="0" algn="just">
              <a:buNone/>
            </a:pPr>
            <a:r>
              <a:rPr lang="es-MX" sz="1600" b="0" dirty="0"/>
              <a:t>40.1 El contratista es responsable de ejecutar la totalidad de las obligaciones a su cargo, de acuerdo a lo establecido en el contrato. En los contratos de ejecución de obra, el plazo de responsabilidad no puede ser inferior a siete (7) años, contado a partir de la conformidad de la recepción total o parcial de la obra, según corresponda. Además, se debe cumplir lo dispuesto en los numerales 2) y 3) del artículo 1774 del Código Civil..</a:t>
            </a:r>
            <a:r>
              <a:rPr lang="es-MX" sz="3200" dirty="0"/>
              <a:t>”.</a:t>
            </a:r>
          </a:p>
        </p:txBody>
      </p:sp>
      <p:sp>
        <p:nvSpPr>
          <p:cNvPr id="183" name="Google Shape;183;p18"/>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B4A70253-3D85-4824-AAC6-3B74BEDEA7FB}"/>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4715ACB3-3776-41C1-98CB-1D6ACCF15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4" name="Imagen 13">
            <a:extLst>
              <a:ext uri="{FF2B5EF4-FFF2-40B4-BE49-F238E27FC236}">
                <a16:creationId xmlns:a16="http://schemas.microsoft.com/office/drawing/2014/main" id="{0D1D2863-C023-4017-8AB8-BC0F825D6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5" name="Imagen 14">
            <a:extLst>
              <a:ext uri="{FF2B5EF4-FFF2-40B4-BE49-F238E27FC236}">
                <a16:creationId xmlns:a16="http://schemas.microsoft.com/office/drawing/2014/main" id="{5FF827C5-90DC-452A-A8D1-A9A99D1288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6" name="Google Shape;239;p22">
            <a:extLst>
              <a:ext uri="{FF2B5EF4-FFF2-40B4-BE49-F238E27FC236}">
                <a16:creationId xmlns:a16="http://schemas.microsoft.com/office/drawing/2014/main" id="{91359DCE-A313-4996-86E6-F219EBC47D36}"/>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entro 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F</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ormación</a:t>
            </a: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 </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apacitación</a:t>
            </a:r>
          </a:p>
        </p:txBody>
      </p:sp>
      <p:cxnSp>
        <p:nvCxnSpPr>
          <p:cNvPr id="17" name="Conector recto 16">
            <a:extLst>
              <a:ext uri="{FF2B5EF4-FFF2-40B4-BE49-F238E27FC236}">
                <a16:creationId xmlns:a16="http://schemas.microsoft.com/office/drawing/2014/main" id="{5B122CF8-41B7-4265-952B-EC4485A1B695}"/>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176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body" idx="1"/>
          </p:nvPr>
        </p:nvSpPr>
        <p:spPr>
          <a:xfrm>
            <a:off x="2804553" y="2338081"/>
            <a:ext cx="6369600" cy="2477359"/>
          </a:xfrm>
          <a:prstGeom prst="rect">
            <a:avLst/>
          </a:prstGeom>
        </p:spPr>
        <p:txBody>
          <a:bodyPr spcFirstLastPara="1" vert="horz" wrap="square" lIns="121900" tIns="121900" rIns="121900" bIns="121900" rtlCol="0" anchor="t" anchorCtr="0">
            <a:noAutofit/>
          </a:bodyPr>
          <a:lstStyle/>
          <a:p>
            <a:pPr marL="0" indent="0" algn="just">
              <a:buNone/>
            </a:pPr>
            <a:r>
              <a:rPr lang="es-MX" sz="1600" b="0" dirty="0"/>
              <a:t>Artículo 40. Responsabilidad del contratista </a:t>
            </a:r>
          </a:p>
          <a:p>
            <a:pPr marL="0" indent="0" algn="just">
              <a:buNone/>
            </a:pPr>
            <a:endParaRPr lang="es-MX" sz="1600" b="0" dirty="0"/>
          </a:p>
          <a:p>
            <a:pPr marL="0" indent="0" algn="just">
              <a:buNone/>
            </a:pPr>
            <a:r>
              <a:rPr lang="es-MX" sz="1600" b="0" dirty="0"/>
              <a:t>40.6 En todos los casos, los contratos incluyen una cláusula de no participación en prácticas corruptas, conforme al numeral 32.3 del artículo 32, bajo sanción de nulidad.</a:t>
            </a:r>
            <a:r>
              <a:rPr lang="es-MX" sz="3200" dirty="0"/>
              <a:t>”.</a:t>
            </a:r>
          </a:p>
        </p:txBody>
      </p:sp>
      <p:sp>
        <p:nvSpPr>
          <p:cNvPr id="183" name="Google Shape;183;p18"/>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B4A70253-3D85-4824-AAC6-3B74BEDEA7FB}"/>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4715ACB3-3776-41C1-98CB-1D6ACCF15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4" name="Imagen 13">
            <a:extLst>
              <a:ext uri="{FF2B5EF4-FFF2-40B4-BE49-F238E27FC236}">
                <a16:creationId xmlns:a16="http://schemas.microsoft.com/office/drawing/2014/main" id="{0D1D2863-C023-4017-8AB8-BC0F825D6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5" name="Imagen 14">
            <a:extLst>
              <a:ext uri="{FF2B5EF4-FFF2-40B4-BE49-F238E27FC236}">
                <a16:creationId xmlns:a16="http://schemas.microsoft.com/office/drawing/2014/main" id="{5FF827C5-90DC-452A-A8D1-A9A99D1288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6" name="Google Shape;239;p22">
            <a:extLst>
              <a:ext uri="{FF2B5EF4-FFF2-40B4-BE49-F238E27FC236}">
                <a16:creationId xmlns:a16="http://schemas.microsoft.com/office/drawing/2014/main" id="{91359DCE-A313-4996-86E6-F219EBC47D36}"/>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entro 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F</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ormación</a:t>
            </a: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 </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apacitación</a:t>
            </a:r>
          </a:p>
        </p:txBody>
      </p:sp>
      <p:cxnSp>
        <p:nvCxnSpPr>
          <p:cNvPr id="17" name="Conector recto 16">
            <a:extLst>
              <a:ext uri="{FF2B5EF4-FFF2-40B4-BE49-F238E27FC236}">
                <a16:creationId xmlns:a16="http://schemas.microsoft.com/office/drawing/2014/main" id="{5B122CF8-41B7-4265-952B-EC4485A1B695}"/>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070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id="{E955CCFE-CFAE-402C-9021-3F9602646FEF}"/>
              </a:ext>
            </a:extLst>
          </p:cNvPr>
          <p:cNvPicPr>
            <a:picLocks noChangeAspect="1"/>
          </p:cNvPicPr>
          <p:nvPr/>
        </p:nvPicPr>
        <p:blipFill>
          <a:blip r:embed="rId2"/>
          <a:stretch>
            <a:fillRect/>
          </a:stretch>
        </p:blipFill>
        <p:spPr>
          <a:xfrm>
            <a:off x="6840466" y="1523786"/>
            <a:ext cx="4456140" cy="3810000"/>
          </a:xfrm>
          <a:prstGeom prst="rect">
            <a:avLst/>
          </a:prstGeom>
        </p:spPr>
      </p:pic>
      <p:sp>
        <p:nvSpPr>
          <p:cNvPr id="10" name="CuadroTexto 9">
            <a:extLst>
              <a:ext uri="{FF2B5EF4-FFF2-40B4-BE49-F238E27FC236}">
                <a16:creationId xmlns:a16="http://schemas.microsoft.com/office/drawing/2014/main" id="{C28DB74B-3BEE-4063-8F0C-2639A7EE9F15}"/>
              </a:ext>
            </a:extLst>
          </p:cNvPr>
          <p:cNvSpPr txBox="1"/>
          <p:nvPr/>
        </p:nvSpPr>
        <p:spPr>
          <a:xfrm>
            <a:off x="1819275" y="2324099"/>
            <a:ext cx="456359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6600" b="1" i="0" u="none" strike="noStrike" kern="12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Gracias</a:t>
            </a:r>
            <a:endParaRPr kumimoji="0" lang="es-PE" sz="6600" b="1" i="0" u="none" strike="noStrike" kern="12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endParaRPr>
          </a:p>
        </p:txBody>
      </p:sp>
    </p:spTree>
    <p:extLst>
      <p:ext uri="{BB962C8B-B14F-4D97-AF65-F5344CB8AC3E}">
        <p14:creationId xmlns:p14="http://schemas.microsoft.com/office/powerpoint/2010/main" val="98829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2495550"/>
            <a:ext cx="5339200" cy="970145"/>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EL CONTRATO</a:t>
            </a:r>
            <a:endParaRPr sz="4400" b="1" dirty="0">
              <a:latin typeface="Poppins" panose="020B0604020202020204" charset="0"/>
              <a:cs typeface="Poppins" panose="020B0604020202020204" charset="0"/>
            </a:endParaRPr>
          </a:p>
        </p:txBody>
      </p:sp>
      <p:sp>
        <p:nvSpPr>
          <p:cNvPr id="459" name="Google Shape;459;p39"/>
          <p:cNvSpPr txBox="1">
            <a:spLocks noGrp="1"/>
          </p:cNvSpPr>
          <p:nvPr>
            <p:ph type="subTitle" idx="1"/>
          </p:nvPr>
        </p:nvSpPr>
        <p:spPr>
          <a:xfrm>
            <a:off x="3426400" y="3711543"/>
            <a:ext cx="5339200" cy="1046400"/>
          </a:xfrm>
          <a:prstGeom prst="rect">
            <a:avLst/>
          </a:prstGeom>
        </p:spPr>
        <p:txBody>
          <a:bodyPr spcFirstLastPara="1" vert="horz" wrap="square" lIns="121900" tIns="121900" rIns="121900" bIns="121900" rtlCol="0" anchor="t" anchorCtr="0">
            <a:noAutofit/>
          </a:bodyPr>
          <a:lstStyle/>
          <a:p>
            <a:pPr marL="0" indent="0"/>
            <a:r>
              <a:rPr lang="es-MX" sz="1800" dirty="0">
                <a:latin typeface="Poppins" panose="020B0604020202020204" charset="0"/>
                <a:cs typeface="Poppins" panose="020B0604020202020204" charset="0"/>
              </a:rPr>
              <a:t>Aspectos generales y requisitos para su perfeccionamiento</a:t>
            </a:r>
            <a:endParaRPr sz="1800"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8000" b="1" i="0" u="none" strike="noStrike" kern="1200" cap="none" spc="0" normalizeH="0" baseline="0" noProof="0" dirty="0">
                <a:ln>
                  <a:noFill/>
                </a:ln>
                <a:solidFill>
                  <a:srgbClr val="FFFFFF"/>
                </a:solidFill>
                <a:effectLst/>
                <a:uLnTx/>
                <a:uFillTx/>
                <a:latin typeface="Poppins"/>
                <a:ea typeface="Poppins"/>
                <a:cs typeface="Poppins"/>
                <a:sym typeface="Poppins"/>
              </a:rPr>
              <a:t>1</a:t>
            </a:r>
            <a:endParaRPr kumimoji="0" sz="8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3" name="Conector recto 2"/>
          <p:cNvCxnSpPr/>
          <p:nvPr/>
        </p:nvCxnSpPr>
        <p:spPr>
          <a:xfrm>
            <a:off x="4193628" y="3465695"/>
            <a:ext cx="3720662"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34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body" idx="1"/>
          </p:nvPr>
        </p:nvSpPr>
        <p:spPr>
          <a:xfrm>
            <a:off x="2804553" y="2338081"/>
            <a:ext cx="6369600" cy="2477359"/>
          </a:xfrm>
          <a:prstGeom prst="rect">
            <a:avLst/>
          </a:prstGeom>
        </p:spPr>
        <p:txBody>
          <a:bodyPr spcFirstLastPara="1" vert="horz" wrap="square" lIns="121900" tIns="121900" rIns="121900" bIns="121900" rtlCol="0" anchor="t" anchorCtr="0">
            <a:noAutofit/>
          </a:bodyPr>
          <a:lstStyle/>
          <a:p>
            <a:pPr marL="0" indent="0" algn="just">
              <a:buNone/>
            </a:pPr>
            <a:r>
              <a:rPr lang="es-MX" sz="3200" dirty="0"/>
              <a:t>Es el acuerdo de dos o más partes para crear, regular, modificar o extinguir una relación jurídica patrimonial, en el cual por lo menos una de las partes es una entidad de la Administración Pública</a:t>
            </a:r>
            <a:r>
              <a:rPr lang="en" sz="3200" dirty="0"/>
              <a:t>”.</a:t>
            </a:r>
            <a:endParaRPr sz="3200" dirty="0"/>
          </a:p>
        </p:txBody>
      </p:sp>
      <p:sp>
        <p:nvSpPr>
          <p:cNvPr id="183" name="Google Shape;183;p18"/>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B4A70253-3D85-4824-AAC6-3B74BEDEA7FB}"/>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4715ACB3-3776-41C1-98CB-1D6ACCF15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4" name="Imagen 13">
            <a:extLst>
              <a:ext uri="{FF2B5EF4-FFF2-40B4-BE49-F238E27FC236}">
                <a16:creationId xmlns:a16="http://schemas.microsoft.com/office/drawing/2014/main" id="{0D1D2863-C023-4017-8AB8-BC0F825D6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5" name="Imagen 14">
            <a:extLst>
              <a:ext uri="{FF2B5EF4-FFF2-40B4-BE49-F238E27FC236}">
                <a16:creationId xmlns:a16="http://schemas.microsoft.com/office/drawing/2014/main" id="{5FF827C5-90DC-452A-A8D1-A9A99D1288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6" name="Google Shape;239;p22">
            <a:extLst>
              <a:ext uri="{FF2B5EF4-FFF2-40B4-BE49-F238E27FC236}">
                <a16:creationId xmlns:a16="http://schemas.microsoft.com/office/drawing/2014/main" id="{91359DCE-A313-4996-86E6-F219EBC47D36}"/>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entro 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F</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ormación</a:t>
            </a: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 </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apacitación</a:t>
            </a:r>
          </a:p>
        </p:txBody>
      </p:sp>
      <p:cxnSp>
        <p:nvCxnSpPr>
          <p:cNvPr id="17" name="Conector recto 16">
            <a:extLst>
              <a:ext uri="{FF2B5EF4-FFF2-40B4-BE49-F238E27FC236}">
                <a16:creationId xmlns:a16="http://schemas.microsoft.com/office/drawing/2014/main" id="{5B122CF8-41B7-4265-952B-EC4485A1B695}"/>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57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13F5F273-6E36-4B58-99A4-AC23C7830B7F}"/>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gn="just">
              <a:lnSpc>
                <a:spcPct val="90000"/>
              </a:lnSpc>
              <a:spcAft>
                <a:spcPts val="600"/>
              </a:spcAft>
            </a:pPr>
            <a:r>
              <a:rPr lang="es-PE" sz="1400" dirty="0"/>
              <a:t>32.1 El contrato debe celebrarse </a:t>
            </a:r>
            <a:r>
              <a:rPr lang="es-PE" sz="1400" b="1" dirty="0"/>
              <a:t>por escrito </a:t>
            </a:r>
            <a:r>
              <a:rPr lang="es-PE" sz="1400" dirty="0"/>
              <a:t>y se </a:t>
            </a:r>
            <a:r>
              <a:rPr lang="es-PE" sz="1400" b="1" dirty="0"/>
              <a:t>ajusta a la proforma incluida en los documentos del procedimiento de selección </a:t>
            </a:r>
            <a:r>
              <a:rPr lang="es-PE" sz="1400" dirty="0"/>
              <a:t>con las modificaciones aprobadas por la Entidad durante el mismo. </a:t>
            </a:r>
          </a:p>
          <a:p>
            <a:pPr algn="just">
              <a:lnSpc>
                <a:spcPct val="90000"/>
              </a:lnSpc>
              <a:spcAft>
                <a:spcPts val="600"/>
              </a:spcAft>
            </a:pPr>
            <a:endParaRPr lang="es-PE" sz="1400" dirty="0"/>
          </a:p>
          <a:p>
            <a:pPr algn="just">
              <a:lnSpc>
                <a:spcPct val="90000"/>
              </a:lnSpc>
              <a:spcAft>
                <a:spcPts val="600"/>
              </a:spcAft>
            </a:pPr>
            <a:r>
              <a:rPr lang="es-PE" sz="1400" dirty="0"/>
              <a:t>32.2 En los contratos de </a:t>
            </a:r>
            <a:r>
              <a:rPr lang="es-PE" sz="1400" b="1" dirty="0"/>
              <a:t>obra</a:t>
            </a:r>
            <a:r>
              <a:rPr lang="es-PE" sz="1400" dirty="0"/>
              <a:t> deben </a:t>
            </a:r>
            <a:r>
              <a:rPr lang="es-PE" sz="1400" b="1" dirty="0"/>
              <a:t>identificarse y asignarse los riesgos </a:t>
            </a:r>
            <a:r>
              <a:rPr lang="es-PE" sz="1400" dirty="0"/>
              <a:t>previsibles de ocurrir durante su ejecución, según el análisis realizado en la planificación. </a:t>
            </a:r>
            <a:r>
              <a:rPr lang="es-PE" sz="1400" b="1" dirty="0"/>
              <a:t>Dicho análisis forma parte del expediente técnico </a:t>
            </a:r>
            <a:r>
              <a:rPr lang="es-PE" sz="1400" dirty="0"/>
              <a:t>y se realizará conforme a las directivas que se emitan para tal efecto, según los criterios establecidos en el reglamento. </a:t>
            </a:r>
          </a:p>
          <a:p>
            <a:pPr algn="just">
              <a:lnSpc>
                <a:spcPct val="90000"/>
              </a:lnSpc>
              <a:spcAft>
                <a:spcPts val="600"/>
              </a:spcAft>
            </a:pPr>
            <a:endParaRPr lang="es-PE" sz="1400" dirty="0"/>
          </a:p>
          <a:p>
            <a:pPr algn="just">
              <a:lnSpc>
                <a:spcPct val="90000"/>
              </a:lnSpc>
              <a:spcAft>
                <a:spcPts val="600"/>
              </a:spcAft>
            </a:pPr>
            <a:r>
              <a:rPr lang="es-PE" sz="1400" dirty="0"/>
              <a:t>32.3 Los contratos regulados por la presente norma </a:t>
            </a:r>
            <a:r>
              <a:rPr lang="es-PE" sz="1400" b="1" dirty="0"/>
              <a:t>incluyen necesariamente y bajo responsabilidad las cláusulas referidas a: a) Garantías, b) Anticorrupción, c) Solución de controversias y d) Resolución de contrato por incumplimiento</a:t>
            </a:r>
            <a:r>
              <a:rPr lang="es-PE" sz="1400" dirty="0"/>
              <a:t>, conforme a lo previsto en el reglamento. </a:t>
            </a:r>
          </a:p>
          <a:p>
            <a:pPr algn="just">
              <a:lnSpc>
                <a:spcPct val="90000"/>
              </a:lnSpc>
              <a:spcAft>
                <a:spcPts val="600"/>
              </a:spcAft>
            </a:pPr>
            <a:endParaRPr lang="es-PE" sz="1400" dirty="0"/>
          </a:p>
          <a:p>
            <a:pPr algn="just">
              <a:lnSpc>
                <a:spcPct val="90000"/>
              </a:lnSpc>
              <a:spcAft>
                <a:spcPts val="600"/>
              </a:spcAft>
            </a:pPr>
            <a:r>
              <a:rPr lang="es-PE" sz="1400" dirty="0"/>
              <a:t>32.4 El reglamento establece el procedimiento, plazos y requisitos para el perfeccionamiento del contrato, así como los </a:t>
            </a:r>
            <a:r>
              <a:rPr lang="es-PE" sz="1400" b="1" dirty="0"/>
              <a:t>casos en que el contrato puede perfeccionarse mediante una orden de compra o servicio, no debiendo necesariamente en estos casos incorporarse las cláusulas indicadas, sin perjuicio de su aplicación legal.</a:t>
            </a:r>
            <a:r>
              <a:rPr lang="es-PE" sz="1400" dirty="0"/>
              <a:t> </a:t>
            </a:r>
          </a:p>
          <a:p>
            <a:pPr algn="just">
              <a:lnSpc>
                <a:spcPct val="90000"/>
              </a:lnSpc>
              <a:spcAft>
                <a:spcPts val="600"/>
              </a:spcAft>
            </a:pPr>
            <a:endParaRPr lang="es-PE" sz="1400" dirty="0"/>
          </a:p>
          <a:p>
            <a:pPr algn="just">
              <a:lnSpc>
                <a:spcPct val="90000"/>
              </a:lnSpc>
              <a:spcAft>
                <a:spcPts val="600"/>
              </a:spcAft>
            </a:pPr>
            <a:r>
              <a:rPr lang="es-PE" sz="1400" dirty="0"/>
              <a:t>32.5 En el caso de la contratación de ejecución </a:t>
            </a:r>
            <a:r>
              <a:rPr lang="es-PE" sz="1400" b="1" dirty="0"/>
              <a:t>de obras, la Entidad debe contar con la disponibilidad física del terreno</a:t>
            </a:r>
            <a:r>
              <a:rPr lang="es-PE" sz="1400" dirty="0"/>
              <a:t>. Excepcionalmente dicha disponibilidad puede ser acreditada mediante entregas parciales siempre que las características de la obra a ejecutar lo permitan. Esta información debe estar incluida en los documentos del procedimiento de selección. </a:t>
            </a:r>
            <a:r>
              <a:rPr lang="es-PE" sz="1400" b="1" dirty="0"/>
              <a:t>Para el caso de ejecución de obras que cuentan con residentes o supervisores a tiempo completo, estos no podrán prestar servicios en más de una obra a la vez</a:t>
            </a:r>
            <a:r>
              <a:rPr lang="es-PE" sz="1400" dirty="0"/>
              <a:t>. </a:t>
            </a:r>
          </a:p>
          <a:p>
            <a:pPr algn="just">
              <a:lnSpc>
                <a:spcPct val="90000"/>
              </a:lnSpc>
              <a:spcAft>
                <a:spcPts val="600"/>
              </a:spcAft>
            </a:pPr>
            <a:endParaRPr lang="es-PE" sz="1400" dirty="0"/>
          </a:p>
        </p:txBody>
      </p:sp>
      <p:sp>
        <p:nvSpPr>
          <p:cNvPr id="4" name="CuadroTexto 3">
            <a:extLst>
              <a:ext uri="{FF2B5EF4-FFF2-40B4-BE49-F238E27FC236}">
                <a16:creationId xmlns:a16="http://schemas.microsoft.com/office/drawing/2014/main" id="{EE790BFE-4354-4444-A7DA-40C5E05BC382}"/>
              </a:ext>
            </a:extLst>
          </p:cNvPr>
          <p:cNvSpPr txBox="1"/>
          <p:nvPr/>
        </p:nvSpPr>
        <p:spPr>
          <a:xfrm>
            <a:off x="371475" y="1838325"/>
            <a:ext cx="3143250" cy="2862322"/>
          </a:xfrm>
          <a:prstGeom prst="rect">
            <a:avLst/>
          </a:prstGeom>
          <a:noFill/>
        </p:spPr>
        <p:txBody>
          <a:bodyPr wrap="square" rtlCol="0">
            <a:spAutoFit/>
          </a:bodyPr>
          <a:lstStyle/>
          <a:p>
            <a:r>
              <a:rPr lang="es-MX" sz="6000" dirty="0">
                <a:solidFill>
                  <a:schemeClr val="bg1"/>
                </a:solidFill>
              </a:rPr>
              <a:t>Artículo 32° de la LCE</a:t>
            </a:r>
            <a:endParaRPr lang="es-PE" sz="6000" dirty="0">
              <a:solidFill>
                <a:schemeClr val="bg1"/>
              </a:solidFill>
            </a:endParaRPr>
          </a:p>
        </p:txBody>
      </p:sp>
    </p:spTree>
    <p:extLst>
      <p:ext uri="{BB962C8B-B14F-4D97-AF65-F5344CB8AC3E}">
        <p14:creationId xmlns:p14="http://schemas.microsoft.com/office/powerpoint/2010/main" val="1940845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3F96495B-3722-4372-A2A8-11441431F38D}"/>
              </a:ext>
            </a:extLst>
          </p:cNvPr>
          <p:cNvSpPr txBox="1"/>
          <p:nvPr/>
        </p:nvSpPr>
        <p:spPr>
          <a:xfrm>
            <a:off x="6513788" y="365125"/>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mj-lt"/>
                <a:ea typeface="+mj-ea"/>
                <a:cs typeface="+mj-cs"/>
              </a:rPr>
              <a:t>Otorgada la buena pro:</a:t>
            </a:r>
          </a:p>
        </p:txBody>
      </p:sp>
      <p:pic>
        <p:nvPicPr>
          <p:cNvPr id="5" name="Picture 4" descr="Bolígrafo situado en la parte superior de una línea de firma">
            <a:extLst>
              <a:ext uri="{FF2B5EF4-FFF2-40B4-BE49-F238E27FC236}">
                <a16:creationId xmlns:a16="http://schemas.microsoft.com/office/drawing/2014/main" id="{D4F64EBB-E676-B8E8-8925-6ADFAED07784}"/>
              </a:ext>
            </a:extLst>
          </p:cNvPr>
          <p:cNvPicPr>
            <a:picLocks noChangeAspect="1"/>
          </p:cNvPicPr>
          <p:nvPr/>
        </p:nvPicPr>
        <p:blipFill rotWithShape="1">
          <a:blip r:embed="rId2"/>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CuadroTexto 1">
            <a:extLst>
              <a:ext uri="{FF2B5EF4-FFF2-40B4-BE49-F238E27FC236}">
                <a16:creationId xmlns:a16="http://schemas.microsoft.com/office/drawing/2014/main" id="{ABCB213B-099C-44D2-8B23-65F1BA97FF5E}"/>
              </a:ext>
            </a:extLst>
          </p:cNvPr>
          <p:cNvSpPr txBox="1"/>
          <p:nvPr/>
        </p:nvSpPr>
        <p:spPr>
          <a:xfrm>
            <a:off x="6513788" y="2333297"/>
            <a:ext cx="4840010"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¿Pueden las partes negarse a la suscripción del Contrato?</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¿Cómo se perfecciona el contrato?</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¿Cuál debe ser el contenido del contrato?</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216398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29" name="Google Shape;1023;p23">
            <a:extLst>
              <a:ext uri="{FF2B5EF4-FFF2-40B4-BE49-F238E27FC236}">
                <a16:creationId xmlns:a16="http://schemas.microsoft.com/office/drawing/2014/main" id="{67BC4A61-8E57-4D18-B79C-681259C56B69}"/>
              </a:ext>
            </a:extLst>
          </p:cNvPr>
          <p:cNvSpPr/>
          <p:nvPr/>
        </p:nvSpPr>
        <p:spPr>
          <a:xfrm flipH="1">
            <a:off x="8824272" y="3225960"/>
            <a:ext cx="2934012" cy="2368212"/>
          </a:xfrm>
          <a:prstGeom prst="round2DiagRect">
            <a:avLst>
              <a:gd name="adj1" fmla="val 0"/>
              <a:gd name="adj2" fmla="val 17764"/>
            </a:avLst>
          </a:prstGeom>
          <a:solidFill>
            <a:srgbClr val="00206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2133"/>
              </a:spcAft>
              <a:buClrTx/>
              <a:buSzTx/>
              <a:buFontTx/>
              <a:buNone/>
              <a:tabLst/>
              <a:defRPr/>
            </a:pPr>
            <a:endParaRPr kumimoji="0" lang="en" sz="1400" b="0" i="0" u="none" strike="noStrike" kern="1200" cap="none" spc="0" normalizeH="0" baseline="0" noProof="0" dirty="0">
              <a:ln>
                <a:noFill/>
              </a:ln>
              <a:solidFill>
                <a:srgbClr val="FFFFFF"/>
              </a:solidFill>
              <a:effectLst/>
              <a:uLnTx/>
              <a:uFillTx/>
              <a:latin typeface="Barlow"/>
              <a:ea typeface="Barlow"/>
              <a:cs typeface="Barlow"/>
              <a:sym typeface="Barlow"/>
            </a:endParaRPr>
          </a:p>
          <a:p>
            <a:pPr marL="0" marR="0" lvl="0" indent="0" algn="l" defTabSz="914400" rtl="0" eaLnBrk="1" fontAlgn="auto" latinLnBrk="0" hangingPunct="1">
              <a:lnSpc>
                <a:spcPct val="115000"/>
              </a:lnSpc>
              <a:spcBef>
                <a:spcPts val="0"/>
              </a:spcBef>
              <a:spcAft>
                <a:spcPts val="2133"/>
              </a:spcAft>
              <a:buClrTx/>
              <a:buSzTx/>
              <a:buFontTx/>
              <a:buNone/>
              <a:tabLst/>
              <a:defRPr/>
            </a:pPr>
            <a:endParaRPr kumimoji="0" lang="en" sz="1400" b="0" i="0" u="none" strike="noStrike" kern="1200" cap="none" spc="0" normalizeH="0" baseline="0" noProof="0" dirty="0">
              <a:ln>
                <a:noFill/>
              </a:ln>
              <a:solidFill>
                <a:srgbClr val="FFFFFF"/>
              </a:solidFill>
              <a:effectLst/>
              <a:uLnTx/>
              <a:uFillTx/>
              <a:latin typeface="Barlow"/>
              <a:ea typeface="Barlow"/>
              <a:cs typeface="Barlow"/>
              <a:sym typeface="Barlow"/>
            </a:endParaRPr>
          </a:p>
          <a:p>
            <a:pPr marL="0" marR="0" lvl="0" indent="0" algn="l" defTabSz="914400" rtl="0" eaLnBrk="1" fontAlgn="auto" latinLnBrk="0" hangingPunct="1">
              <a:lnSpc>
                <a:spcPct val="115000"/>
              </a:lnSpc>
              <a:spcBef>
                <a:spcPts val="0"/>
              </a:spcBef>
              <a:spcAft>
                <a:spcPts val="2133"/>
              </a:spcAft>
              <a:buClrTx/>
              <a:buSzTx/>
              <a:buFontTx/>
              <a:buNone/>
              <a:tabLst/>
              <a:defRPr/>
            </a:pPr>
            <a:r>
              <a:rPr kumimoji="0" lang="en" sz="1400" b="0" i="0" u="none" strike="noStrike" kern="1200" cap="none" spc="0" normalizeH="0" baseline="0" noProof="0" dirty="0">
                <a:ln>
                  <a:noFill/>
                </a:ln>
                <a:solidFill>
                  <a:srgbClr val="FFFFFF"/>
                </a:solidFill>
                <a:effectLst/>
                <a:uLnTx/>
                <a:uFillTx/>
                <a:latin typeface="Barlow"/>
                <a:ea typeface="Barlow"/>
                <a:cs typeface="Barlow"/>
                <a:sym typeface="Barlow"/>
              </a:rPr>
              <a:t>El procedimiento de selección es declarado desierto.</a:t>
            </a:r>
          </a:p>
        </p:txBody>
      </p:sp>
      <p:sp>
        <p:nvSpPr>
          <p:cNvPr id="1020" name="Google Shape;1020;p23"/>
          <p:cNvSpPr txBox="1">
            <a:spLocks noGrp="1"/>
          </p:cNvSpPr>
          <p:nvPr>
            <p:ph type="title"/>
          </p:nvPr>
        </p:nvSpPr>
        <p:spPr>
          <a:xfrm>
            <a:off x="609643" y="1804358"/>
            <a:ext cx="7521200" cy="1100034"/>
          </a:xfrm>
          <a:prstGeom prst="rect">
            <a:avLst/>
          </a:prstGeom>
        </p:spPr>
        <p:txBody>
          <a:bodyPr spcFirstLastPara="1" vert="horz" wrap="square" lIns="0" tIns="0" rIns="0" bIns="0" rtlCol="0" anchor="t" anchorCtr="0">
            <a:noAutofit/>
          </a:bodyPr>
          <a:lstStyle/>
          <a:p>
            <a:pPr>
              <a:spcBef>
                <a:spcPts val="0"/>
              </a:spcBef>
            </a:pPr>
            <a:r>
              <a:rPr lang="en" b="1" dirty="0">
                <a:latin typeface="Poppins" panose="020B0604020202020204"/>
              </a:rPr>
              <a:t>Perfeccionamiento del Contrato</a:t>
            </a:r>
            <a:endParaRPr b="1" dirty="0">
              <a:latin typeface="Poppins" panose="020B0604020202020204"/>
            </a:endParaRPr>
          </a:p>
        </p:txBody>
      </p:sp>
      <p:sp>
        <p:nvSpPr>
          <p:cNvPr id="1021" name="Google Shape;1021;p23"/>
          <p:cNvSpPr txBox="1">
            <a:spLocks noGrp="1"/>
          </p:cNvSpPr>
          <p:nvPr>
            <p:ph type="sldNum" idx="12"/>
          </p:nvPr>
        </p:nvSpPr>
        <p:spPr>
          <a:xfrm>
            <a:off x="11532033" y="6182333"/>
            <a:ext cx="609200" cy="624800"/>
          </a:xfrm>
          <a:prstGeom prst="rect">
            <a:avLst/>
          </a:prstGeom>
        </p:spPr>
        <p:txBody>
          <a:bodyPr spcFirstLastPara="1" vert="horz" wrap="square" lIns="0" tIns="0" rIns="0" bIns="0" rtlCol="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022" name="Google Shape;1022;p23"/>
          <p:cNvGrpSpPr/>
          <p:nvPr/>
        </p:nvGrpSpPr>
        <p:grpSpPr>
          <a:xfrm>
            <a:off x="3367984" y="3248059"/>
            <a:ext cx="2934012" cy="2368212"/>
            <a:chOff x="3071457" y="2013875"/>
            <a:chExt cx="1944600" cy="1569600"/>
          </a:xfrm>
          <a:solidFill>
            <a:srgbClr val="002060"/>
          </a:solidFill>
        </p:grpSpPr>
        <p:sp>
          <p:nvSpPr>
            <p:cNvPr id="1023" name="Google Shape;1023;p23"/>
            <p:cNvSpPr/>
            <p:nvPr/>
          </p:nvSpPr>
          <p:spPr>
            <a:xfrm rot="10800000" flipH="1">
              <a:off x="3071457" y="2013875"/>
              <a:ext cx="1944600" cy="1569600"/>
            </a:xfrm>
            <a:prstGeom prst="round2DiagRect">
              <a:avLst>
                <a:gd name="adj1" fmla="val 0"/>
                <a:gd name="adj2" fmla="val 17764"/>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 name="Google Shape;1024;p23"/>
            <p:cNvSpPr txBox="1"/>
            <p:nvPr/>
          </p:nvSpPr>
          <p:spPr>
            <a:xfrm>
              <a:off x="3310368" y="2093261"/>
              <a:ext cx="1451700" cy="311746"/>
            </a:xfrm>
            <a:prstGeom prst="rect">
              <a:avLst/>
            </a:prstGeom>
            <a:grp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67" b="1" i="0" u="none" strike="noStrike" kern="1200" cap="none" spc="0" normalizeH="0" baseline="0" noProof="0" dirty="0">
                  <a:ln>
                    <a:noFill/>
                  </a:ln>
                  <a:solidFill>
                    <a:srgbClr val="FFFFFF"/>
                  </a:solidFill>
                  <a:effectLst/>
                  <a:uLnTx/>
                  <a:uFillTx/>
                  <a:latin typeface="Barlow"/>
                  <a:ea typeface="Barlow"/>
                  <a:cs typeface="Barlow"/>
                  <a:sym typeface="Barlow"/>
                </a:rPr>
                <a:t>¿Si falta algo?</a:t>
              </a:r>
              <a:endParaRPr kumimoji="0" sz="1467"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sp>
          <p:nvSpPr>
            <p:cNvPr id="1025" name="Google Shape;1025;p23"/>
            <p:cNvSpPr txBox="1"/>
            <p:nvPr/>
          </p:nvSpPr>
          <p:spPr>
            <a:xfrm>
              <a:off x="3310367" y="2329903"/>
              <a:ext cx="1451700" cy="512400"/>
            </a:xfrm>
            <a:prstGeom prst="rect">
              <a:avLst/>
            </a:prstGeom>
            <a:grpFill/>
            <a:ln>
              <a:noFill/>
            </a:ln>
          </p:spPr>
          <p:txBody>
            <a:bodyPr spcFirstLastPara="1" wrap="square" lIns="121900" tIns="121900" rIns="121900" bIns="121900" anchor="t" anchorCtr="0">
              <a:noAutofit/>
            </a:bodyPr>
            <a:lstStyle/>
            <a:p>
              <a:pPr marL="0" marR="0" lvl="0" indent="0" algn="just" defTabSz="914400" rtl="0" eaLnBrk="1" fontAlgn="auto" latinLnBrk="0" hangingPunct="1">
                <a:lnSpc>
                  <a:spcPct val="115000"/>
                </a:lnSpc>
                <a:spcBef>
                  <a:spcPts val="0"/>
                </a:spcBef>
                <a:spcAft>
                  <a:spcPts val="2133"/>
                </a:spcAft>
                <a:buClrTx/>
                <a:buSzTx/>
                <a:buFontTx/>
                <a:buNone/>
                <a:tabLst/>
                <a:defRPr/>
              </a:pPr>
              <a:r>
                <a:rPr kumimoji="0" lang="en" sz="1067" b="0" i="0" u="none" strike="noStrike" kern="1200" cap="none" spc="0" normalizeH="0" baseline="0" noProof="0" dirty="0">
                  <a:ln>
                    <a:noFill/>
                  </a:ln>
                  <a:solidFill>
                    <a:srgbClr val="FFFFFF"/>
                  </a:solidFill>
                  <a:effectLst/>
                  <a:uLnTx/>
                  <a:uFillTx/>
                  <a:latin typeface="Barlow"/>
                  <a:ea typeface="Barlow"/>
                  <a:cs typeface="Barlow"/>
                  <a:sym typeface="Barlow"/>
                </a:rPr>
                <a:t>La Entidad puede otorgar cuatro (4) días para subsanar documentación faltante. </a:t>
              </a:r>
            </a:p>
            <a:p>
              <a:pPr marL="0" marR="0" lvl="0" indent="0" algn="just" defTabSz="914400" rtl="0" eaLnBrk="1" fontAlgn="auto" latinLnBrk="0" hangingPunct="1">
                <a:lnSpc>
                  <a:spcPct val="115000"/>
                </a:lnSpc>
                <a:spcBef>
                  <a:spcPts val="0"/>
                </a:spcBef>
                <a:spcAft>
                  <a:spcPts val="2133"/>
                </a:spcAft>
                <a:buClrTx/>
                <a:buSzTx/>
                <a:buFontTx/>
                <a:buNone/>
                <a:tabLst/>
                <a:defRPr/>
              </a:pPr>
              <a:r>
                <a:rPr kumimoji="0" lang="en" sz="1067" b="0" i="0" u="none" strike="noStrike" kern="1200" cap="none" spc="0" normalizeH="0" baseline="0" noProof="0" dirty="0">
                  <a:ln>
                    <a:noFill/>
                  </a:ln>
                  <a:solidFill>
                    <a:srgbClr val="FFFFFF"/>
                  </a:solidFill>
                  <a:effectLst/>
                  <a:uLnTx/>
                  <a:uFillTx/>
                  <a:latin typeface="Barlow"/>
                  <a:ea typeface="Barlow"/>
                  <a:cs typeface="Barlow"/>
                  <a:sym typeface="Barlow"/>
                </a:rPr>
                <a:t>Subsabada, tiene dos (2) días para firmar.</a:t>
              </a:r>
              <a:endParaRPr kumimoji="0" sz="1467"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grpSp>
      <p:grpSp>
        <p:nvGrpSpPr>
          <p:cNvPr id="1026" name="Google Shape;1026;p23"/>
          <p:cNvGrpSpPr/>
          <p:nvPr/>
        </p:nvGrpSpPr>
        <p:grpSpPr>
          <a:xfrm>
            <a:off x="609643" y="3248059"/>
            <a:ext cx="2754550" cy="2368212"/>
            <a:chOff x="1126863" y="2013875"/>
            <a:chExt cx="1944600" cy="1569600"/>
          </a:xfrm>
          <a:solidFill>
            <a:srgbClr val="C00000"/>
          </a:solidFill>
        </p:grpSpPr>
        <p:sp>
          <p:nvSpPr>
            <p:cNvPr id="1027" name="Google Shape;1027;p23"/>
            <p:cNvSpPr/>
            <p:nvPr/>
          </p:nvSpPr>
          <p:spPr>
            <a:xfrm>
              <a:off x="1126863" y="2013875"/>
              <a:ext cx="1944600" cy="1569600"/>
            </a:xfrm>
            <a:prstGeom prst="round2DiagRect">
              <a:avLst>
                <a:gd name="adj1" fmla="val 0"/>
                <a:gd name="adj2" fmla="val 17764"/>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8" name="Google Shape;1028;p23"/>
            <p:cNvSpPr txBox="1"/>
            <p:nvPr/>
          </p:nvSpPr>
          <p:spPr>
            <a:xfrm>
              <a:off x="1246777" y="2014328"/>
              <a:ext cx="1451700" cy="311746"/>
            </a:xfrm>
            <a:prstGeom prst="rect">
              <a:avLst/>
            </a:prstGeom>
            <a:grp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67" b="1" i="0" u="none" strike="noStrike" kern="1200" cap="none" spc="0" normalizeH="0" baseline="0" noProof="0" dirty="0">
                  <a:ln>
                    <a:noFill/>
                  </a:ln>
                  <a:solidFill>
                    <a:srgbClr val="FFFFFF"/>
                  </a:solidFill>
                  <a:effectLst/>
                  <a:uLnTx/>
                  <a:uFillTx/>
                  <a:latin typeface="Barlow"/>
                  <a:ea typeface="Barlow"/>
                  <a:cs typeface="Barlow"/>
                  <a:sym typeface="Barlow"/>
                </a:rPr>
                <a:t>¿Cuándo?</a:t>
              </a:r>
              <a:endParaRPr kumimoji="0" sz="1467"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sp>
          <p:nvSpPr>
            <p:cNvPr id="1029" name="Google Shape;1029;p23"/>
            <p:cNvSpPr txBox="1"/>
            <p:nvPr/>
          </p:nvSpPr>
          <p:spPr>
            <a:xfrm>
              <a:off x="1244102" y="2230134"/>
              <a:ext cx="1451700" cy="512400"/>
            </a:xfrm>
            <a:prstGeom prst="rect">
              <a:avLst/>
            </a:prstGeom>
            <a:grpFill/>
            <a:ln>
              <a:noFill/>
            </a:ln>
          </p:spPr>
          <p:txBody>
            <a:bodyPr spcFirstLastPara="1" wrap="square" lIns="121900" tIns="121900" rIns="121900" bIns="121900" anchor="t" anchorCtr="0">
              <a:noAutofit/>
            </a:bodyPr>
            <a:lstStyle/>
            <a:p>
              <a:pPr marL="0" marR="0" lvl="0" indent="0" algn="just" defTabSz="914400" rtl="0" eaLnBrk="1" fontAlgn="auto" latinLnBrk="0" hangingPunct="1">
                <a:lnSpc>
                  <a:spcPct val="115000"/>
                </a:lnSpc>
                <a:spcBef>
                  <a:spcPts val="0"/>
                </a:spcBef>
                <a:spcAft>
                  <a:spcPts val="2133"/>
                </a:spcAft>
                <a:buClrTx/>
                <a:buSzTx/>
                <a:buFontTx/>
                <a:buNone/>
                <a:tabLst/>
                <a:defRPr/>
              </a:pPr>
              <a:r>
                <a:rPr kumimoji="0" lang="en" sz="1067" b="0" i="0" u="none" strike="noStrike" kern="1200" cap="none" spc="0" normalizeH="0" baseline="0" noProof="0" dirty="0">
                  <a:ln>
                    <a:noFill/>
                  </a:ln>
                  <a:solidFill>
                    <a:srgbClr val="FFFFFF"/>
                  </a:solidFill>
                  <a:effectLst/>
                  <a:uLnTx/>
                  <a:uFillTx/>
                  <a:latin typeface="Barlow"/>
                  <a:ea typeface="Barlow"/>
                  <a:cs typeface="Barlow"/>
                  <a:sym typeface="Barlow"/>
                </a:rPr>
                <a:t>A los ocho (8) días de  registrado en el SEACE el consentimiento de la buena pro .</a:t>
              </a:r>
            </a:p>
            <a:p>
              <a:pPr marL="0" marR="0" lvl="0" indent="0" algn="just" defTabSz="914400" rtl="0" eaLnBrk="1" fontAlgn="auto" latinLnBrk="0" hangingPunct="1">
                <a:lnSpc>
                  <a:spcPct val="115000"/>
                </a:lnSpc>
                <a:spcBef>
                  <a:spcPts val="0"/>
                </a:spcBef>
                <a:spcAft>
                  <a:spcPts val="2133"/>
                </a:spcAft>
                <a:buClrTx/>
                <a:buSzTx/>
                <a:buFontTx/>
                <a:buNone/>
                <a:tabLst/>
                <a:defRPr/>
              </a:pPr>
              <a:r>
                <a:rPr lang="en" sz="1067" dirty="0">
                  <a:solidFill>
                    <a:srgbClr val="FFFFFF"/>
                  </a:solidFill>
                  <a:latin typeface="Barlow"/>
                  <a:ea typeface="Barlow"/>
                  <a:cs typeface="Barlow"/>
                  <a:sym typeface="Barlow"/>
                </a:rPr>
                <a:t>Presentados los documentos, la Entidad tiene máximo dos (2) días para suscribitr el Contrato</a:t>
              </a:r>
              <a:endParaRPr kumimoji="0" sz="1467"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grpSp>
      <p:grpSp>
        <p:nvGrpSpPr>
          <p:cNvPr id="1030" name="Google Shape;1030;p23"/>
          <p:cNvGrpSpPr/>
          <p:nvPr/>
        </p:nvGrpSpPr>
        <p:grpSpPr>
          <a:xfrm>
            <a:off x="6297958" y="3237009"/>
            <a:ext cx="2530352" cy="2346113"/>
            <a:chOff x="5009015" y="2006482"/>
            <a:chExt cx="3001200" cy="1569600"/>
          </a:xfrm>
          <a:solidFill>
            <a:srgbClr val="C00000"/>
          </a:solidFill>
        </p:grpSpPr>
        <p:sp>
          <p:nvSpPr>
            <p:cNvPr id="1031" name="Google Shape;1031;p23"/>
            <p:cNvSpPr/>
            <p:nvPr/>
          </p:nvSpPr>
          <p:spPr>
            <a:xfrm>
              <a:off x="5009015" y="2006482"/>
              <a:ext cx="3001200" cy="1569600"/>
            </a:xfrm>
            <a:prstGeom prst="round2DiagRect">
              <a:avLst>
                <a:gd name="adj1" fmla="val 0"/>
                <a:gd name="adj2" fmla="val 17764"/>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2" name="Google Shape;1032;p23"/>
            <p:cNvSpPr txBox="1"/>
            <p:nvPr/>
          </p:nvSpPr>
          <p:spPr>
            <a:xfrm>
              <a:off x="5069901" y="2030884"/>
              <a:ext cx="2417099" cy="459900"/>
            </a:xfrm>
            <a:prstGeom prst="rect">
              <a:avLst/>
            </a:prstGeom>
            <a:grp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67" b="1" i="0" u="none" strike="noStrike" kern="1200" cap="none" spc="0" normalizeH="0" baseline="0" noProof="0" dirty="0">
                  <a:ln>
                    <a:noFill/>
                  </a:ln>
                  <a:solidFill>
                    <a:srgbClr val="FFFFFF"/>
                  </a:solidFill>
                  <a:effectLst/>
                  <a:uLnTx/>
                  <a:uFillTx/>
                  <a:latin typeface="Barlow"/>
                  <a:ea typeface="Barlow"/>
                  <a:cs typeface="Barlow"/>
                  <a:sym typeface="Barlow"/>
                </a:rPr>
                <a:t>¿Qué pasa si la entidad o el  postor no firman?</a:t>
              </a:r>
              <a:endParaRPr kumimoji="0" sz="1467"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sp>
          <p:nvSpPr>
            <p:cNvPr id="1033" name="Google Shape;1033;p23"/>
            <p:cNvSpPr txBox="1"/>
            <p:nvPr/>
          </p:nvSpPr>
          <p:spPr>
            <a:xfrm>
              <a:off x="5118349" y="2551009"/>
              <a:ext cx="2417099" cy="962953"/>
            </a:xfrm>
            <a:prstGeom prst="rect">
              <a:avLst/>
            </a:prstGeom>
            <a:grp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2133"/>
                </a:spcAft>
                <a:buClrTx/>
                <a:buSzTx/>
                <a:buFontTx/>
                <a:buNone/>
                <a:tabLst/>
                <a:defRPr/>
              </a:pPr>
              <a:r>
                <a:rPr lang="es-MX" sz="1100" dirty="0">
                  <a:solidFill>
                    <a:srgbClr val="FFFFFF"/>
                  </a:solidFill>
                  <a:latin typeface="Barlow"/>
                  <a:ea typeface="Barlow"/>
                  <a:cs typeface="Barlow"/>
                  <a:sym typeface="Barlow"/>
                </a:rPr>
                <a:t>Entidad: No puede convocar nuevamente en el año fiscal. El Contratista queda liberado</a:t>
              </a:r>
            </a:p>
            <a:p>
              <a:pPr marL="0" marR="0" lvl="0" indent="0" algn="l" defTabSz="914400" rtl="0" eaLnBrk="1" fontAlgn="auto" latinLnBrk="0" hangingPunct="1">
                <a:lnSpc>
                  <a:spcPct val="115000"/>
                </a:lnSpc>
                <a:spcBef>
                  <a:spcPts val="0"/>
                </a:spcBef>
                <a:spcAft>
                  <a:spcPts val="2133"/>
                </a:spcAft>
                <a:buClrTx/>
                <a:buSzTx/>
                <a:buFontTx/>
                <a:buNone/>
                <a:tabLst/>
                <a:defRPr/>
              </a:pPr>
              <a:r>
                <a:rPr kumimoji="0" lang="es-MX" sz="1100" b="0" i="0" u="none" strike="noStrike" kern="1200" cap="none" spc="0" normalizeH="0" baseline="0" noProof="0" dirty="0">
                  <a:ln>
                    <a:noFill/>
                  </a:ln>
                  <a:solidFill>
                    <a:srgbClr val="FFFFFF"/>
                  </a:solidFill>
                  <a:effectLst/>
                  <a:uLnTx/>
                  <a:uFillTx/>
                  <a:latin typeface="Barlow"/>
                  <a:ea typeface="Barlow"/>
                  <a:cs typeface="Barlow"/>
                  <a:sym typeface="Barlow"/>
                </a:rPr>
                <a:t>Contratista: En caso de obras se busca a los 4 mejores</a:t>
              </a:r>
              <a:endParaRPr kumimoji="0" sz="1100"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grpSp>
      <p:grpSp>
        <p:nvGrpSpPr>
          <p:cNvPr id="1034" name="Google Shape;1034;p23"/>
          <p:cNvGrpSpPr/>
          <p:nvPr/>
        </p:nvGrpSpPr>
        <p:grpSpPr>
          <a:xfrm>
            <a:off x="3150513" y="4301642"/>
            <a:ext cx="394665" cy="392868"/>
            <a:chOff x="4858109" y="2631368"/>
            <a:chExt cx="316442" cy="315000"/>
          </a:xfrm>
        </p:grpSpPr>
        <p:sp>
          <p:nvSpPr>
            <p:cNvPr id="1035" name="Google Shape;1035;p23"/>
            <p:cNvSpPr/>
            <p:nvPr/>
          </p:nvSpPr>
          <p:spPr>
            <a:xfrm>
              <a:off x="4859551" y="2631368"/>
              <a:ext cx="315000" cy="3150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6" name="Google Shape;1036;p23"/>
            <p:cNvSpPr/>
            <p:nvPr/>
          </p:nvSpPr>
          <p:spPr>
            <a:xfrm>
              <a:off x="4858109" y="2739300"/>
              <a:ext cx="239100" cy="99000"/>
            </a:xfrm>
            <a:prstGeom prst="rightArrow">
              <a:avLst>
                <a:gd name="adj1" fmla="val 32020"/>
                <a:gd name="adj2" fmla="val 66970"/>
              </a:avLst>
            </a:pr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 sz="24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Rectángulo 21"/>
          <p:cNvSpPr/>
          <p:nvPr/>
        </p:nvSpPr>
        <p:spPr>
          <a:xfrm>
            <a:off x="632793" y="1435051"/>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0" name="Rectángulo 29">
            <a:extLst>
              <a:ext uri="{FF2B5EF4-FFF2-40B4-BE49-F238E27FC236}">
                <a16:creationId xmlns:a16="http://schemas.microsoft.com/office/drawing/2014/main" id="{1E5A5E10-4090-4C75-9E6A-D591F8DCB8B0}"/>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Imagen 30">
            <a:extLst>
              <a:ext uri="{FF2B5EF4-FFF2-40B4-BE49-F238E27FC236}">
                <a16:creationId xmlns:a16="http://schemas.microsoft.com/office/drawing/2014/main" id="{A0F8EC27-580C-4AE3-8E24-FD47F7ACA3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32" name="Imagen 31">
            <a:extLst>
              <a:ext uri="{FF2B5EF4-FFF2-40B4-BE49-F238E27FC236}">
                <a16:creationId xmlns:a16="http://schemas.microsoft.com/office/drawing/2014/main" id="{A8AE904D-C9C7-431E-9555-43839F4BE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33" name="Imagen 32">
            <a:extLst>
              <a:ext uri="{FF2B5EF4-FFF2-40B4-BE49-F238E27FC236}">
                <a16:creationId xmlns:a16="http://schemas.microsoft.com/office/drawing/2014/main" id="{D968EA8C-4D77-4D5A-BF6F-495EA0D8D2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34" name="Google Shape;239;p22">
            <a:extLst>
              <a:ext uri="{FF2B5EF4-FFF2-40B4-BE49-F238E27FC236}">
                <a16:creationId xmlns:a16="http://schemas.microsoft.com/office/drawing/2014/main" id="{55598C14-DDC8-4EAB-9566-AA2E1F01C51A}"/>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entro 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F</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ormación</a:t>
            </a: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 </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C</a:t>
            </a:r>
            <a:r>
              <a:rPr kumimoji="0" lang="es-ES" sz="1200" b="0" i="0" u="none" strike="noStrike" kern="1200" cap="none" spc="0" normalizeH="0" baseline="0" noProof="0" dirty="0">
                <a:ln>
                  <a:noFill/>
                </a:ln>
                <a:solidFill>
                  <a:prstClr val="black"/>
                </a:solidFill>
                <a:effectLst/>
                <a:uLnTx/>
                <a:uFillTx/>
                <a:latin typeface="Poppins" panose="020B0604020202020204" charset="0"/>
                <a:ea typeface="+mn-ea"/>
                <a:cs typeface="Poppins" panose="020B0604020202020204" charset="0"/>
              </a:rPr>
              <a:t>apacitación</a:t>
            </a:r>
          </a:p>
        </p:txBody>
      </p:sp>
      <p:cxnSp>
        <p:nvCxnSpPr>
          <p:cNvPr id="35" name="Conector recto 34">
            <a:extLst>
              <a:ext uri="{FF2B5EF4-FFF2-40B4-BE49-F238E27FC236}">
                <a16:creationId xmlns:a16="http://schemas.microsoft.com/office/drawing/2014/main" id="{C496FE95-E023-4375-B73D-838179BF43AF}"/>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Google Shape;1024;p23">
            <a:extLst>
              <a:ext uri="{FF2B5EF4-FFF2-40B4-BE49-F238E27FC236}">
                <a16:creationId xmlns:a16="http://schemas.microsoft.com/office/drawing/2014/main" id="{25018C69-3A35-42FA-865A-4197AC8D4BFF}"/>
              </a:ext>
            </a:extLst>
          </p:cNvPr>
          <p:cNvSpPr txBox="1"/>
          <p:nvPr/>
        </p:nvSpPr>
        <p:spPr>
          <a:xfrm>
            <a:off x="8993269" y="3381764"/>
            <a:ext cx="1794078" cy="470859"/>
          </a:xfrm>
          <a:prstGeom prst="rect">
            <a:avLst/>
          </a:prstGeom>
          <a:solidFill>
            <a:srgbClr val="002060"/>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67" b="1" i="0" u="none" strike="noStrike" kern="1200" cap="none" spc="0" normalizeH="0" baseline="0" noProof="0" dirty="0">
                <a:ln>
                  <a:noFill/>
                </a:ln>
                <a:solidFill>
                  <a:srgbClr val="FFFFFF"/>
                </a:solidFill>
                <a:effectLst/>
                <a:uLnTx/>
                <a:uFillTx/>
                <a:latin typeface="Barlow"/>
                <a:ea typeface="Barlow"/>
                <a:cs typeface="Barlow"/>
                <a:sym typeface="Barlow"/>
              </a:rPr>
              <a:t>¿Si aun así no se firma el Contrato?</a:t>
            </a:r>
            <a:endParaRPr kumimoji="0" sz="1467" b="0" i="0" u="none" strike="noStrike" kern="1200" cap="none" spc="0" normalizeH="0" baseline="0" noProof="0" dirty="0">
              <a:ln>
                <a:noFill/>
              </a:ln>
              <a:solidFill>
                <a:srgbClr val="FFFFFF"/>
              </a:solidFill>
              <a:effectLst/>
              <a:uLnTx/>
              <a:uFillTx/>
              <a:latin typeface="Barlow"/>
              <a:ea typeface="Barlow"/>
              <a:cs typeface="Barlow"/>
              <a:sym typeface="Barlow"/>
            </a:endParaRPr>
          </a:p>
        </p:txBody>
      </p:sp>
    </p:spTree>
    <p:extLst>
      <p:ext uri="{BB962C8B-B14F-4D97-AF65-F5344CB8AC3E}">
        <p14:creationId xmlns:p14="http://schemas.microsoft.com/office/powerpoint/2010/main" val="276778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4" name="Rectángulo 3">
            <a:extLst>
              <a:ext uri="{FF2B5EF4-FFF2-40B4-BE49-F238E27FC236}">
                <a16:creationId xmlns:a16="http://schemas.microsoft.com/office/drawing/2014/main" id="{53859FF4-8458-4D4E-905B-6E519C5D19D3}"/>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9" name="Google Shape;269;p25"/>
          <p:cNvSpPr txBox="1">
            <a:spLocks noGrp="1"/>
          </p:cNvSpPr>
          <p:nvPr>
            <p:ph type="title"/>
          </p:nvPr>
        </p:nvSpPr>
        <p:spPr>
          <a:xfrm>
            <a:off x="901707" y="2517271"/>
            <a:ext cx="4002800" cy="680833"/>
          </a:xfrm>
          <a:prstGeom prst="rect">
            <a:avLst/>
          </a:prstGeom>
        </p:spPr>
        <p:txBody>
          <a:bodyPr spcFirstLastPara="1" vert="horz" wrap="square" lIns="121900" tIns="121900" rIns="121900" bIns="121900" rtlCol="0" anchor="t" anchorCtr="0">
            <a:noAutofit/>
          </a:bodyPr>
          <a:lstStyle/>
          <a:p>
            <a:pPr>
              <a:spcBef>
                <a:spcPts val="0"/>
              </a:spcBef>
            </a:pPr>
            <a:r>
              <a:rPr lang="en" b="1" dirty="0">
                <a:latin typeface="Poppins" panose="020B0604020202020204" charset="0"/>
                <a:cs typeface="Poppins" panose="020B0604020202020204" charset="0"/>
              </a:rPr>
              <a:t>¿</a:t>
            </a:r>
            <a:r>
              <a:rPr lang="en" sz="2800" b="1" dirty="0">
                <a:latin typeface="Poppins" panose="020B0604020202020204" charset="0"/>
                <a:cs typeface="Poppins" panose="020B0604020202020204" charset="0"/>
              </a:rPr>
              <a:t>Qué documentos se necesitan?</a:t>
            </a:r>
            <a:endParaRPr sz="2800" b="1" dirty="0">
              <a:latin typeface="Poppins" panose="020B0604020202020204" charset="0"/>
              <a:cs typeface="Poppins" panose="020B0604020202020204" charset="0"/>
            </a:endParaRPr>
          </a:p>
        </p:txBody>
      </p:sp>
      <p:sp>
        <p:nvSpPr>
          <p:cNvPr id="270" name="Google Shape;270;p25"/>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8</a:t>
            </a:fld>
            <a:endParaRPr/>
          </a:p>
        </p:txBody>
      </p:sp>
      <p:grpSp>
        <p:nvGrpSpPr>
          <p:cNvPr id="271" name="Google Shape;271;p25"/>
          <p:cNvGrpSpPr/>
          <p:nvPr/>
        </p:nvGrpSpPr>
        <p:grpSpPr>
          <a:xfrm>
            <a:off x="5989353" y="2041425"/>
            <a:ext cx="4452000" cy="4452000"/>
            <a:chOff x="2902488" y="902232"/>
            <a:chExt cx="3339000" cy="3339000"/>
          </a:xfrm>
        </p:grpSpPr>
        <p:sp>
          <p:nvSpPr>
            <p:cNvPr id="272" name="Google Shape;272;p25"/>
            <p:cNvSpPr/>
            <p:nvPr/>
          </p:nvSpPr>
          <p:spPr>
            <a:xfrm rot="-5400000">
              <a:off x="2902488" y="902232"/>
              <a:ext cx="3339000" cy="3339000"/>
            </a:xfrm>
            <a:prstGeom prst="ellipse">
              <a:avLst/>
            </a:prstGeom>
            <a:noFill/>
            <a:ln w="19050" cap="flat" cmpd="sng">
              <a:solidFill>
                <a:srgbClr val="E8E8E8"/>
              </a:solidFill>
              <a:prstDash val="dash"/>
              <a:round/>
              <a:headEnd type="none" w="sm" len="sm"/>
              <a:tailEnd type="none" w="sm" len="sm"/>
            </a:ln>
          </p:spPr>
          <p:txBody>
            <a:bodyPr spcFirstLastPara="1" wrap="square" lIns="121900" tIns="121900" rIns="121900" bIns="121900" anchor="ctr" anchorCtr="0">
              <a:noAutofit/>
            </a:bodyPr>
            <a:lstStyle/>
            <a:p>
              <a:endParaRPr sz="2400">
                <a:latin typeface="Poppins Light"/>
                <a:ea typeface="Poppins Light"/>
                <a:cs typeface="Poppins Light"/>
                <a:sym typeface="Poppins Light"/>
              </a:endParaRPr>
            </a:p>
          </p:txBody>
        </p:sp>
        <p:sp>
          <p:nvSpPr>
            <p:cNvPr id="273" name="Google Shape;273;p25"/>
            <p:cNvSpPr/>
            <p:nvPr/>
          </p:nvSpPr>
          <p:spPr>
            <a:xfrm>
              <a:off x="3123738" y="1123632"/>
              <a:ext cx="2896500" cy="2896200"/>
            </a:xfrm>
            <a:prstGeom prst="pie">
              <a:avLst>
                <a:gd name="adj1" fmla="val 1811602"/>
                <a:gd name="adj2" fmla="val 16214886"/>
              </a:avLst>
            </a:prstGeom>
            <a:solidFill>
              <a:srgbClr val="000000">
                <a:alpha val="6539"/>
              </a:srgbClr>
            </a:solidFill>
            <a:ln>
              <a:noFill/>
            </a:ln>
          </p:spPr>
          <p:txBody>
            <a:bodyPr spcFirstLastPara="1" wrap="square" lIns="121900" tIns="121900" rIns="121900" bIns="121900" anchor="ctr" anchorCtr="0">
              <a:noAutofit/>
            </a:bodyPr>
            <a:lstStyle/>
            <a:p>
              <a:endParaRPr sz="2400">
                <a:latin typeface="Poppins Light"/>
                <a:ea typeface="Poppins Light"/>
                <a:cs typeface="Poppins Light"/>
                <a:sym typeface="Poppins Light"/>
              </a:endParaRPr>
            </a:p>
          </p:txBody>
        </p:sp>
      </p:grpSp>
      <p:grpSp>
        <p:nvGrpSpPr>
          <p:cNvPr id="274" name="Google Shape;274;p25"/>
          <p:cNvGrpSpPr/>
          <p:nvPr/>
        </p:nvGrpSpPr>
        <p:grpSpPr>
          <a:xfrm>
            <a:off x="7039867" y="3056824"/>
            <a:ext cx="2421200" cy="2421200"/>
            <a:chOff x="3664038" y="1663782"/>
            <a:chExt cx="1815900" cy="1815900"/>
          </a:xfrm>
        </p:grpSpPr>
        <p:sp>
          <p:nvSpPr>
            <p:cNvPr id="275" name="Google Shape;275;p25"/>
            <p:cNvSpPr/>
            <p:nvPr/>
          </p:nvSpPr>
          <p:spPr>
            <a:xfrm>
              <a:off x="3664038" y="1663782"/>
              <a:ext cx="1815900" cy="1815900"/>
            </a:xfrm>
            <a:prstGeom prst="ellipse">
              <a:avLst/>
            </a:prstGeom>
            <a:solidFill>
              <a:srgbClr val="002060"/>
            </a:solidFill>
            <a:ln>
              <a:noFill/>
            </a:ln>
          </p:spPr>
          <p:txBody>
            <a:bodyPr spcFirstLastPara="1" wrap="square" lIns="121900" tIns="121900" rIns="121900" bIns="121900" anchor="ctr" anchorCtr="0">
              <a:noAutofit/>
            </a:bodyPr>
            <a:lstStyle/>
            <a:p>
              <a:endParaRPr sz="2400" b="1">
                <a:latin typeface="Poppins"/>
                <a:ea typeface="Poppins"/>
                <a:cs typeface="Poppins"/>
                <a:sym typeface="Poppins"/>
              </a:endParaRPr>
            </a:p>
          </p:txBody>
        </p:sp>
        <p:sp>
          <p:nvSpPr>
            <p:cNvPr id="276" name="Google Shape;276;p25"/>
            <p:cNvSpPr txBox="1"/>
            <p:nvPr/>
          </p:nvSpPr>
          <p:spPr>
            <a:xfrm>
              <a:off x="3782762" y="2158481"/>
              <a:ext cx="1594037" cy="8265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n" b="1" dirty="0">
                  <a:solidFill>
                    <a:srgbClr val="FFFFFF"/>
                  </a:solidFill>
                  <a:latin typeface="Poppins"/>
                  <a:ea typeface="Poppins"/>
                  <a:cs typeface="Poppins"/>
                  <a:sym typeface="Poppins"/>
                </a:rPr>
                <a:t>Contrato</a:t>
              </a:r>
              <a:endParaRPr b="1" dirty="0">
                <a:solidFill>
                  <a:srgbClr val="FFFFFF"/>
                </a:solidFill>
                <a:latin typeface="Poppins"/>
                <a:ea typeface="Poppins"/>
                <a:cs typeface="Poppins"/>
                <a:sym typeface="Poppins"/>
              </a:endParaRPr>
            </a:p>
          </p:txBody>
        </p:sp>
      </p:grpSp>
      <p:grpSp>
        <p:nvGrpSpPr>
          <p:cNvPr id="277" name="Google Shape;277;p25"/>
          <p:cNvGrpSpPr/>
          <p:nvPr/>
        </p:nvGrpSpPr>
        <p:grpSpPr>
          <a:xfrm>
            <a:off x="5195248" y="3359641"/>
            <a:ext cx="1424800" cy="1424800"/>
            <a:chOff x="2859873" y="853971"/>
            <a:chExt cx="1068600" cy="1068600"/>
          </a:xfrm>
          <a:solidFill>
            <a:schemeClr val="tx1">
              <a:lumMod val="75000"/>
              <a:lumOff val="25000"/>
            </a:schemeClr>
          </a:solidFill>
        </p:grpSpPr>
        <p:sp>
          <p:nvSpPr>
            <p:cNvPr id="278" name="Google Shape;278;p25"/>
            <p:cNvSpPr/>
            <p:nvPr/>
          </p:nvSpPr>
          <p:spPr>
            <a:xfrm>
              <a:off x="2859873" y="853971"/>
              <a:ext cx="1068600" cy="1068600"/>
            </a:xfrm>
            <a:prstGeom prst="ellipse">
              <a:avLst/>
            </a:prstGeom>
            <a:grpFill/>
            <a:ln>
              <a:noFill/>
            </a:ln>
          </p:spPr>
          <p:txBody>
            <a:bodyPr spcFirstLastPara="1" wrap="square" lIns="121900" tIns="121900" rIns="121900" bIns="121900" anchor="ctr" anchorCtr="0">
              <a:noAutofit/>
            </a:bodyPr>
            <a:lstStyle/>
            <a:p>
              <a:endParaRPr sz="2400">
                <a:latin typeface="Poppins Light"/>
                <a:ea typeface="Poppins Light"/>
                <a:cs typeface="Poppins Light"/>
                <a:sym typeface="Poppins Light"/>
              </a:endParaRPr>
            </a:p>
          </p:txBody>
        </p:sp>
        <p:sp>
          <p:nvSpPr>
            <p:cNvPr id="279" name="Google Shape;279;p25"/>
            <p:cNvSpPr txBox="1"/>
            <p:nvPr/>
          </p:nvSpPr>
          <p:spPr>
            <a:xfrm>
              <a:off x="2931960" y="1022121"/>
              <a:ext cx="915673" cy="7323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s-PE" sz="1000" dirty="0">
                  <a:solidFill>
                    <a:srgbClr val="FFFFFF"/>
                  </a:solidFill>
                  <a:latin typeface="Poppins Light"/>
                  <a:ea typeface="Poppins Light"/>
                  <a:cs typeface="Poppins Light"/>
                  <a:sym typeface="Poppins Light"/>
                </a:rPr>
                <a:t>Garantías</a:t>
              </a:r>
            </a:p>
          </p:txBody>
        </p:sp>
      </p:grpSp>
      <p:grpSp>
        <p:nvGrpSpPr>
          <p:cNvPr id="280" name="Google Shape;280;p25"/>
          <p:cNvGrpSpPr/>
          <p:nvPr/>
        </p:nvGrpSpPr>
        <p:grpSpPr>
          <a:xfrm>
            <a:off x="7502953" y="1293694"/>
            <a:ext cx="1424800" cy="1424800"/>
            <a:chOff x="2859873" y="853971"/>
            <a:chExt cx="1068600" cy="1068600"/>
          </a:xfrm>
          <a:solidFill>
            <a:schemeClr val="tx1">
              <a:lumMod val="75000"/>
              <a:lumOff val="25000"/>
            </a:schemeClr>
          </a:solidFill>
        </p:grpSpPr>
        <p:sp>
          <p:nvSpPr>
            <p:cNvPr id="281" name="Google Shape;281;p25"/>
            <p:cNvSpPr/>
            <p:nvPr/>
          </p:nvSpPr>
          <p:spPr>
            <a:xfrm>
              <a:off x="2859873" y="853971"/>
              <a:ext cx="1068600" cy="1068600"/>
            </a:xfrm>
            <a:prstGeom prst="ellipse">
              <a:avLst/>
            </a:prstGeom>
            <a:grpFill/>
            <a:ln>
              <a:noFill/>
            </a:ln>
          </p:spPr>
          <p:txBody>
            <a:bodyPr spcFirstLastPara="1" wrap="square" lIns="121900" tIns="121900" rIns="121900" bIns="121900" anchor="ctr" anchorCtr="0">
              <a:noAutofit/>
            </a:bodyPr>
            <a:lstStyle/>
            <a:p>
              <a:endParaRPr sz="2400">
                <a:latin typeface="Poppins Light"/>
                <a:ea typeface="Poppins Light"/>
                <a:cs typeface="Poppins Light"/>
                <a:sym typeface="Poppins Light"/>
              </a:endParaRPr>
            </a:p>
          </p:txBody>
        </p:sp>
        <p:sp>
          <p:nvSpPr>
            <p:cNvPr id="282" name="Google Shape;282;p25"/>
            <p:cNvSpPr txBox="1"/>
            <p:nvPr/>
          </p:nvSpPr>
          <p:spPr>
            <a:xfrm>
              <a:off x="2972063" y="1022197"/>
              <a:ext cx="841703" cy="7323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s-PE" sz="1067" dirty="0">
                  <a:solidFill>
                    <a:srgbClr val="FFFFFF"/>
                  </a:solidFill>
                  <a:latin typeface="Poppins Light"/>
                  <a:ea typeface="Poppins Light"/>
                  <a:cs typeface="Poppins Light"/>
                  <a:sym typeface="Poppins Light"/>
                </a:rPr>
                <a:t>Contrato de Consorcio</a:t>
              </a:r>
            </a:p>
          </p:txBody>
        </p:sp>
      </p:grpSp>
      <p:grpSp>
        <p:nvGrpSpPr>
          <p:cNvPr id="283" name="Google Shape;283;p25"/>
          <p:cNvGrpSpPr/>
          <p:nvPr/>
        </p:nvGrpSpPr>
        <p:grpSpPr>
          <a:xfrm>
            <a:off x="9750189" y="3347136"/>
            <a:ext cx="1424800" cy="1424800"/>
            <a:chOff x="5214448" y="3234278"/>
            <a:chExt cx="1068600" cy="1068600"/>
          </a:xfrm>
          <a:solidFill>
            <a:schemeClr val="tx1">
              <a:lumMod val="75000"/>
              <a:lumOff val="25000"/>
            </a:schemeClr>
          </a:solidFill>
        </p:grpSpPr>
        <p:sp>
          <p:nvSpPr>
            <p:cNvPr id="284" name="Google Shape;284;p25"/>
            <p:cNvSpPr/>
            <p:nvPr/>
          </p:nvSpPr>
          <p:spPr>
            <a:xfrm>
              <a:off x="5214448" y="3234278"/>
              <a:ext cx="1068600" cy="1068600"/>
            </a:xfrm>
            <a:prstGeom prst="ellipse">
              <a:avLst/>
            </a:prstGeom>
            <a:grpFill/>
            <a:ln>
              <a:noFill/>
            </a:ln>
          </p:spPr>
          <p:txBody>
            <a:bodyPr spcFirstLastPara="1" wrap="square" lIns="121900" tIns="121900" rIns="121900" bIns="121900" anchor="ctr" anchorCtr="0">
              <a:noAutofit/>
            </a:bodyPr>
            <a:lstStyle/>
            <a:p>
              <a:endParaRPr sz="2400">
                <a:latin typeface="Poppins Light"/>
                <a:ea typeface="Poppins Light"/>
                <a:cs typeface="Poppins Light"/>
                <a:sym typeface="Poppins Light"/>
              </a:endParaRPr>
            </a:p>
          </p:txBody>
        </p:sp>
        <p:sp>
          <p:nvSpPr>
            <p:cNvPr id="285" name="Google Shape;285;p25"/>
            <p:cNvSpPr txBox="1"/>
            <p:nvPr/>
          </p:nvSpPr>
          <p:spPr>
            <a:xfrm>
              <a:off x="5305056" y="3402503"/>
              <a:ext cx="899280" cy="7323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s-PE" sz="1067" dirty="0">
                  <a:solidFill>
                    <a:srgbClr val="FFFFFF"/>
                  </a:solidFill>
                  <a:latin typeface="Poppins Light"/>
                  <a:ea typeface="Poppins Light"/>
                  <a:cs typeface="Poppins Light"/>
                  <a:sym typeface="Poppins Light"/>
                </a:rPr>
                <a:t>Poderes para suscribir Contrato</a:t>
              </a:r>
            </a:p>
          </p:txBody>
        </p:sp>
      </p:grpSp>
      <p:sp>
        <p:nvSpPr>
          <p:cNvPr id="2" name="Rectángulo 1"/>
          <p:cNvSpPr/>
          <p:nvPr/>
        </p:nvSpPr>
        <p:spPr>
          <a:xfrm>
            <a:off x="1037524" y="2335955"/>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239;p22">
            <a:extLst>
              <a:ext uri="{FF2B5EF4-FFF2-40B4-BE49-F238E27FC236}">
                <a16:creationId xmlns:a16="http://schemas.microsoft.com/office/drawing/2014/main" id="{9928C2A7-C2CD-4A16-B153-1480F323BC52}"/>
              </a:ext>
            </a:extLst>
          </p:cNvPr>
          <p:cNvSpPr txBox="1">
            <a:spLocks/>
          </p:cNvSpPr>
          <p:nvPr/>
        </p:nvSpPr>
        <p:spPr>
          <a:xfrm>
            <a:off x="901707" y="3853124"/>
            <a:ext cx="3089268" cy="1389424"/>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err="1"/>
              <a:t>Artículo</a:t>
            </a:r>
            <a:r>
              <a:rPr lang="en-US" sz="1400" dirty="0"/>
              <a:t> 139° del RLCE</a:t>
            </a:r>
          </a:p>
        </p:txBody>
      </p:sp>
      <p:pic>
        <p:nvPicPr>
          <p:cNvPr id="30" name="Imagen 29">
            <a:extLst>
              <a:ext uri="{FF2B5EF4-FFF2-40B4-BE49-F238E27FC236}">
                <a16:creationId xmlns:a16="http://schemas.microsoft.com/office/drawing/2014/main" id="{D39D7E9F-D7E0-4479-8C55-C6A09F54D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31" name="Imagen 30">
            <a:extLst>
              <a:ext uri="{FF2B5EF4-FFF2-40B4-BE49-F238E27FC236}">
                <a16:creationId xmlns:a16="http://schemas.microsoft.com/office/drawing/2014/main" id="{7CFDABC1-EAD9-4F2D-B0AC-3711B2133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32" name="Imagen 31">
            <a:extLst>
              <a:ext uri="{FF2B5EF4-FFF2-40B4-BE49-F238E27FC236}">
                <a16:creationId xmlns:a16="http://schemas.microsoft.com/office/drawing/2014/main" id="{57B6B4D6-49FB-40BA-BDB1-3276A0F158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33" name="Google Shape;239;p22">
            <a:extLst>
              <a:ext uri="{FF2B5EF4-FFF2-40B4-BE49-F238E27FC236}">
                <a16:creationId xmlns:a16="http://schemas.microsoft.com/office/drawing/2014/main" id="{8C54ED14-7377-404B-AEA2-930F14AC128A}"/>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34" name="Conector recto 33">
            <a:extLst>
              <a:ext uri="{FF2B5EF4-FFF2-40B4-BE49-F238E27FC236}">
                <a16:creationId xmlns:a16="http://schemas.microsoft.com/office/drawing/2014/main" id="{704EE7E2-1E9B-4340-A86F-84A88217FBFD}"/>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Google Shape;283;p25">
            <a:extLst>
              <a:ext uri="{FF2B5EF4-FFF2-40B4-BE49-F238E27FC236}">
                <a16:creationId xmlns:a16="http://schemas.microsoft.com/office/drawing/2014/main" id="{0A1ABC41-A7A1-424C-A51F-E0B9BE0C5C0A}"/>
              </a:ext>
            </a:extLst>
          </p:cNvPr>
          <p:cNvGrpSpPr/>
          <p:nvPr/>
        </p:nvGrpSpPr>
        <p:grpSpPr>
          <a:xfrm>
            <a:off x="7652540" y="5580127"/>
            <a:ext cx="1372384" cy="1236192"/>
            <a:chOff x="5214448" y="3234278"/>
            <a:chExt cx="1068600" cy="1068600"/>
          </a:xfrm>
          <a:solidFill>
            <a:schemeClr val="tx1">
              <a:lumMod val="75000"/>
              <a:lumOff val="25000"/>
            </a:schemeClr>
          </a:solidFill>
        </p:grpSpPr>
        <p:sp>
          <p:nvSpPr>
            <p:cNvPr id="28" name="Google Shape;284;p25">
              <a:extLst>
                <a:ext uri="{FF2B5EF4-FFF2-40B4-BE49-F238E27FC236}">
                  <a16:creationId xmlns:a16="http://schemas.microsoft.com/office/drawing/2014/main" id="{999F1485-9641-4D97-85F3-40A370944619}"/>
                </a:ext>
              </a:extLst>
            </p:cNvPr>
            <p:cNvSpPr/>
            <p:nvPr/>
          </p:nvSpPr>
          <p:spPr>
            <a:xfrm>
              <a:off x="5214448" y="3234278"/>
              <a:ext cx="1068600" cy="1068600"/>
            </a:xfrm>
            <a:prstGeom prst="ellipse">
              <a:avLst/>
            </a:prstGeom>
            <a:grpFill/>
            <a:ln>
              <a:noFill/>
            </a:ln>
          </p:spPr>
          <p:txBody>
            <a:bodyPr spcFirstLastPara="1" wrap="square" lIns="121900" tIns="121900" rIns="121900" bIns="121900" anchor="ctr" anchorCtr="0">
              <a:noAutofit/>
            </a:bodyPr>
            <a:lstStyle/>
            <a:p>
              <a:endParaRPr sz="2400">
                <a:latin typeface="Poppins Light"/>
                <a:ea typeface="Poppins Light"/>
                <a:cs typeface="Poppins Light"/>
                <a:sym typeface="Poppins Light"/>
              </a:endParaRPr>
            </a:p>
          </p:txBody>
        </p:sp>
        <p:sp>
          <p:nvSpPr>
            <p:cNvPr id="29" name="Google Shape;285;p25">
              <a:extLst>
                <a:ext uri="{FF2B5EF4-FFF2-40B4-BE49-F238E27FC236}">
                  <a16:creationId xmlns:a16="http://schemas.microsoft.com/office/drawing/2014/main" id="{DE1BD0F5-D8FB-46C6-A7B0-5EE2470E388E}"/>
                </a:ext>
              </a:extLst>
            </p:cNvPr>
            <p:cNvSpPr txBox="1"/>
            <p:nvPr/>
          </p:nvSpPr>
          <p:spPr>
            <a:xfrm>
              <a:off x="5305056" y="3402503"/>
              <a:ext cx="899280" cy="7323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s-PE" sz="1067" dirty="0">
                  <a:solidFill>
                    <a:srgbClr val="FFFFFF"/>
                  </a:solidFill>
                  <a:latin typeface="Poppins Light"/>
                  <a:ea typeface="Poppins Light"/>
                  <a:cs typeface="Poppins Light"/>
                  <a:sym typeface="Poppins Light"/>
                </a:rPr>
                <a:t>Acreditar capacidad técnica y profesional</a:t>
              </a:r>
            </a:p>
          </p:txBody>
        </p:sp>
      </p:grpSp>
    </p:spTree>
    <p:extLst>
      <p:ext uri="{BB962C8B-B14F-4D97-AF65-F5344CB8AC3E}">
        <p14:creationId xmlns:p14="http://schemas.microsoft.com/office/powerpoint/2010/main" val="71845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C07F4B79-F74A-4330-BBDF-DC6D04B6FE44}"/>
              </a:ext>
            </a:extLst>
          </p:cNvPr>
          <p:cNvSpPr txBox="1"/>
          <p:nvPr/>
        </p:nvSpPr>
        <p:spPr>
          <a:xfrm>
            <a:off x="502024" y="699247"/>
            <a:ext cx="5791200" cy="369332"/>
          </a:xfrm>
          <a:prstGeom prst="rect">
            <a:avLst/>
          </a:prstGeom>
          <a:noFill/>
        </p:spPr>
        <p:txBody>
          <a:bodyPr wrap="square" rtlCol="0">
            <a:spAutoFit/>
          </a:bodyPr>
          <a:lstStyle/>
          <a:p>
            <a:pPr>
              <a:spcAft>
                <a:spcPts val="600"/>
              </a:spcAft>
            </a:pPr>
            <a:r>
              <a:rPr lang="es-MX" dirty="0">
                <a:solidFill>
                  <a:schemeClr val="bg1"/>
                </a:solidFill>
              </a:rPr>
              <a:t>REQUISITOS ADICIONALES PARA CONTRATOS DE OBRA</a:t>
            </a:r>
            <a:endParaRPr lang="es-PE" dirty="0">
              <a:solidFill>
                <a:schemeClr val="bg1"/>
              </a:solidFill>
            </a:endParaRPr>
          </a:p>
        </p:txBody>
      </p:sp>
      <p:graphicFrame>
        <p:nvGraphicFramePr>
          <p:cNvPr id="8" name="CuadroTexto 1">
            <a:extLst>
              <a:ext uri="{FF2B5EF4-FFF2-40B4-BE49-F238E27FC236}">
                <a16:creationId xmlns:a16="http://schemas.microsoft.com/office/drawing/2014/main" id="{4E376EA1-8700-5153-6F5D-A8D9622B0889}"/>
              </a:ext>
            </a:extLst>
          </p:cNvPr>
          <p:cNvGraphicFramePr/>
          <p:nvPr>
            <p:extLst>
              <p:ext uri="{D42A27DB-BD31-4B8C-83A1-F6EECF244321}">
                <p14:modId xmlns:p14="http://schemas.microsoft.com/office/powerpoint/2010/main" val="45899492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25572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2150</Words>
  <Application>Microsoft Office PowerPoint</Application>
  <PresentationFormat>Panorámica</PresentationFormat>
  <Paragraphs>199</Paragraphs>
  <Slides>28</Slides>
  <Notes>14</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28</vt:i4>
      </vt:variant>
    </vt:vector>
  </HeadingPairs>
  <TitlesOfParts>
    <vt:vector size="39" baseType="lpstr">
      <vt:lpstr>Meiryo</vt:lpstr>
      <vt:lpstr>Arial</vt:lpstr>
      <vt:lpstr>Barlow</vt:lpstr>
      <vt:lpstr>Calibri</vt:lpstr>
      <vt:lpstr>Calibri Light</vt:lpstr>
      <vt:lpstr>Glegoo</vt:lpstr>
      <vt:lpstr>Poppins</vt:lpstr>
      <vt:lpstr>Poppins Light</vt:lpstr>
      <vt:lpstr>Roboto Bk</vt:lpstr>
      <vt:lpstr>Tema de Office</vt:lpstr>
      <vt:lpstr>1_Tema de Office</vt:lpstr>
      <vt:lpstr>Presentación de PowerPoint</vt:lpstr>
      <vt:lpstr>Temas a abordar</vt:lpstr>
      <vt:lpstr>EL CONTRATO</vt:lpstr>
      <vt:lpstr>Presentación de PowerPoint</vt:lpstr>
      <vt:lpstr>Presentación de PowerPoint</vt:lpstr>
      <vt:lpstr>Presentación de PowerPoint</vt:lpstr>
      <vt:lpstr>Perfeccionamiento del Contrato</vt:lpstr>
      <vt:lpstr>¿Qué documentos se necesitan?</vt:lpstr>
      <vt:lpstr>Presentación de PowerPoint</vt:lpstr>
      <vt:lpstr>Contenido del Contrato</vt:lpstr>
      <vt:lpstr>Presentación de PowerPoint</vt:lpstr>
      <vt:lpstr>Presentación de PowerPoint</vt:lpstr>
      <vt:lpstr>MODALIDADES DEL CONTRATO</vt:lpstr>
      <vt:lpstr>Presentación de PowerPoint</vt:lpstr>
      <vt:lpstr>Presentación de PowerPoint</vt:lpstr>
      <vt:lpstr>Presentación de PowerPoint</vt:lpstr>
      <vt:lpstr>ADELANTOS Y AMORTIZACIÓN</vt:lpstr>
      <vt:lpstr>Presentación de PowerPoint</vt:lpstr>
      <vt:lpstr>Presentación de PowerPoint</vt:lpstr>
      <vt:lpstr>Presentación de PowerPoint</vt:lpstr>
      <vt:lpstr>Presentación de PowerPoint</vt:lpstr>
      <vt:lpstr>EL INSPECTOR O SUPERVISOR DE OBRA</vt:lpstr>
      <vt:lpstr>Presentación de PowerPoint</vt:lpstr>
      <vt:lpstr>OBLIGACIONES DEL CONTRATISTA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Cuentas</dc:creator>
  <cp:lastModifiedBy>Arb Clerk</cp:lastModifiedBy>
  <cp:revision>32</cp:revision>
  <dcterms:created xsi:type="dcterms:W3CDTF">2024-03-25T16:20:18Z</dcterms:created>
  <dcterms:modified xsi:type="dcterms:W3CDTF">2024-05-06T22:57:10Z</dcterms:modified>
</cp:coreProperties>
</file>