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3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80" r:id="rId2"/>
    <p:sldId id="282" r:id="rId3"/>
    <p:sldId id="257" r:id="rId4"/>
    <p:sldId id="286" r:id="rId5"/>
    <p:sldId id="293" r:id="rId6"/>
    <p:sldId id="294" r:id="rId7"/>
    <p:sldId id="295" r:id="rId8"/>
    <p:sldId id="296" r:id="rId9"/>
    <p:sldId id="297" r:id="rId10"/>
    <p:sldId id="283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1C1"/>
    <a:srgbClr val="FFE5E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4843" autoAdjust="0"/>
    <p:restoredTop sz="95290" autoAdjust="0"/>
  </p:normalViewPr>
  <p:slideViewPr>
    <p:cSldViewPr snapToGrid="0">
      <p:cViewPr varScale="1">
        <p:scale>
          <a:sx n="66" d="100"/>
          <a:sy n="66" d="100"/>
        </p:scale>
        <p:origin x="9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31B0C7C-B0F8-4EBF-B4A3-71C200C4933D}" type="doc">
      <dgm:prSet loTypeId="urn:microsoft.com/office/officeart/2005/8/layout/chevron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PE"/>
        </a:p>
      </dgm:t>
    </dgm:pt>
    <dgm:pt modelId="{BB65E03B-708D-49B6-8CF8-8306CE2A9A91}">
      <dgm:prSet phldrT="[Texto]"/>
      <dgm:spPr>
        <a:solidFill>
          <a:schemeClr val="tx1">
            <a:lumMod val="60000"/>
            <a:lumOff val="40000"/>
            <a:alpha val="96000"/>
          </a:schemeClr>
        </a:solidFill>
      </dgm:spPr>
      <dgm:t>
        <a:bodyPr/>
        <a:lstStyle/>
        <a:p>
          <a:r>
            <a:rPr lang="es-PE" b="1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1°</a:t>
          </a:r>
        </a:p>
      </dgm:t>
    </dgm:pt>
    <dgm:pt modelId="{337D8CE1-F57F-4173-B583-DD05657CBC5B}" type="parTrans" cxnId="{26F048A9-0A75-4281-9C6E-E3F3CA90BC43}">
      <dgm:prSet/>
      <dgm:spPr/>
      <dgm:t>
        <a:bodyPr/>
        <a:lstStyle/>
        <a:p>
          <a:endParaRPr lang="es-PE"/>
        </a:p>
      </dgm:t>
    </dgm:pt>
    <dgm:pt modelId="{F8BD9804-7527-40BD-B910-DF594F90FD47}" type="sibTrans" cxnId="{26F048A9-0A75-4281-9C6E-E3F3CA90BC43}">
      <dgm:prSet/>
      <dgm:spPr/>
      <dgm:t>
        <a:bodyPr/>
        <a:lstStyle/>
        <a:p>
          <a:endParaRPr lang="es-PE"/>
        </a:p>
      </dgm:t>
    </dgm:pt>
    <dgm:pt modelId="{E41C8B4F-5C3F-4057-AC51-9C14330D4DD0}">
      <dgm:prSet phldrT="[Texto]" custT="1"/>
      <dgm:spPr/>
      <dgm:t>
        <a:bodyPr/>
        <a:lstStyle/>
        <a:p>
          <a:pPr algn="just"/>
          <a:r>
            <a:rPr lang="es-PE" sz="2200" b="1" dirty="0">
              <a:solidFill>
                <a:srgbClr val="000000"/>
              </a:solidFill>
              <a:effectLst/>
            </a:rPr>
            <a:t>A ofrecer pruebas</a:t>
          </a:r>
        </a:p>
      </dgm:t>
    </dgm:pt>
    <dgm:pt modelId="{81AC72E4-E9C3-43ED-817D-C3A8A3099EC6}" type="parTrans" cxnId="{A7C3399F-0C26-48B5-8344-4B49A250623D}">
      <dgm:prSet/>
      <dgm:spPr/>
      <dgm:t>
        <a:bodyPr/>
        <a:lstStyle/>
        <a:p>
          <a:endParaRPr lang="es-PE"/>
        </a:p>
      </dgm:t>
    </dgm:pt>
    <dgm:pt modelId="{204EEC80-726F-4B86-9A4E-0092BE583238}" type="sibTrans" cxnId="{A7C3399F-0C26-48B5-8344-4B49A250623D}">
      <dgm:prSet/>
      <dgm:spPr/>
      <dgm:t>
        <a:bodyPr/>
        <a:lstStyle/>
        <a:p>
          <a:endParaRPr lang="es-PE"/>
        </a:p>
      </dgm:t>
    </dgm:pt>
    <dgm:pt modelId="{CAD10DD5-8A29-4AB1-A09E-9F4FFD10E5C6}">
      <dgm:prSet phldrT="[Texto]"/>
      <dgm:spPr>
        <a:solidFill>
          <a:srgbClr val="FFFF00">
            <a:alpha val="66000"/>
          </a:srgbClr>
        </a:solidFill>
      </dgm:spPr>
      <dgm:t>
        <a:bodyPr/>
        <a:lstStyle/>
        <a:p>
          <a:r>
            <a:rPr lang="es-PE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2°</a:t>
          </a:r>
        </a:p>
      </dgm:t>
    </dgm:pt>
    <dgm:pt modelId="{698CFFC9-61F9-4388-8E66-54BE6BE0A3DC}" type="parTrans" cxnId="{260E4A6F-AA5A-483C-8F45-196978A6A91D}">
      <dgm:prSet/>
      <dgm:spPr/>
      <dgm:t>
        <a:bodyPr/>
        <a:lstStyle/>
        <a:p>
          <a:endParaRPr lang="es-PE"/>
        </a:p>
      </dgm:t>
    </dgm:pt>
    <dgm:pt modelId="{DD7E9D51-8584-49E1-9E89-94B22FB1E50C}" type="sibTrans" cxnId="{260E4A6F-AA5A-483C-8F45-196978A6A91D}">
      <dgm:prSet/>
      <dgm:spPr/>
      <dgm:t>
        <a:bodyPr/>
        <a:lstStyle/>
        <a:p>
          <a:endParaRPr lang="es-PE"/>
        </a:p>
      </dgm:t>
    </dgm:pt>
    <dgm:pt modelId="{35D28D3C-94B2-40BD-AFF1-7236EB0EC70B}">
      <dgm:prSet phldrT="[Texto]"/>
      <dgm:spPr>
        <a:solidFill>
          <a:srgbClr val="FF0000"/>
        </a:solidFill>
      </dgm:spPr>
      <dgm:t>
        <a:bodyPr/>
        <a:lstStyle/>
        <a:p>
          <a:r>
            <a:rPr lang="es-PE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3°</a:t>
          </a:r>
        </a:p>
      </dgm:t>
    </dgm:pt>
    <dgm:pt modelId="{48A6CF40-5C99-4271-B3D5-783EC2730B5A}" type="parTrans" cxnId="{D863EB91-5102-4111-AB34-86877E7664F5}">
      <dgm:prSet/>
      <dgm:spPr/>
      <dgm:t>
        <a:bodyPr/>
        <a:lstStyle/>
        <a:p>
          <a:endParaRPr lang="es-PE"/>
        </a:p>
      </dgm:t>
    </dgm:pt>
    <dgm:pt modelId="{7B344188-1333-47B2-8281-400C949EE1F1}" type="sibTrans" cxnId="{D863EB91-5102-4111-AB34-86877E7664F5}">
      <dgm:prSet/>
      <dgm:spPr/>
      <dgm:t>
        <a:bodyPr/>
        <a:lstStyle/>
        <a:p>
          <a:endParaRPr lang="es-PE"/>
        </a:p>
      </dgm:t>
    </dgm:pt>
    <dgm:pt modelId="{8DB327BB-6FD1-4B5C-A3CE-59B13CAA76BB}">
      <dgm:prSet phldrT="[Texto]" custT="1"/>
      <dgm:spPr/>
      <dgm:t>
        <a:bodyPr/>
        <a:lstStyle/>
        <a:p>
          <a:pPr algn="just"/>
          <a:r>
            <a:rPr lang="es-PE" sz="2200" b="1" dirty="0">
              <a:solidFill>
                <a:srgbClr val="000000"/>
              </a:solidFill>
            </a:rPr>
            <a:t>A que sean admitidas</a:t>
          </a:r>
          <a:endParaRPr lang="es-PE" sz="2200" b="1" dirty="0">
            <a:solidFill>
              <a:srgbClr val="00B0F0"/>
            </a:solidFill>
          </a:endParaRPr>
        </a:p>
      </dgm:t>
    </dgm:pt>
    <dgm:pt modelId="{C9B78780-2740-496A-ADCF-040DA0222D3D}" type="parTrans" cxnId="{D06BF709-6EC6-4FF7-9226-FD0158AF07B6}">
      <dgm:prSet/>
      <dgm:spPr/>
      <dgm:t>
        <a:bodyPr/>
        <a:lstStyle/>
        <a:p>
          <a:endParaRPr lang="es-PE"/>
        </a:p>
      </dgm:t>
    </dgm:pt>
    <dgm:pt modelId="{E458CB7C-4180-4081-80F4-509768E3E383}" type="sibTrans" cxnId="{D06BF709-6EC6-4FF7-9226-FD0158AF07B6}">
      <dgm:prSet/>
      <dgm:spPr/>
      <dgm:t>
        <a:bodyPr/>
        <a:lstStyle/>
        <a:p>
          <a:endParaRPr lang="es-PE"/>
        </a:p>
      </dgm:t>
    </dgm:pt>
    <dgm:pt modelId="{1D438FE5-82E3-485C-9DBE-3B4BE284BB84}">
      <dgm:prSet phldrT="[Texto]" custT="1"/>
      <dgm:spPr/>
      <dgm:t>
        <a:bodyPr/>
        <a:lstStyle/>
        <a:p>
          <a:pPr algn="just"/>
          <a:r>
            <a:rPr lang="es-PE" sz="2200" b="1" dirty="0">
              <a:solidFill>
                <a:srgbClr val="000000"/>
              </a:solidFill>
            </a:rPr>
            <a:t>A que sean aseguradas</a:t>
          </a:r>
        </a:p>
      </dgm:t>
    </dgm:pt>
    <dgm:pt modelId="{172BB8BE-E40F-4CA6-8405-337388829B0E}" type="sibTrans" cxnId="{47057CB8-0DF7-4C59-A1BE-B41F4D5AC129}">
      <dgm:prSet/>
      <dgm:spPr/>
      <dgm:t>
        <a:bodyPr/>
        <a:lstStyle/>
        <a:p>
          <a:endParaRPr lang="es-PE"/>
        </a:p>
      </dgm:t>
    </dgm:pt>
    <dgm:pt modelId="{3D830F27-9A0D-4FFF-B6DF-857D3A66D952}" type="parTrans" cxnId="{47057CB8-0DF7-4C59-A1BE-B41F4D5AC129}">
      <dgm:prSet/>
      <dgm:spPr/>
      <dgm:t>
        <a:bodyPr/>
        <a:lstStyle/>
        <a:p>
          <a:endParaRPr lang="es-PE"/>
        </a:p>
      </dgm:t>
    </dgm:pt>
    <dgm:pt modelId="{82BD0150-B2B3-49F5-80D3-6C5F86F2B8D8}">
      <dgm:prSet/>
      <dgm:spPr/>
      <dgm:t>
        <a:bodyPr/>
        <a:lstStyle/>
        <a:p>
          <a:r>
            <a:rPr lang="es-PE" b="1" dirty="0">
              <a:solidFill>
                <a:srgbClr val="002060"/>
              </a:solidFill>
            </a:rPr>
            <a:t>4°</a:t>
          </a:r>
        </a:p>
      </dgm:t>
    </dgm:pt>
    <dgm:pt modelId="{B7C9145B-B463-46E2-B525-B1FBF13CFEC3}" type="parTrans" cxnId="{B0B3DB26-CEC8-4D5E-BD08-8A4CC8051F8A}">
      <dgm:prSet/>
      <dgm:spPr/>
      <dgm:t>
        <a:bodyPr/>
        <a:lstStyle/>
        <a:p>
          <a:endParaRPr lang="es-PE"/>
        </a:p>
      </dgm:t>
    </dgm:pt>
    <dgm:pt modelId="{61CD8925-B860-4667-9CE4-D8D52C523B51}" type="sibTrans" cxnId="{B0B3DB26-CEC8-4D5E-BD08-8A4CC8051F8A}">
      <dgm:prSet/>
      <dgm:spPr/>
      <dgm:t>
        <a:bodyPr/>
        <a:lstStyle/>
        <a:p>
          <a:endParaRPr lang="es-PE"/>
        </a:p>
      </dgm:t>
    </dgm:pt>
    <dgm:pt modelId="{6968F3D3-8045-4DF8-BA1A-046F74924A4C}">
      <dgm:prSet custT="1"/>
      <dgm:spPr/>
      <dgm:t>
        <a:bodyPr/>
        <a:lstStyle/>
        <a:p>
          <a:pPr algn="just"/>
          <a:r>
            <a:rPr lang="es-PE" sz="2200" b="1" dirty="0"/>
            <a:t>A que sean actuadas </a:t>
          </a:r>
        </a:p>
      </dgm:t>
    </dgm:pt>
    <dgm:pt modelId="{1A502B53-7B76-4BB7-A85B-D3FE4E55A5E9}" type="parTrans" cxnId="{0BD80D1B-8051-408C-B08B-1355F0D14755}">
      <dgm:prSet/>
      <dgm:spPr/>
      <dgm:t>
        <a:bodyPr/>
        <a:lstStyle/>
        <a:p>
          <a:endParaRPr lang="es-PE"/>
        </a:p>
      </dgm:t>
    </dgm:pt>
    <dgm:pt modelId="{A76FDC1A-3899-4B16-8836-20E907DBD7C8}" type="sibTrans" cxnId="{0BD80D1B-8051-408C-B08B-1355F0D14755}">
      <dgm:prSet/>
      <dgm:spPr/>
      <dgm:t>
        <a:bodyPr/>
        <a:lstStyle/>
        <a:p>
          <a:endParaRPr lang="es-PE"/>
        </a:p>
      </dgm:t>
    </dgm:pt>
    <dgm:pt modelId="{8AFF84A2-8C8F-4772-804B-B7948BF362AF}">
      <dgm:prSet/>
      <dgm:spPr>
        <a:solidFill>
          <a:schemeClr val="accent3">
            <a:lumMod val="60000"/>
            <a:lumOff val="40000"/>
          </a:schemeClr>
        </a:solidFill>
      </dgm:spPr>
      <dgm:t>
        <a:bodyPr/>
        <a:lstStyle/>
        <a:p>
          <a:r>
            <a:rPr lang="es-PE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5°</a:t>
          </a:r>
        </a:p>
      </dgm:t>
    </dgm:pt>
    <dgm:pt modelId="{F58A8433-25E8-40BA-8AF5-4412AC96266C}" type="parTrans" cxnId="{038F18E0-095C-454D-989D-B87320B6282A}">
      <dgm:prSet/>
      <dgm:spPr/>
      <dgm:t>
        <a:bodyPr/>
        <a:lstStyle/>
        <a:p>
          <a:endParaRPr lang="es-PE"/>
        </a:p>
      </dgm:t>
    </dgm:pt>
    <dgm:pt modelId="{ABF31D01-83A6-49B2-B209-06EF43DD888C}" type="sibTrans" cxnId="{038F18E0-095C-454D-989D-B87320B6282A}">
      <dgm:prSet/>
      <dgm:spPr/>
      <dgm:t>
        <a:bodyPr/>
        <a:lstStyle/>
        <a:p>
          <a:endParaRPr lang="es-PE"/>
        </a:p>
      </dgm:t>
    </dgm:pt>
    <dgm:pt modelId="{E039813B-0106-41D6-ABBC-56E7CEA26F45}">
      <dgm:prSet custT="1"/>
      <dgm:spPr/>
      <dgm:t>
        <a:bodyPr/>
        <a:lstStyle/>
        <a:p>
          <a:r>
            <a:rPr lang="es-PE" sz="2200" b="1" dirty="0"/>
            <a:t>A que sean valoradas</a:t>
          </a:r>
        </a:p>
      </dgm:t>
    </dgm:pt>
    <dgm:pt modelId="{6E059502-E1F1-4638-A4B4-147DA547E918}" type="parTrans" cxnId="{61D4AC98-C2D1-441E-817B-34034FF55116}">
      <dgm:prSet/>
      <dgm:spPr/>
      <dgm:t>
        <a:bodyPr/>
        <a:lstStyle/>
        <a:p>
          <a:endParaRPr lang="es-PE"/>
        </a:p>
      </dgm:t>
    </dgm:pt>
    <dgm:pt modelId="{0A6A43D3-21DD-46D6-951D-67E86CEEE52C}" type="sibTrans" cxnId="{61D4AC98-C2D1-441E-817B-34034FF55116}">
      <dgm:prSet/>
      <dgm:spPr/>
      <dgm:t>
        <a:bodyPr/>
        <a:lstStyle/>
        <a:p>
          <a:endParaRPr lang="es-PE"/>
        </a:p>
      </dgm:t>
    </dgm:pt>
    <dgm:pt modelId="{47594C93-F9CC-431A-9B54-681EE4205B4E}" type="pres">
      <dgm:prSet presAssocID="{B31B0C7C-B0F8-4EBF-B4A3-71C200C4933D}" presName="linearFlow" presStyleCnt="0">
        <dgm:presLayoutVars>
          <dgm:dir/>
          <dgm:animLvl val="lvl"/>
          <dgm:resizeHandles val="exact"/>
        </dgm:presLayoutVars>
      </dgm:prSet>
      <dgm:spPr/>
    </dgm:pt>
    <dgm:pt modelId="{DE80CED8-7D5D-432C-8A26-A4F04749DF94}" type="pres">
      <dgm:prSet presAssocID="{BB65E03B-708D-49B6-8CF8-8306CE2A9A91}" presName="composite" presStyleCnt="0"/>
      <dgm:spPr/>
    </dgm:pt>
    <dgm:pt modelId="{98CED582-C0E5-4BB7-B055-AA8FC29A8470}" type="pres">
      <dgm:prSet presAssocID="{BB65E03B-708D-49B6-8CF8-8306CE2A9A91}" presName="parentText" presStyleLbl="alignNode1" presStyleIdx="0" presStyleCnt="5">
        <dgm:presLayoutVars>
          <dgm:chMax val="1"/>
          <dgm:bulletEnabled val="1"/>
        </dgm:presLayoutVars>
      </dgm:prSet>
      <dgm:spPr/>
    </dgm:pt>
    <dgm:pt modelId="{3C409818-2317-403B-BCBD-5CE2C017A5AD}" type="pres">
      <dgm:prSet presAssocID="{BB65E03B-708D-49B6-8CF8-8306CE2A9A91}" presName="descendantText" presStyleLbl="alignAcc1" presStyleIdx="0" presStyleCnt="5">
        <dgm:presLayoutVars>
          <dgm:bulletEnabled val="1"/>
        </dgm:presLayoutVars>
      </dgm:prSet>
      <dgm:spPr/>
    </dgm:pt>
    <dgm:pt modelId="{D17452FD-EFD0-40C1-9719-B33BBB852C1D}" type="pres">
      <dgm:prSet presAssocID="{F8BD9804-7527-40BD-B910-DF594F90FD47}" presName="sp" presStyleCnt="0"/>
      <dgm:spPr/>
    </dgm:pt>
    <dgm:pt modelId="{F81E1895-9220-40EE-AECE-2BB868DCBB69}" type="pres">
      <dgm:prSet presAssocID="{CAD10DD5-8A29-4AB1-A09E-9F4FFD10E5C6}" presName="composite" presStyleCnt="0"/>
      <dgm:spPr/>
    </dgm:pt>
    <dgm:pt modelId="{46893B4E-D303-49AF-80D0-4BBB064C4467}" type="pres">
      <dgm:prSet presAssocID="{CAD10DD5-8A29-4AB1-A09E-9F4FFD10E5C6}" presName="parentText" presStyleLbl="alignNode1" presStyleIdx="1" presStyleCnt="5">
        <dgm:presLayoutVars>
          <dgm:chMax val="1"/>
          <dgm:bulletEnabled val="1"/>
        </dgm:presLayoutVars>
      </dgm:prSet>
      <dgm:spPr/>
    </dgm:pt>
    <dgm:pt modelId="{30108DBE-6CE8-4FA4-AD2D-3A747560C58A}" type="pres">
      <dgm:prSet presAssocID="{CAD10DD5-8A29-4AB1-A09E-9F4FFD10E5C6}" presName="descendantText" presStyleLbl="alignAcc1" presStyleIdx="1" presStyleCnt="5" custLinFactNeighborX="912" custLinFactNeighborY="3170">
        <dgm:presLayoutVars>
          <dgm:bulletEnabled val="1"/>
        </dgm:presLayoutVars>
      </dgm:prSet>
      <dgm:spPr/>
    </dgm:pt>
    <dgm:pt modelId="{4C1DBA32-F6C1-4586-B61F-675386F84166}" type="pres">
      <dgm:prSet presAssocID="{DD7E9D51-8584-49E1-9E89-94B22FB1E50C}" presName="sp" presStyleCnt="0"/>
      <dgm:spPr/>
    </dgm:pt>
    <dgm:pt modelId="{6F910320-7BFE-4013-8561-EC146C5F7F8C}" type="pres">
      <dgm:prSet presAssocID="{35D28D3C-94B2-40BD-AFF1-7236EB0EC70B}" presName="composite" presStyleCnt="0"/>
      <dgm:spPr/>
    </dgm:pt>
    <dgm:pt modelId="{E5B596FD-FE79-4822-AB20-AECDB12128A8}" type="pres">
      <dgm:prSet presAssocID="{35D28D3C-94B2-40BD-AFF1-7236EB0EC70B}" presName="parentText" presStyleLbl="alignNode1" presStyleIdx="2" presStyleCnt="5">
        <dgm:presLayoutVars>
          <dgm:chMax val="1"/>
          <dgm:bulletEnabled val="1"/>
        </dgm:presLayoutVars>
      </dgm:prSet>
      <dgm:spPr/>
    </dgm:pt>
    <dgm:pt modelId="{3D257E72-76EF-4AF2-9A6D-B05A1EC830D8}" type="pres">
      <dgm:prSet presAssocID="{35D28D3C-94B2-40BD-AFF1-7236EB0EC70B}" presName="descendantText" presStyleLbl="alignAcc1" presStyleIdx="2" presStyleCnt="5">
        <dgm:presLayoutVars>
          <dgm:bulletEnabled val="1"/>
        </dgm:presLayoutVars>
      </dgm:prSet>
      <dgm:spPr/>
    </dgm:pt>
    <dgm:pt modelId="{9917DC50-CCB0-4303-BFE7-FC45D7BEBE49}" type="pres">
      <dgm:prSet presAssocID="{7B344188-1333-47B2-8281-400C949EE1F1}" presName="sp" presStyleCnt="0"/>
      <dgm:spPr/>
    </dgm:pt>
    <dgm:pt modelId="{FEB539D9-8253-4A26-A934-1AB5BBB3AFAA}" type="pres">
      <dgm:prSet presAssocID="{82BD0150-B2B3-49F5-80D3-6C5F86F2B8D8}" presName="composite" presStyleCnt="0"/>
      <dgm:spPr/>
    </dgm:pt>
    <dgm:pt modelId="{B31766B6-FD0B-4CBD-BF90-F9FEC5E239CF}" type="pres">
      <dgm:prSet presAssocID="{82BD0150-B2B3-49F5-80D3-6C5F86F2B8D8}" presName="parentText" presStyleLbl="alignNode1" presStyleIdx="3" presStyleCnt="5">
        <dgm:presLayoutVars>
          <dgm:chMax val="1"/>
          <dgm:bulletEnabled val="1"/>
        </dgm:presLayoutVars>
      </dgm:prSet>
      <dgm:spPr/>
    </dgm:pt>
    <dgm:pt modelId="{3E917280-EBD4-4AD0-B5DC-251B96B4F8A5}" type="pres">
      <dgm:prSet presAssocID="{82BD0150-B2B3-49F5-80D3-6C5F86F2B8D8}" presName="descendantText" presStyleLbl="alignAcc1" presStyleIdx="3" presStyleCnt="5">
        <dgm:presLayoutVars>
          <dgm:bulletEnabled val="1"/>
        </dgm:presLayoutVars>
      </dgm:prSet>
      <dgm:spPr/>
    </dgm:pt>
    <dgm:pt modelId="{341EB44C-FA9B-44F4-A19A-203AFC4188AC}" type="pres">
      <dgm:prSet presAssocID="{61CD8925-B860-4667-9CE4-D8D52C523B51}" presName="sp" presStyleCnt="0"/>
      <dgm:spPr/>
    </dgm:pt>
    <dgm:pt modelId="{C88F97B5-4B9A-48AD-BD2A-CA98A7C6B047}" type="pres">
      <dgm:prSet presAssocID="{8AFF84A2-8C8F-4772-804B-B7948BF362AF}" presName="composite" presStyleCnt="0"/>
      <dgm:spPr/>
    </dgm:pt>
    <dgm:pt modelId="{523EA771-D469-4F96-8D7B-26C6C1F81E84}" type="pres">
      <dgm:prSet presAssocID="{8AFF84A2-8C8F-4772-804B-B7948BF362AF}" presName="parentText" presStyleLbl="alignNode1" presStyleIdx="4" presStyleCnt="5">
        <dgm:presLayoutVars>
          <dgm:chMax val="1"/>
          <dgm:bulletEnabled val="1"/>
        </dgm:presLayoutVars>
      </dgm:prSet>
      <dgm:spPr/>
    </dgm:pt>
    <dgm:pt modelId="{4ADBFCDB-1E1A-42EA-8342-01CE1F92B992}" type="pres">
      <dgm:prSet presAssocID="{8AFF84A2-8C8F-4772-804B-B7948BF362AF}" presName="descendantText" presStyleLbl="alignAcc1" presStyleIdx="4" presStyleCnt="5">
        <dgm:presLayoutVars>
          <dgm:bulletEnabled val="1"/>
        </dgm:presLayoutVars>
      </dgm:prSet>
      <dgm:spPr/>
    </dgm:pt>
  </dgm:ptLst>
  <dgm:cxnLst>
    <dgm:cxn modelId="{D06BF709-6EC6-4FF7-9226-FD0158AF07B6}" srcId="{CAD10DD5-8A29-4AB1-A09E-9F4FFD10E5C6}" destId="{8DB327BB-6FD1-4B5C-A3CE-59B13CAA76BB}" srcOrd="0" destOrd="0" parTransId="{C9B78780-2740-496A-ADCF-040DA0222D3D}" sibTransId="{E458CB7C-4180-4081-80F4-509768E3E383}"/>
    <dgm:cxn modelId="{0BD80D1B-8051-408C-B08B-1355F0D14755}" srcId="{82BD0150-B2B3-49F5-80D3-6C5F86F2B8D8}" destId="{6968F3D3-8045-4DF8-BA1A-046F74924A4C}" srcOrd="0" destOrd="0" parTransId="{1A502B53-7B76-4BB7-A85B-D3FE4E55A5E9}" sibTransId="{A76FDC1A-3899-4B16-8836-20E907DBD7C8}"/>
    <dgm:cxn modelId="{B0B3DB26-CEC8-4D5E-BD08-8A4CC8051F8A}" srcId="{B31B0C7C-B0F8-4EBF-B4A3-71C200C4933D}" destId="{82BD0150-B2B3-49F5-80D3-6C5F86F2B8D8}" srcOrd="3" destOrd="0" parTransId="{B7C9145B-B463-46E2-B525-B1FBF13CFEC3}" sibTransId="{61CD8925-B860-4667-9CE4-D8D52C523B51}"/>
    <dgm:cxn modelId="{F4F1E163-349C-4645-A1FC-83DE1688A181}" type="presOf" srcId="{CAD10DD5-8A29-4AB1-A09E-9F4FFD10E5C6}" destId="{46893B4E-D303-49AF-80D0-4BBB064C4467}" srcOrd="0" destOrd="0" presId="urn:microsoft.com/office/officeart/2005/8/layout/chevron2"/>
    <dgm:cxn modelId="{74A8F345-AED1-4A2F-8CE6-06D6206A7B9D}" type="presOf" srcId="{BB65E03B-708D-49B6-8CF8-8306CE2A9A91}" destId="{98CED582-C0E5-4BB7-B055-AA8FC29A8470}" srcOrd="0" destOrd="0" presId="urn:microsoft.com/office/officeart/2005/8/layout/chevron2"/>
    <dgm:cxn modelId="{92013346-EA0D-4B6E-9025-33761A9E06D3}" type="presOf" srcId="{8DB327BB-6FD1-4B5C-A3CE-59B13CAA76BB}" destId="{30108DBE-6CE8-4FA4-AD2D-3A747560C58A}" srcOrd="0" destOrd="0" presId="urn:microsoft.com/office/officeart/2005/8/layout/chevron2"/>
    <dgm:cxn modelId="{260E4A6F-AA5A-483C-8F45-196978A6A91D}" srcId="{B31B0C7C-B0F8-4EBF-B4A3-71C200C4933D}" destId="{CAD10DD5-8A29-4AB1-A09E-9F4FFD10E5C6}" srcOrd="1" destOrd="0" parTransId="{698CFFC9-61F9-4388-8E66-54BE6BE0A3DC}" sibTransId="{DD7E9D51-8584-49E1-9E89-94B22FB1E50C}"/>
    <dgm:cxn modelId="{FA446C87-76ED-4DDC-AE25-E722F03DA4B0}" type="presOf" srcId="{1D438FE5-82E3-485C-9DBE-3B4BE284BB84}" destId="{3D257E72-76EF-4AF2-9A6D-B05A1EC830D8}" srcOrd="0" destOrd="0" presId="urn:microsoft.com/office/officeart/2005/8/layout/chevron2"/>
    <dgm:cxn modelId="{70E8C18A-F5AF-4B61-BF7A-E4D08529DEA4}" type="presOf" srcId="{8AFF84A2-8C8F-4772-804B-B7948BF362AF}" destId="{523EA771-D469-4F96-8D7B-26C6C1F81E84}" srcOrd="0" destOrd="0" presId="urn:microsoft.com/office/officeart/2005/8/layout/chevron2"/>
    <dgm:cxn modelId="{D863EB91-5102-4111-AB34-86877E7664F5}" srcId="{B31B0C7C-B0F8-4EBF-B4A3-71C200C4933D}" destId="{35D28D3C-94B2-40BD-AFF1-7236EB0EC70B}" srcOrd="2" destOrd="0" parTransId="{48A6CF40-5C99-4271-B3D5-783EC2730B5A}" sibTransId="{7B344188-1333-47B2-8281-400C949EE1F1}"/>
    <dgm:cxn modelId="{BD502796-A40F-4EE4-9CC6-453E7D2EE263}" type="presOf" srcId="{35D28D3C-94B2-40BD-AFF1-7236EB0EC70B}" destId="{E5B596FD-FE79-4822-AB20-AECDB12128A8}" srcOrd="0" destOrd="0" presId="urn:microsoft.com/office/officeart/2005/8/layout/chevron2"/>
    <dgm:cxn modelId="{61D4AC98-C2D1-441E-817B-34034FF55116}" srcId="{8AFF84A2-8C8F-4772-804B-B7948BF362AF}" destId="{E039813B-0106-41D6-ABBC-56E7CEA26F45}" srcOrd="0" destOrd="0" parTransId="{6E059502-E1F1-4638-A4B4-147DA547E918}" sibTransId="{0A6A43D3-21DD-46D6-951D-67E86CEEE52C}"/>
    <dgm:cxn modelId="{A7C3399F-0C26-48B5-8344-4B49A250623D}" srcId="{BB65E03B-708D-49B6-8CF8-8306CE2A9A91}" destId="{E41C8B4F-5C3F-4057-AC51-9C14330D4DD0}" srcOrd="0" destOrd="0" parTransId="{81AC72E4-E9C3-43ED-817D-C3A8A3099EC6}" sibTransId="{204EEC80-726F-4B86-9A4E-0092BE583238}"/>
    <dgm:cxn modelId="{26F048A9-0A75-4281-9C6E-E3F3CA90BC43}" srcId="{B31B0C7C-B0F8-4EBF-B4A3-71C200C4933D}" destId="{BB65E03B-708D-49B6-8CF8-8306CE2A9A91}" srcOrd="0" destOrd="0" parTransId="{337D8CE1-F57F-4173-B583-DD05657CBC5B}" sibTransId="{F8BD9804-7527-40BD-B910-DF594F90FD47}"/>
    <dgm:cxn modelId="{37B3F5B5-A8C3-4504-AEDE-AF5651B8B58C}" type="presOf" srcId="{6968F3D3-8045-4DF8-BA1A-046F74924A4C}" destId="{3E917280-EBD4-4AD0-B5DC-251B96B4F8A5}" srcOrd="0" destOrd="0" presId="urn:microsoft.com/office/officeart/2005/8/layout/chevron2"/>
    <dgm:cxn modelId="{47057CB8-0DF7-4C59-A1BE-B41F4D5AC129}" srcId="{35D28D3C-94B2-40BD-AFF1-7236EB0EC70B}" destId="{1D438FE5-82E3-485C-9DBE-3B4BE284BB84}" srcOrd="0" destOrd="0" parTransId="{3D830F27-9A0D-4FFF-B6DF-857D3A66D952}" sibTransId="{172BB8BE-E40F-4CA6-8405-337388829B0E}"/>
    <dgm:cxn modelId="{2E724DBD-6074-4C71-955E-986CFB81A15A}" type="presOf" srcId="{B31B0C7C-B0F8-4EBF-B4A3-71C200C4933D}" destId="{47594C93-F9CC-431A-9B54-681EE4205B4E}" srcOrd="0" destOrd="0" presId="urn:microsoft.com/office/officeart/2005/8/layout/chevron2"/>
    <dgm:cxn modelId="{5101F5BD-4F89-4566-8D28-65E757176164}" type="presOf" srcId="{82BD0150-B2B3-49F5-80D3-6C5F86F2B8D8}" destId="{B31766B6-FD0B-4CBD-BF90-F9FEC5E239CF}" srcOrd="0" destOrd="0" presId="urn:microsoft.com/office/officeart/2005/8/layout/chevron2"/>
    <dgm:cxn modelId="{F15CCDDC-CEF0-4C54-9352-751CBF33BD36}" type="presOf" srcId="{E039813B-0106-41D6-ABBC-56E7CEA26F45}" destId="{4ADBFCDB-1E1A-42EA-8342-01CE1F92B992}" srcOrd="0" destOrd="0" presId="urn:microsoft.com/office/officeart/2005/8/layout/chevron2"/>
    <dgm:cxn modelId="{038F18E0-095C-454D-989D-B87320B6282A}" srcId="{B31B0C7C-B0F8-4EBF-B4A3-71C200C4933D}" destId="{8AFF84A2-8C8F-4772-804B-B7948BF362AF}" srcOrd="4" destOrd="0" parTransId="{F58A8433-25E8-40BA-8AF5-4412AC96266C}" sibTransId="{ABF31D01-83A6-49B2-B209-06EF43DD888C}"/>
    <dgm:cxn modelId="{314DF5FD-E414-4C04-9735-1F4854EFB72C}" type="presOf" srcId="{E41C8B4F-5C3F-4057-AC51-9C14330D4DD0}" destId="{3C409818-2317-403B-BCBD-5CE2C017A5AD}" srcOrd="0" destOrd="0" presId="urn:microsoft.com/office/officeart/2005/8/layout/chevron2"/>
    <dgm:cxn modelId="{3FB013F8-F54A-4A3A-9EE7-E91578CCCA7C}" type="presParOf" srcId="{47594C93-F9CC-431A-9B54-681EE4205B4E}" destId="{DE80CED8-7D5D-432C-8A26-A4F04749DF94}" srcOrd="0" destOrd="0" presId="urn:microsoft.com/office/officeart/2005/8/layout/chevron2"/>
    <dgm:cxn modelId="{41555C61-B89E-4EA3-924B-A8CCCBEFBF73}" type="presParOf" srcId="{DE80CED8-7D5D-432C-8A26-A4F04749DF94}" destId="{98CED582-C0E5-4BB7-B055-AA8FC29A8470}" srcOrd="0" destOrd="0" presId="urn:microsoft.com/office/officeart/2005/8/layout/chevron2"/>
    <dgm:cxn modelId="{F71777D0-3703-4D04-A1A3-05B050A50BBB}" type="presParOf" srcId="{DE80CED8-7D5D-432C-8A26-A4F04749DF94}" destId="{3C409818-2317-403B-BCBD-5CE2C017A5AD}" srcOrd="1" destOrd="0" presId="urn:microsoft.com/office/officeart/2005/8/layout/chevron2"/>
    <dgm:cxn modelId="{A05B673F-0429-43A0-82B2-73320692B2DC}" type="presParOf" srcId="{47594C93-F9CC-431A-9B54-681EE4205B4E}" destId="{D17452FD-EFD0-40C1-9719-B33BBB852C1D}" srcOrd="1" destOrd="0" presId="urn:microsoft.com/office/officeart/2005/8/layout/chevron2"/>
    <dgm:cxn modelId="{B6C85A43-0790-472F-9E7A-6A892CCD5516}" type="presParOf" srcId="{47594C93-F9CC-431A-9B54-681EE4205B4E}" destId="{F81E1895-9220-40EE-AECE-2BB868DCBB69}" srcOrd="2" destOrd="0" presId="urn:microsoft.com/office/officeart/2005/8/layout/chevron2"/>
    <dgm:cxn modelId="{4D82E297-4408-435E-BB91-6900F9DAC0E9}" type="presParOf" srcId="{F81E1895-9220-40EE-AECE-2BB868DCBB69}" destId="{46893B4E-D303-49AF-80D0-4BBB064C4467}" srcOrd="0" destOrd="0" presId="urn:microsoft.com/office/officeart/2005/8/layout/chevron2"/>
    <dgm:cxn modelId="{33010BE1-1032-4389-84A3-612B6BB91B6E}" type="presParOf" srcId="{F81E1895-9220-40EE-AECE-2BB868DCBB69}" destId="{30108DBE-6CE8-4FA4-AD2D-3A747560C58A}" srcOrd="1" destOrd="0" presId="urn:microsoft.com/office/officeart/2005/8/layout/chevron2"/>
    <dgm:cxn modelId="{3C63965B-0218-4476-95D1-31195DA1DA7A}" type="presParOf" srcId="{47594C93-F9CC-431A-9B54-681EE4205B4E}" destId="{4C1DBA32-F6C1-4586-B61F-675386F84166}" srcOrd="3" destOrd="0" presId="urn:microsoft.com/office/officeart/2005/8/layout/chevron2"/>
    <dgm:cxn modelId="{78929D06-CA65-4258-A7E3-1AC230EBD750}" type="presParOf" srcId="{47594C93-F9CC-431A-9B54-681EE4205B4E}" destId="{6F910320-7BFE-4013-8561-EC146C5F7F8C}" srcOrd="4" destOrd="0" presId="urn:microsoft.com/office/officeart/2005/8/layout/chevron2"/>
    <dgm:cxn modelId="{F979131D-7388-4AAC-BAB7-99CB498F5031}" type="presParOf" srcId="{6F910320-7BFE-4013-8561-EC146C5F7F8C}" destId="{E5B596FD-FE79-4822-AB20-AECDB12128A8}" srcOrd="0" destOrd="0" presId="urn:microsoft.com/office/officeart/2005/8/layout/chevron2"/>
    <dgm:cxn modelId="{48CF6EC7-CCDB-4B84-BD5C-C13F8C2A846D}" type="presParOf" srcId="{6F910320-7BFE-4013-8561-EC146C5F7F8C}" destId="{3D257E72-76EF-4AF2-9A6D-B05A1EC830D8}" srcOrd="1" destOrd="0" presId="urn:microsoft.com/office/officeart/2005/8/layout/chevron2"/>
    <dgm:cxn modelId="{12C80464-8D37-489B-8B34-58376847C379}" type="presParOf" srcId="{47594C93-F9CC-431A-9B54-681EE4205B4E}" destId="{9917DC50-CCB0-4303-BFE7-FC45D7BEBE49}" srcOrd="5" destOrd="0" presId="urn:microsoft.com/office/officeart/2005/8/layout/chevron2"/>
    <dgm:cxn modelId="{1730E992-8901-4203-BB77-5ED4DCD87906}" type="presParOf" srcId="{47594C93-F9CC-431A-9B54-681EE4205B4E}" destId="{FEB539D9-8253-4A26-A934-1AB5BBB3AFAA}" srcOrd="6" destOrd="0" presId="urn:microsoft.com/office/officeart/2005/8/layout/chevron2"/>
    <dgm:cxn modelId="{ACF36415-1659-4929-8671-EE8FFA196465}" type="presParOf" srcId="{FEB539D9-8253-4A26-A934-1AB5BBB3AFAA}" destId="{B31766B6-FD0B-4CBD-BF90-F9FEC5E239CF}" srcOrd="0" destOrd="0" presId="urn:microsoft.com/office/officeart/2005/8/layout/chevron2"/>
    <dgm:cxn modelId="{CF487AD6-1CA1-4A91-8BB8-FEC65D4C10BF}" type="presParOf" srcId="{FEB539D9-8253-4A26-A934-1AB5BBB3AFAA}" destId="{3E917280-EBD4-4AD0-B5DC-251B96B4F8A5}" srcOrd="1" destOrd="0" presId="urn:microsoft.com/office/officeart/2005/8/layout/chevron2"/>
    <dgm:cxn modelId="{4C6DE5DF-BC30-42EB-9784-4854F1EF0C2B}" type="presParOf" srcId="{47594C93-F9CC-431A-9B54-681EE4205B4E}" destId="{341EB44C-FA9B-44F4-A19A-203AFC4188AC}" srcOrd="7" destOrd="0" presId="urn:microsoft.com/office/officeart/2005/8/layout/chevron2"/>
    <dgm:cxn modelId="{2AF6974E-81A3-4A1E-B0FC-E5A942C084D9}" type="presParOf" srcId="{47594C93-F9CC-431A-9B54-681EE4205B4E}" destId="{C88F97B5-4B9A-48AD-BD2A-CA98A7C6B047}" srcOrd="8" destOrd="0" presId="urn:microsoft.com/office/officeart/2005/8/layout/chevron2"/>
    <dgm:cxn modelId="{6DDF2019-7A3B-430C-B77B-18C0FE1A279E}" type="presParOf" srcId="{C88F97B5-4B9A-48AD-BD2A-CA98A7C6B047}" destId="{523EA771-D469-4F96-8D7B-26C6C1F81E84}" srcOrd="0" destOrd="0" presId="urn:microsoft.com/office/officeart/2005/8/layout/chevron2"/>
    <dgm:cxn modelId="{DB4D29FE-5319-4B19-9B28-DF749F41FC9C}" type="presParOf" srcId="{C88F97B5-4B9A-48AD-BD2A-CA98A7C6B047}" destId="{4ADBFCDB-1E1A-42EA-8342-01CE1F92B992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31B0C7C-B0F8-4EBF-B4A3-71C200C4933D}" type="doc">
      <dgm:prSet loTypeId="urn:microsoft.com/office/officeart/2005/8/layout/chevron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PE"/>
        </a:p>
      </dgm:t>
    </dgm:pt>
    <dgm:pt modelId="{BB65E03B-708D-49B6-8CF8-8306CE2A9A91}">
      <dgm:prSet phldrT="[Texto]"/>
      <dgm:spPr>
        <a:solidFill>
          <a:srgbClr val="00B0F0">
            <a:alpha val="96000"/>
          </a:srgbClr>
        </a:solidFill>
      </dgm:spPr>
      <dgm:t>
        <a:bodyPr/>
        <a:lstStyle/>
        <a:p>
          <a:r>
            <a:rPr lang="es-PE" b="1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1°</a:t>
          </a:r>
        </a:p>
      </dgm:t>
    </dgm:pt>
    <dgm:pt modelId="{337D8CE1-F57F-4173-B583-DD05657CBC5B}" type="parTrans" cxnId="{26F048A9-0A75-4281-9C6E-E3F3CA90BC43}">
      <dgm:prSet/>
      <dgm:spPr/>
      <dgm:t>
        <a:bodyPr/>
        <a:lstStyle/>
        <a:p>
          <a:endParaRPr lang="es-PE"/>
        </a:p>
      </dgm:t>
    </dgm:pt>
    <dgm:pt modelId="{F8BD9804-7527-40BD-B910-DF594F90FD47}" type="sibTrans" cxnId="{26F048A9-0A75-4281-9C6E-E3F3CA90BC43}">
      <dgm:prSet/>
      <dgm:spPr/>
      <dgm:t>
        <a:bodyPr/>
        <a:lstStyle/>
        <a:p>
          <a:endParaRPr lang="es-PE"/>
        </a:p>
      </dgm:t>
    </dgm:pt>
    <dgm:pt modelId="{E41C8B4F-5C3F-4057-AC51-9C14330D4DD0}">
      <dgm:prSet phldrT="[Texto]" custT="1"/>
      <dgm:spPr/>
      <dgm:t>
        <a:bodyPr/>
        <a:lstStyle/>
        <a:p>
          <a:pPr algn="just"/>
          <a:r>
            <a:rPr lang="es-PE" sz="2200" b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FUENTE DE PRUEBA</a:t>
          </a:r>
          <a:r>
            <a:rPr lang="es-PE" sz="2200" b="1" dirty="0">
              <a:solidFill>
                <a:srgbClr val="000000"/>
              </a:solidFill>
              <a:effectLst/>
            </a:rPr>
            <a:t>: órgano material, del cual emana la información probatoria o elemento de prueba.</a:t>
          </a:r>
        </a:p>
      </dgm:t>
    </dgm:pt>
    <dgm:pt modelId="{81AC72E4-E9C3-43ED-817D-C3A8A3099EC6}" type="parTrans" cxnId="{A7C3399F-0C26-48B5-8344-4B49A250623D}">
      <dgm:prSet/>
      <dgm:spPr/>
      <dgm:t>
        <a:bodyPr/>
        <a:lstStyle/>
        <a:p>
          <a:endParaRPr lang="es-PE"/>
        </a:p>
      </dgm:t>
    </dgm:pt>
    <dgm:pt modelId="{204EEC80-726F-4B86-9A4E-0092BE583238}" type="sibTrans" cxnId="{A7C3399F-0C26-48B5-8344-4B49A250623D}">
      <dgm:prSet/>
      <dgm:spPr/>
      <dgm:t>
        <a:bodyPr/>
        <a:lstStyle/>
        <a:p>
          <a:endParaRPr lang="es-PE"/>
        </a:p>
      </dgm:t>
    </dgm:pt>
    <dgm:pt modelId="{CAD10DD5-8A29-4AB1-A09E-9F4FFD10E5C6}">
      <dgm:prSet phldrT="[Texto]"/>
      <dgm:spPr>
        <a:solidFill>
          <a:srgbClr val="FFFF00">
            <a:alpha val="66000"/>
          </a:srgbClr>
        </a:solidFill>
      </dgm:spPr>
      <dgm:t>
        <a:bodyPr/>
        <a:lstStyle/>
        <a:p>
          <a:r>
            <a:rPr lang="es-PE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2°</a:t>
          </a:r>
        </a:p>
      </dgm:t>
    </dgm:pt>
    <dgm:pt modelId="{698CFFC9-61F9-4388-8E66-54BE6BE0A3DC}" type="parTrans" cxnId="{260E4A6F-AA5A-483C-8F45-196978A6A91D}">
      <dgm:prSet/>
      <dgm:spPr/>
      <dgm:t>
        <a:bodyPr/>
        <a:lstStyle/>
        <a:p>
          <a:endParaRPr lang="es-PE"/>
        </a:p>
      </dgm:t>
    </dgm:pt>
    <dgm:pt modelId="{DD7E9D51-8584-49E1-9E89-94B22FB1E50C}" type="sibTrans" cxnId="{260E4A6F-AA5A-483C-8F45-196978A6A91D}">
      <dgm:prSet/>
      <dgm:spPr/>
      <dgm:t>
        <a:bodyPr/>
        <a:lstStyle/>
        <a:p>
          <a:endParaRPr lang="es-PE"/>
        </a:p>
      </dgm:t>
    </dgm:pt>
    <dgm:pt modelId="{35D28D3C-94B2-40BD-AFF1-7236EB0EC70B}">
      <dgm:prSet phldrT="[Texto]"/>
      <dgm:spPr>
        <a:solidFill>
          <a:srgbClr val="FF0000"/>
        </a:solidFill>
      </dgm:spPr>
      <dgm:t>
        <a:bodyPr/>
        <a:lstStyle/>
        <a:p>
          <a:r>
            <a:rPr lang="es-PE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3°</a:t>
          </a:r>
        </a:p>
      </dgm:t>
    </dgm:pt>
    <dgm:pt modelId="{48A6CF40-5C99-4271-B3D5-783EC2730B5A}" type="parTrans" cxnId="{D863EB91-5102-4111-AB34-86877E7664F5}">
      <dgm:prSet/>
      <dgm:spPr/>
      <dgm:t>
        <a:bodyPr/>
        <a:lstStyle/>
        <a:p>
          <a:endParaRPr lang="es-PE"/>
        </a:p>
      </dgm:t>
    </dgm:pt>
    <dgm:pt modelId="{7B344188-1333-47B2-8281-400C949EE1F1}" type="sibTrans" cxnId="{D863EB91-5102-4111-AB34-86877E7664F5}">
      <dgm:prSet/>
      <dgm:spPr/>
      <dgm:t>
        <a:bodyPr/>
        <a:lstStyle/>
        <a:p>
          <a:endParaRPr lang="es-PE"/>
        </a:p>
      </dgm:t>
    </dgm:pt>
    <dgm:pt modelId="{8DB327BB-6FD1-4B5C-A3CE-59B13CAA76BB}">
      <dgm:prSet phldrT="[Texto]" custT="1"/>
      <dgm:spPr/>
      <dgm:t>
        <a:bodyPr/>
        <a:lstStyle/>
        <a:p>
          <a:pPr algn="just"/>
          <a:r>
            <a:rPr lang="es-PE" sz="2200" b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ELEMENTO DE PRUEBA</a:t>
          </a:r>
          <a:r>
            <a:rPr lang="es-PE" sz="2200" b="1" dirty="0">
              <a:solidFill>
                <a:srgbClr val="000000"/>
              </a:solidFill>
            </a:rPr>
            <a:t>: Información que emana de la fuente de prueba, relevante y útil para lo que se busca probar.</a:t>
          </a:r>
          <a:r>
            <a:rPr lang="es-PE" sz="2200" b="1" dirty="0">
              <a:solidFill>
                <a:srgbClr val="00B0F0"/>
              </a:solidFill>
            </a:rPr>
            <a:t> </a:t>
          </a:r>
        </a:p>
      </dgm:t>
    </dgm:pt>
    <dgm:pt modelId="{C9B78780-2740-496A-ADCF-040DA0222D3D}" type="parTrans" cxnId="{D06BF709-6EC6-4FF7-9226-FD0158AF07B6}">
      <dgm:prSet/>
      <dgm:spPr/>
      <dgm:t>
        <a:bodyPr/>
        <a:lstStyle/>
        <a:p>
          <a:endParaRPr lang="es-PE"/>
        </a:p>
      </dgm:t>
    </dgm:pt>
    <dgm:pt modelId="{E458CB7C-4180-4081-80F4-509768E3E383}" type="sibTrans" cxnId="{D06BF709-6EC6-4FF7-9226-FD0158AF07B6}">
      <dgm:prSet/>
      <dgm:spPr/>
      <dgm:t>
        <a:bodyPr/>
        <a:lstStyle/>
        <a:p>
          <a:endParaRPr lang="es-PE"/>
        </a:p>
      </dgm:t>
    </dgm:pt>
    <dgm:pt modelId="{1D438FE5-82E3-485C-9DBE-3B4BE284BB84}">
      <dgm:prSet phldrT="[Texto]" custT="1"/>
      <dgm:spPr/>
      <dgm:t>
        <a:bodyPr/>
        <a:lstStyle/>
        <a:p>
          <a:pPr algn="just"/>
          <a:r>
            <a:rPr lang="es-PE" sz="2200" b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MEDIO DE PRUEBA</a:t>
          </a:r>
          <a:r>
            <a:rPr lang="es-PE" sz="2200" b="1" dirty="0">
              <a:solidFill>
                <a:srgbClr val="000000"/>
              </a:solidFill>
            </a:rPr>
            <a:t>: Es el procedimiento establecido por la ley tendiente a lograr el ingreso de los elementos de prueba al proceso.</a:t>
          </a:r>
        </a:p>
      </dgm:t>
    </dgm:pt>
    <dgm:pt modelId="{172BB8BE-E40F-4CA6-8405-337388829B0E}" type="sibTrans" cxnId="{47057CB8-0DF7-4C59-A1BE-B41F4D5AC129}">
      <dgm:prSet/>
      <dgm:spPr/>
      <dgm:t>
        <a:bodyPr/>
        <a:lstStyle/>
        <a:p>
          <a:endParaRPr lang="es-PE"/>
        </a:p>
      </dgm:t>
    </dgm:pt>
    <dgm:pt modelId="{3D830F27-9A0D-4FFF-B6DF-857D3A66D952}" type="parTrans" cxnId="{47057CB8-0DF7-4C59-A1BE-B41F4D5AC129}">
      <dgm:prSet/>
      <dgm:spPr/>
      <dgm:t>
        <a:bodyPr/>
        <a:lstStyle/>
        <a:p>
          <a:endParaRPr lang="es-PE"/>
        </a:p>
      </dgm:t>
    </dgm:pt>
    <dgm:pt modelId="{47594C93-F9CC-431A-9B54-681EE4205B4E}" type="pres">
      <dgm:prSet presAssocID="{B31B0C7C-B0F8-4EBF-B4A3-71C200C4933D}" presName="linearFlow" presStyleCnt="0">
        <dgm:presLayoutVars>
          <dgm:dir/>
          <dgm:animLvl val="lvl"/>
          <dgm:resizeHandles val="exact"/>
        </dgm:presLayoutVars>
      </dgm:prSet>
      <dgm:spPr/>
    </dgm:pt>
    <dgm:pt modelId="{DE80CED8-7D5D-432C-8A26-A4F04749DF94}" type="pres">
      <dgm:prSet presAssocID="{BB65E03B-708D-49B6-8CF8-8306CE2A9A91}" presName="composite" presStyleCnt="0"/>
      <dgm:spPr/>
    </dgm:pt>
    <dgm:pt modelId="{98CED582-C0E5-4BB7-B055-AA8FC29A8470}" type="pres">
      <dgm:prSet presAssocID="{BB65E03B-708D-49B6-8CF8-8306CE2A9A91}" presName="parentText" presStyleLbl="alignNode1" presStyleIdx="0" presStyleCnt="3">
        <dgm:presLayoutVars>
          <dgm:chMax val="1"/>
          <dgm:bulletEnabled val="1"/>
        </dgm:presLayoutVars>
      </dgm:prSet>
      <dgm:spPr/>
    </dgm:pt>
    <dgm:pt modelId="{3C409818-2317-403B-BCBD-5CE2C017A5AD}" type="pres">
      <dgm:prSet presAssocID="{BB65E03B-708D-49B6-8CF8-8306CE2A9A91}" presName="descendantText" presStyleLbl="alignAcc1" presStyleIdx="0" presStyleCnt="3">
        <dgm:presLayoutVars>
          <dgm:bulletEnabled val="1"/>
        </dgm:presLayoutVars>
      </dgm:prSet>
      <dgm:spPr/>
    </dgm:pt>
    <dgm:pt modelId="{D17452FD-EFD0-40C1-9719-B33BBB852C1D}" type="pres">
      <dgm:prSet presAssocID="{F8BD9804-7527-40BD-B910-DF594F90FD47}" presName="sp" presStyleCnt="0"/>
      <dgm:spPr/>
    </dgm:pt>
    <dgm:pt modelId="{F81E1895-9220-40EE-AECE-2BB868DCBB69}" type="pres">
      <dgm:prSet presAssocID="{CAD10DD5-8A29-4AB1-A09E-9F4FFD10E5C6}" presName="composite" presStyleCnt="0"/>
      <dgm:spPr/>
    </dgm:pt>
    <dgm:pt modelId="{46893B4E-D303-49AF-80D0-4BBB064C4467}" type="pres">
      <dgm:prSet presAssocID="{CAD10DD5-8A29-4AB1-A09E-9F4FFD10E5C6}" presName="parentText" presStyleLbl="alignNode1" presStyleIdx="1" presStyleCnt="3">
        <dgm:presLayoutVars>
          <dgm:chMax val="1"/>
          <dgm:bulletEnabled val="1"/>
        </dgm:presLayoutVars>
      </dgm:prSet>
      <dgm:spPr/>
    </dgm:pt>
    <dgm:pt modelId="{30108DBE-6CE8-4FA4-AD2D-3A747560C58A}" type="pres">
      <dgm:prSet presAssocID="{CAD10DD5-8A29-4AB1-A09E-9F4FFD10E5C6}" presName="descendantText" presStyleLbl="alignAcc1" presStyleIdx="1" presStyleCnt="3" custLinFactNeighborX="912" custLinFactNeighborY="3170">
        <dgm:presLayoutVars>
          <dgm:bulletEnabled val="1"/>
        </dgm:presLayoutVars>
      </dgm:prSet>
      <dgm:spPr/>
    </dgm:pt>
    <dgm:pt modelId="{4C1DBA32-F6C1-4586-B61F-675386F84166}" type="pres">
      <dgm:prSet presAssocID="{DD7E9D51-8584-49E1-9E89-94B22FB1E50C}" presName="sp" presStyleCnt="0"/>
      <dgm:spPr/>
    </dgm:pt>
    <dgm:pt modelId="{6F910320-7BFE-4013-8561-EC146C5F7F8C}" type="pres">
      <dgm:prSet presAssocID="{35D28D3C-94B2-40BD-AFF1-7236EB0EC70B}" presName="composite" presStyleCnt="0"/>
      <dgm:spPr/>
    </dgm:pt>
    <dgm:pt modelId="{E5B596FD-FE79-4822-AB20-AECDB12128A8}" type="pres">
      <dgm:prSet presAssocID="{35D28D3C-94B2-40BD-AFF1-7236EB0EC70B}" presName="parentText" presStyleLbl="alignNode1" presStyleIdx="2" presStyleCnt="3">
        <dgm:presLayoutVars>
          <dgm:chMax val="1"/>
          <dgm:bulletEnabled val="1"/>
        </dgm:presLayoutVars>
      </dgm:prSet>
      <dgm:spPr/>
    </dgm:pt>
    <dgm:pt modelId="{3D257E72-76EF-4AF2-9A6D-B05A1EC830D8}" type="pres">
      <dgm:prSet presAssocID="{35D28D3C-94B2-40BD-AFF1-7236EB0EC70B}" presName="descendantText" presStyleLbl="alignAcc1" presStyleIdx="2" presStyleCnt="3">
        <dgm:presLayoutVars>
          <dgm:bulletEnabled val="1"/>
        </dgm:presLayoutVars>
      </dgm:prSet>
      <dgm:spPr/>
    </dgm:pt>
  </dgm:ptLst>
  <dgm:cxnLst>
    <dgm:cxn modelId="{4F394104-2DC6-489C-A468-FA7F0384E0CA}" type="presOf" srcId="{E41C8B4F-5C3F-4057-AC51-9C14330D4DD0}" destId="{3C409818-2317-403B-BCBD-5CE2C017A5AD}" srcOrd="0" destOrd="0" presId="urn:microsoft.com/office/officeart/2005/8/layout/chevron2"/>
    <dgm:cxn modelId="{D06BF709-6EC6-4FF7-9226-FD0158AF07B6}" srcId="{CAD10DD5-8A29-4AB1-A09E-9F4FFD10E5C6}" destId="{8DB327BB-6FD1-4B5C-A3CE-59B13CAA76BB}" srcOrd="0" destOrd="0" parTransId="{C9B78780-2740-496A-ADCF-040DA0222D3D}" sibTransId="{E458CB7C-4180-4081-80F4-509768E3E383}"/>
    <dgm:cxn modelId="{28E82A22-5130-4A5B-A9FC-33482284BC58}" type="presOf" srcId="{35D28D3C-94B2-40BD-AFF1-7236EB0EC70B}" destId="{E5B596FD-FE79-4822-AB20-AECDB12128A8}" srcOrd="0" destOrd="0" presId="urn:microsoft.com/office/officeart/2005/8/layout/chevron2"/>
    <dgm:cxn modelId="{F5048732-E945-4C78-9F0B-DB124378E315}" type="presOf" srcId="{BB65E03B-708D-49B6-8CF8-8306CE2A9A91}" destId="{98CED582-C0E5-4BB7-B055-AA8FC29A8470}" srcOrd="0" destOrd="0" presId="urn:microsoft.com/office/officeart/2005/8/layout/chevron2"/>
    <dgm:cxn modelId="{CBCB755D-11AC-4C0C-8175-546981C797E8}" type="presOf" srcId="{B31B0C7C-B0F8-4EBF-B4A3-71C200C4933D}" destId="{47594C93-F9CC-431A-9B54-681EE4205B4E}" srcOrd="0" destOrd="0" presId="urn:microsoft.com/office/officeart/2005/8/layout/chevron2"/>
    <dgm:cxn modelId="{23C4E84C-AC39-41F4-9A4A-726074886E0A}" type="presOf" srcId="{8DB327BB-6FD1-4B5C-A3CE-59B13CAA76BB}" destId="{30108DBE-6CE8-4FA4-AD2D-3A747560C58A}" srcOrd="0" destOrd="0" presId="urn:microsoft.com/office/officeart/2005/8/layout/chevron2"/>
    <dgm:cxn modelId="{260E4A6F-AA5A-483C-8F45-196978A6A91D}" srcId="{B31B0C7C-B0F8-4EBF-B4A3-71C200C4933D}" destId="{CAD10DD5-8A29-4AB1-A09E-9F4FFD10E5C6}" srcOrd="1" destOrd="0" parTransId="{698CFFC9-61F9-4388-8E66-54BE6BE0A3DC}" sibTransId="{DD7E9D51-8584-49E1-9E89-94B22FB1E50C}"/>
    <dgm:cxn modelId="{D863EB91-5102-4111-AB34-86877E7664F5}" srcId="{B31B0C7C-B0F8-4EBF-B4A3-71C200C4933D}" destId="{35D28D3C-94B2-40BD-AFF1-7236EB0EC70B}" srcOrd="2" destOrd="0" parTransId="{48A6CF40-5C99-4271-B3D5-783EC2730B5A}" sibTransId="{7B344188-1333-47B2-8281-400C949EE1F1}"/>
    <dgm:cxn modelId="{A7C3399F-0C26-48B5-8344-4B49A250623D}" srcId="{BB65E03B-708D-49B6-8CF8-8306CE2A9A91}" destId="{E41C8B4F-5C3F-4057-AC51-9C14330D4DD0}" srcOrd="0" destOrd="0" parTransId="{81AC72E4-E9C3-43ED-817D-C3A8A3099EC6}" sibTransId="{204EEC80-726F-4B86-9A4E-0092BE583238}"/>
    <dgm:cxn modelId="{26F048A9-0A75-4281-9C6E-E3F3CA90BC43}" srcId="{B31B0C7C-B0F8-4EBF-B4A3-71C200C4933D}" destId="{BB65E03B-708D-49B6-8CF8-8306CE2A9A91}" srcOrd="0" destOrd="0" parTransId="{337D8CE1-F57F-4173-B583-DD05657CBC5B}" sibTransId="{F8BD9804-7527-40BD-B910-DF594F90FD47}"/>
    <dgm:cxn modelId="{47057CB8-0DF7-4C59-A1BE-B41F4D5AC129}" srcId="{35D28D3C-94B2-40BD-AFF1-7236EB0EC70B}" destId="{1D438FE5-82E3-485C-9DBE-3B4BE284BB84}" srcOrd="0" destOrd="0" parTransId="{3D830F27-9A0D-4FFF-B6DF-857D3A66D952}" sibTransId="{172BB8BE-E40F-4CA6-8405-337388829B0E}"/>
    <dgm:cxn modelId="{A9E89EE2-7E21-45ED-84F4-A259CD2F728A}" type="presOf" srcId="{1D438FE5-82E3-485C-9DBE-3B4BE284BB84}" destId="{3D257E72-76EF-4AF2-9A6D-B05A1EC830D8}" srcOrd="0" destOrd="0" presId="urn:microsoft.com/office/officeart/2005/8/layout/chevron2"/>
    <dgm:cxn modelId="{6FFFB2E6-7BB7-4BEB-B475-D7E87349AC94}" type="presOf" srcId="{CAD10DD5-8A29-4AB1-A09E-9F4FFD10E5C6}" destId="{46893B4E-D303-49AF-80D0-4BBB064C4467}" srcOrd="0" destOrd="0" presId="urn:microsoft.com/office/officeart/2005/8/layout/chevron2"/>
    <dgm:cxn modelId="{E7A52BBA-E96C-4BAE-83B0-0EF9F0ABA375}" type="presParOf" srcId="{47594C93-F9CC-431A-9B54-681EE4205B4E}" destId="{DE80CED8-7D5D-432C-8A26-A4F04749DF94}" srcOrd="0" destOrd="0" presId="urn:microsoft.com/office/officeart/2005/8/layout/chevron2"/>
    <dgm:cxn modelId="{3FCD21CE-B901-4EEE-80FA-3A52B92CFC2D}" type="presParOf" srcId="{DE80CED8-7D5D-432C-8A26-A4F04749DF94}" destId="{98CED582-C0E5-4BB7-B055-AA8FC29A8470}" srcOrd="0" destOrd="0" presId="urn:microsoft.com/office/officeart/2005/8/layout/chevron2"/>
    <dgm:cxn modelId="{934B9241-E7DE-4401-8E4A-6B79367F3A7E}" type="presParOf" srcId="{DE80CED8-7D5D-432C-8A26-A4F04749DF94}" destId="{3C409818-2317-403B-BCBD-5CE2C017A5AD}" srcOrd="1" destOrd="0" presId="urn:microsoft.com/office/officeart/2005/8/layout/chevron2"/>
    <dgm:cxn modelId="{E3764451-8D9B-44C0-AB6F-13477068EA38}" type="presParOf" srcId="{47594C93-F9CC-431A-9B54-681EE4205B4E}" destId="{D17452FD-EFD0-40C1-9719-B33BBB852C1D}" srcOrd="1" destOrd="0" presId="urn:microsoft.com/office/officeart/2005/8/layout/chevron2"/>
    <dgm:cxn modelId="{78F4EA18-D15F-4B7F-A5EA-208BFC7F3514}" type="presParOf" srcId="{47594C93-F9CC-431A-9B54-681EE4205B4E}" destId="{F81E1895-9220-40EE-AECE-2BB868DCBB69}" srcOrd="2" destOrd="0" presId="urn:microsoft.com/office/officeart/2005/8/layout/chevron2"/>
    <dgm:cxn modelId="{C8CB648D-331B-4493-B756-CB0D1458F145}" type="presParOf" srcId="{F81E1895-9220-40EE-AECE-2BB868DCBB69}" destId="{46893B4E-D303-49AF-80D0-4BBB064C4467}" srcOrd="0" destOrd="0" presId="urn:microsoft.com/office/officeart/2005/8/layout/chevron2"/>
    <dgm:cxn modelId="{83BC28C6-6863-484B-858F-244FAC3989D3}" type="presParOf" srcId="{F81E1895-9220-40EE-AECE-2BB868DCBB69}" destId="{30108DBE-6CE8-4FA4-AD2D-3A747560C58A}" srcOrd="1" destOrd="0" presId="urn:microsoft.com/office/officeart/2005/8/layout/chevron2"/>
    <dgm:cxn modelId="{0BA3019B-D36D-4F2A-A033-6FF1A88568CB}" type="presParOf" srcId="{47594C93-F9CC-431A-9B54-681EE4205B4E}" destId="{4C1DBA32-F6C1-4586-B61F-675386F84166}" srcOrd="3" destOrd="0" presId="urn:microsoft.com/office/officeart/2005/8/layout/chevron2"/>
    <dgm:cxn modelId="{E874E2C0-CE99-4BAD-8DD9-4969A9BE1E3F}" type="presParOf" srcId="{47594C93-F9CC-431A-9B54-681EE4205B4E}" destId="{6F910320-7BFE-4013-8561-EC146C5F7F8C}" srcOrd="4" destOrd="0" presId="urn:microsoft.com/office/officeart/2005/8/layout/chevron2"/>
    <dgm:cxn modelId="{64DF9435-C024-48E7-BF67-86C4F955E6D1}" type="presParOf" srcId="{6F910320-7BFE-4013-8561-EC146C5F7F8C}" destId="{E5B596FD-FE79-4822-AB20-AECDB12128A8}" srcOrd="0" destOrd="0" presId="urn:microsoft.com/office/officeart/2005/8/layout/chevron2"/>
    <dgm:cxn modelId="{642468AF-8B3B-46AE-A432-B2CBF09C4F6D}" type="presParOf" srcId="{6F910320-7BFE-4013-8561-EC146C5F7F8C}" destId="{3D257E72-76EF-4AF2-9A6D-B05A1EC830D8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B31B0C7C-B0F8-4EBF-B4A3-71C200C4933D}" type="doc">
      <dgm:prSet loTypeId="urn:microsoft.com/office/officeart/2005/8/layout/chevron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PE"/>
        </a:p>
      </dgm:t>
    </dgm:pt>
    <dgm:pt modelId="{BB65E03B-708D-49B6-8CF8-8306CE2A9A91}">
      <dgm:prSet phldrT="[Texto]"/>
      <dgm:spPr>
        <a:solidFill>
          <a:srgbClr val="00B0F0">
            <a:alpha val="96000"/>
          </a:srgbClr>
        </a:solidFill>
      </dgm:spPr>
      <dgm:t>
        <a:bodyPr/>
        <a:lstStyle/>
        <a:p>
          <a:r>
            <a:rPr lang="es-PE" b="1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4°</a:t>
          </a:r>
        </a:p>
      </dgm:t>
    </dgm:pt>
    <dgm:pt modelId="{337D8CE1-F57F-4173-B583-DD05657CBC5B}" type="parTrans" cxnId="{26F048A9-0A75-4281-9C6E-E3F3CA90BC43}">
      <dgm:prSet/>
      <dgm:spPr/>
      <dgm:t>
        <a:bodyPr/>
        <a:lstStyle/>
        <a:p>
          <a:endParaRPr lang="es-PE"/>
        </a:p>
      </dgm:t>
    </dgm:pt>
    <dgm:pt modelId="{F8BD9804-7527-40BD-B910-DF594F90FD47}" type="sibTrans" cxnId="{26F048A9-0A75-4281-9C6E-E3F3CA90BC43}">
      <dgm:prSet/>
      <dgm:spPr/>
      <dgm:t>
        <a:bodyPr/>
        <a:lstStyle/>
        <a:p>
          <a:endParaRPr lang="es-PE"/>
        </a:p>
      </dgm:t>
    </dgm:pt>
    <dgm:pt modelId="{E41C8B4F-5C3F-4057-AC51-9C14330D4DD0}">
      <dgm:prSet phldrT="[Texto]" custT="1"/>
      <dgm:spPr/>
      <dgm:t>
        <a:bodyPr/>
        <a:lstStyle/>
        <a:p>
          <a:pPr algn="just"/>
          <a:r>
            <a:rPr lang="es-PE" sz="2200" b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OBJETO DE PRUEBA</a:t>
          </a:r>
          <a:r>
            <a:rPr lang="es-PE" sz="2200" b="1" dirty="0">
              <a:solidFill>
                <a:srgbClr val="000000"/>
              </a:solidFill>
            </a:rPr>
            <a:t>: Lo que se busca probar con los distintos medios de prueba.</a:t>
          </a:r>
          <a:r>
            <a:rPr lang="es-PE" sz="2200" b="1" dirty="0">
              <a:solidFill>
                <a:srgbClr val="00B0F0"/>
              </a:solidFill>
            </a:rPr>
            <a:t> </a:t>
          </a:r>
          <a:endParaRPr lang="es-PE" sz="2200" b="1" dirty="0">
            <a:solidFill>
              <a:srgbClr val="000000"/>
            </a:solidFill>
            <a:effectLst/>
          </a:endParaRPr>
        </a:p>
      </dgm:t>
    </dgm:pt>
    <dgm:pt modelId="{81AC72E4-E9C3-43ED-817D-C3A8A3099EC6}" type="parTrans" cxnId="{A7C3399F-0C26-48B5-8344-4B49A250623D}">
      <dgm:prSet/>
      <dgm:spPr/>
      <dgm:t>
        <a:bodyPr/>
        <a:lstStyle/>
        <a:p>
          <a:endParaRPr lang="es-PE"/>
        </a:p>
      </dgm:t>
    </dgm:pt>
    <dgm:pt modelId="{204EEC80-726F-4B86-9A4E-0092BE583238}" type="sibTrans" cxnId="{A7C3399F-0C26-48B5-8344-4B49A250623D}">
      <dgm:prSet/>
      <dgm:spPr/>
      <dgm:t>
        <a:bodyPr/>
        <a:lstStyle/>
        <a:p>
          <a:endParaRPr lang="es-PE"/>
        </a:p>
      </dgm:t>
    </dgm:pt>
    <dgm:pt modelId="{CAD10DD5-8A29-4AB1-A09E-9F4FFD10E5C6}">
      <dgm:prSet phldrT="[Texto]"/>
      <dgm:spPr>
        <a:solidFill>
          <a:srgbClr val="FFFF00">
            <a:alpha val="66000"/>
          </a:srgbClr>
        </a:solidFill>
      </dgm:spPr>
      <dgm:t>
        <a:bodyPr/>
        <a:lstStyle/>
        <a:p>
          <a:r>
            <a:rPr lang="es-PE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5°</a:t>
          </a:r>
        </a:p>
      </dgm:t>
    </dgm:pt>
    <dgm:pt modelId="{698CFFC9-61F9-4388-8E66-54BE6BE0A3DC}" type="parTrans" cxnId="{260E4A6F-AA5A-483C-8F45-196978A6A91D}">
      <dgm:prSet/>
      <dgm:spPr/>
      <dgm:t>
        <a:bodyPr/>
        <a:lstStyle/>
        <a:p>
          <a:endParaRPr lang="es-PE"/>
        </a:p>
      </dgm:t>
    </dgm:pt>
    <dgm:pt modelId="{DD7E9D51-8584-49E1-9E89-94B22FB1E50C}" type="sibTrans" cxnId="{260E4A6F-AA5A-483C-8F45-196978A6A91D}">
      <dgm:prSet/>
      <dgm:spPr/>
      <dgm:t>
        <a:bodyPr/>
        <a:lstStyle/>
        <a:p>
          <a:endParaRPr lang="es-PE"/>
        </a:p>
      </dgm:t>
    </dgm:pt>
    <dgm:pt modelId="{35D28D3C-94B2-40BD-AFF1-7236EB0EC70B}">
      <dgm:prSet phldrT="[Texto]"/>
      <dgm:spPr>
        <a:solidFill>
          <a:srgbClr val="FF0000"/>
        </a:solidFill>
      </dgm:spPr>
      <dgm:t>
        <a:bodyPr/>
        <a:lstStyle/>
        <a:p>
          <a:r>
            <a:rPr lang="es-PE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6°</a:t>
          </a:r>
        </a:p>
      </dgm:t>
    </dgm:pt>
    <dgm:pt modelId="{48A6CF40-5C99-4271-B3D5-783EC2730B5A}" type="parTrans" cxnId="{D863EB91-5102-4111-AB34-86877E7664F5}">
      <dgm:prSet/>
      <dgm:spPr/>
      <dgm:t>
        <a:bodyPr/>
        <a:lstStyle/>
        <a:p>
          <a:endParaRPr lang="es-PE"/>
        </a:p>
      </dgm:t>
    </dgm:pt>
    <dgm:pt modelId="{7B344188-1333-47B2-8281-400C949EE1F1}" type="sibTrans" cxnId="{D863EB91-5102-4111-AB34-86877E7664F5}">
      <dgm:prSet/>
      <dgm:spPr/>
      <dgm:t>
        <a:bodyPr/>
        <a:lstStyle/>
        <a:p>
          <a:endParaRPr lang="es-PE"/>
        </a:p>
      </dgm:t>
    </dgm:pt>
    <dgm:pt modelId="{8DB327BB-6FD1-4B5C-A3CE-59B13CAA76BB}">
      <dgm:prSet phldrT="[Texto]" custT="1"/>
      <dgm:spPr/>
      <dgm:t>
        <a:bodyPr/>
        <a:lstStyle/>
        <a:p>
          <a:pPr algn="just"/>
          <a:r>
            <a:rPr lang="es-PE" sz="2200" b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ÓRGANO DE PRUEBA</a:t>
          </a:r>
          <a:r>
            <a:rPr lang="es-PE" sz="2200" b="1" dirty="0">
              <a:solidFill>
                <a:srgbClr val="000000"/>
              </a:solidFill>
              <a:effectLst/>
            </a:rPr>
            <a:t>: Es el sujeto que porta un elemento de prueba y lo trasmite al proceso.</a:t>
          </a:r>
          <a:endParaRPr lang="es-PE" sz="2200" b="1" dirty="0">
            <a:solidFill>
              <a:srgbClr val="00B0F0"/>
            </a:solidFill>
          </a:endParaRPr>
        </a:p>
      </dgm:t>
    </dgm:pt>
    <dgm:pt modelId="{C9B78780-2740-496A-ADCF-040DA0222D3D}" type="parTrans" cxnId="{D06BF709-6EC6-4FF7-9226-FD0158AF07B6}">
      <dgm:prSet/>
      <dgm:spPr/>
      <dgm:t>
        <a:bodyPr/>
        <a:lstStyle/>
        <a:p>
          <a:endParaRPr lang="es-PE"/>
        </a:p>
      </dgm:t>
    </dgm:pt>
    <dgm:pt modelId="{E458CB7C-4180-4081-80F4-509768E3E383}" type="sibTrans" cxnId="{D06BF709-6EC6-4FF7-9226-FD0158AF07B6}">
      <dgm:prSet/>
      <dgm:spPr/>
      <dgm:t>
        <a:bodyPr/>
        <a:lstStyle/>
        <a:p>
          <a:endParaRPr lang="es-PE"/>
        </a:p>
      </dgm:t>
    </dgm:pt>
    <dgm:pt modelId="{1D438FE5-82E3-485C-9DBE-3B4BE284BB84}">
      <dgm:prSet phldrT="[Texto]" custT="1"/>
      <dgm:spPr/>
      <dgm:t>
        <a:bodyPr/>
        <a:lstStyle/>
        <a:p>
          <a:pPr algn="just"/>
          <a:r>
            <a:rPr lang="es-PE" sz="2200" b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PRUEBA</a:t>
          </a:r>
          <a:r>
            <a:rPr lang="es-PE" sz="2200" b="1" dirty="0">
              <a:solidFill>
                <a:srgbClr val="000000"/>
              </a:solidFill>
            </a:rPr>
            <a:t>: Convicción generada en el juez sobre la existencia del objeto de prueba. </a:t>
          </a:r>
        </a:p>
      </dgm:t>
    </dgm:pt>
    <dgm:pt modelId="{172BB8BE-E40F-4CA6-8405-337388829B0E}" type="sibTrans" cxnId="{47057CB8-0DF7-4C59-A1BE-B41F4D5AC129}">
      <dgm:prSet/>
      <dgm:spPr/>
      <dgm:t>
        <a:bodyPr/>
        <a:lstStyle/>
        <a:p>
          <a:endParaRPr lang="es-PE"/>
        </a:p>
      </dgm:t>
    </dgm:pt>
    <dgm:pt modelId="{3D830F27-9A0D-4FFF-B6DF-857D3A66D952}" type="parTrans" cxnId="{47057CB8-0DF7-4C59-A1BE-B41F4D5AC129}">
      <dgm:prSet/>
      <dgm:spPr/>
      <dgm:t>
        <a:bodyPr/>
        <a:lstStyle/>
        <a:p>
          <a:endParaRPr lang="es-PE"/>
        </a:p>
      </dgm:t>
    </dgm:pt>
    <dgm:pt modelId="{47594C93-F9CC-431A-9B54-681EE4205B4E}" type="pres">
      <dgm:prSet presAssocID="{B31B0C7C-B0F8-4EBF-B4A3-71C200C4933D}" presName="linearFlow" presStyleCnt="0">
        <dgm:presLayoutVars>
          <dgm:dir/>
          <dgm:animLvl val="lvl"/>
          <dgm:resizeHandles val="exact"/>
        </dgm:presLayoutVars>
      </dgm:prSet>
      <dgm:spPr/>
    </dgm:pt>
    <dgm:pt modelId="{DE80CED8-7D5D-432C-8A26-A4F04749DF94}" type="pres">
      <dgm:prSet presAssocID="{BB65E03B-708D-49B6-8CF8-8306CE2A9A91}" presName="composite" presStyleCnt="0"/>
      <dgm:spPr/>
    </dgm:pt>
    <dgm:pt modelId="{98CED582-C0E5-4BB7-B055-AA8FC29A8470}" type="pres">
      <dgm:prSet presAssocID="{BB65E03B-708D-49B6-8CF8-8306CE2A9A91}" presName="parentText" presStyleLbl="alignNode1" presStyleIdx="0" presStyleCnt="3">
        <dgm:presLayoutVars>
          <dgm:chMax val="1"/>
          <dgm:bulletEnabled val="1"/>
        </dgm:presLayoutVars>
      </dgm:prSet>
      <dgm:spPr/>
    </dgm:pt>
    <dgm:pt modelId="{3C409818-2317-403B-BCBD-5CE2C017A5AD}" type="pres">
      <dgm:prSet presAssocID="{BB65E03B-708D-49B6-8CF8-8306CE2A9A91}" presName="descendantText" presStyleLbl="alignAcc1" presStyleIdx="0" presStyleCnt="3">
        <dgm:presLayoutVars>
          <dgm:bulletEnabled val="1"/>
        </dgm:presLayoutVars>
      </dgm:prSet>
      <dgm:spPr/>
    </dgm:pt>
    <dgm:pt modelId="{D17452FD-EFD0-40C1-9719-B33BBB852C1D}" type="pres">
      <dgm:prSet presAssocID="{F8BD9804-7527-40BD-B910-DF594F90FD47}" presName="sp" presStyleCnt="0"/>
      <dgm:spPr/>
    </dgm:pt>
    <dgm:pt modelId="{F81E1895-9220-40EE-AECE-2BB868DCBB69}" type="pres">
      <dgm:prSet presAssocID="{CAD10DD5-8A29-4AB1-A09E-9F4FFD10E5C6}" presName="composite" presStyleCnt="0"/>
      <dgm:spPr/>
    </dgm:pt>
    <dgm:pt modelId="{46893B4E-D303-49AF-80D0-4BBB064C4467}" type="pres">
      <dgm:prSet presAssocID="{CAD10DD5-8A29-4AB1-A09E-9F4FFD10E5C6}" presName="parentText" presStyleLbl="alignNode1" presStyleIdx="1" presStyleCnt="3">
        <dgm:presLayoutVars>
          <dgm:chMax val="1"/>
          <dgm:bulletEnabled val="1"/>
        </dgm:presLayoutVars>
      </dgm:prSet>
      <dgm:spPr/>
    </dgm:pt>
    <dgm:pt modelId="{30108DBE-6CE8-4FA4-AD2D-3A747560C58A}" type="pres">
      <dgm:prSet presAssocID="{CAD10DD5-8A29-4AB1-A09E-9F4FFD10E5C6}" presName="descendantText" presStyleLbl="alignAcc1" presStyleIdx="1" presStyleCnt="3" custLinFactNeighborX="912" custLinFactNeighborY="3170">
        <dgm:presLayoutVars>
          <dgm:bulletEnabled val="1"/>
        </dgm:presLayoutVars>
      </dgm:prSet>
      <dgm:spPr/>
    </dgm:pt>
    <dgm:pt modelId="{4C1DBA32-F6C1-4586-B61F-675386F84166}" type="pres">
      <dgm:prSet presAssocID="{DD7E9D51-8584-49E1-9E89-94B22FB1E50C}" presName="sp" presStyleCnt="0"/>
      <dgm:spPr/>
    </dgm:pt>
    <dgm:pt modelId="{6F910320-7BFE-4013-8561-EC146C5F7F8C}" type="pres">
      <dgm:prSet presAssocID="{35D28D3C-94B2-40BD-AFF1-7236EB0EC70B}" presName="composite" presStyleCnt="0"/>
      <dgm:spPr/>
    </dgm:pt>
    <dgm:pt modelId="{E5B596FD-FE79-4822-AB20-AECDB12128A8}" type="pres">
      <dgm:prSet presAssocID="{35D28D3C-94B2-40BD-AFF1-7236EB0EC70B}" presName="parentText" presStyleLbl="alignNode1" presStyleIdx="2" presStyleCnt="3">
        <dgm:presLayoutVars>
          <dgm:chMax val="1"/>
          <dgm:bulletEnabled val="1"/>
        </dgm:presLayoutVars>
      </dgm:prSet>
      <dgm:spPr/>
    </dgm:pt>
    <dgm:pt modelId="{3D257E72-76EF-4AF2-9A6D-B05A1EC830D8}" type="pres">
      <dgm:prSet presAssocID="{35D28D3C-94B2-40BD-AFF1-7236EB0EC70B}" presName="descendantText" presStyleLbl="alignAcc1" presStyleIdx="2" presStyleCnt="3">
        <dgm:presLayoutVars>
          <dgm:bulletEnabled val="1"/>
        </dgm:presLayoutVars>
      </dgm:prSet>
      <dgm:spPr/>
    </dgm:pt>
  </dgm:ptLst>
  <dgm:cxnLst>
    <dgm:cxn modelId="{D06BF709-6EC6-4FF7-9226-FD0158AF07B6}" srcId="{CAD10DD5-8A29-4AB1-A09E-9F4FFD10E5C6}" destId="{8DB327BB-6FD1-4B5C-A3CE-59B13CAA76BB}" srcOrd="0" destOrd="0" parTransId="{C9B78780-2740-496A-ADCF-040DA0222D3D}" sibTransId="{E458CB7C-4180-4081-80F4-509768E3E383}"/>
    <dgm:cxn modelId="{3CC0D216-7E80-4DFC-9FC1-5226461E25D2}" type="presOf" srcId="{35D28D3C-94B2-40BD-AFF1-7236EB0EC70B}" destId="{E5B596FD-FE79-4822-AB20-AECDB12128A8}" srcOrd="0" destOrd="0" presId="urn:microsoft.com/office/officeart/2005/8/layout/chevron2"/>
    <dgm:cxn modelId="{B4D1F23B-3ED7-411D-942C-6B234AEABC84}" type="presOf" srcId="{CAD10DD5-8A29-4AB1-A09E-9F4FFD10E5C6}" destId="{46893B4E-D303-49AF-80D0-4BBB064C4467}" srcOrd="0" destOrd="0" presId="urn:microsoft.com/office/officeart/2005/8/layout/chevron2"/>
    <dgm:cxn modelId="{71200A47-C799-4677-B566-73CC1C4E31F3}" type="presOf" srcId="{8DB327BB-6FD1-4B5C-A3CE-59B13CAA76BB}" destId="{30108DBE-6CE8-4FA4-AD2D-3A747560C58A}" srcOrd="0" destOrd="0" presId="urn:microsoft.com/office/officeart/2005/8/layout/chevron2"/>
    <dgm:cxn modelId="{260E4A6F-AA5A-483C-8F45-196978A6A91D}" srcId="{B31B0C7C-B0F8-4EBF-B4A3-71C200C4933D}" destId="{CAD10DD5-8A29-4AB1-A09E-9F4FFD10E5C6}" srcOrd="1" destOrd="0" parTransId="{698CFFC9-61F9-4388-8E66-54BE6BE0A3DC}" sibTransId="{DD7E9D51-8584-49E1-9E89-94B22FB1E50C}"/>
    <dgm:cxn modelId="{FCB2468B-9717-454A-BF7D-478C031D73FB}" type="presOf" srcId="{BB65E03B-708D-49B6-8CF8-8306CE2A9A91}" destId="{98CED582-C0E5-4BB7-B055-AA8FC29A8470}" srcOrd="0" destOrd="0" presId="urn:microsoft.com/office/officeart/2005/8/layout/chevron2"/>
    <dgm:cxn modelId="{D863EB91-5102-4111-AB34-86877E7664F5}" srcId="{B31B0C7C-B0F8-4EBF-B4A3-71C200C4933D}" destId="{35D28D3C-94B2-40BD-AFF1-7236EB0EC70B}" srcOrd="2" destOrd="0" parTransId="{48A6CF40-5C99-4271-B3D5-783EC2730B5A}" sibTransId="{7B344188-1333-47B2-8281-400C949EE1F1}"/>
    <dgm:cxn modelId="{A7C3399F-0C26-48B5-8344-4B49A250623D}" srcId="{BB65E03B-708D-49B6-8CF8-8306CE2A9A91}" destId="{E41C8B4F-5C3F-4057-AC51-9C14330D4DD0}" srcOrd="0" destOrd="0" parTransId="{81AC72E4-E9C3-43ED-817D-C3A8A3099EC6}" sibTransId="{204EEC80-726F-4B86-9A4E-0092BE583238}"/>
    <dgm:cxn modelId="{26F048A9-0A75-4281-9C6E-E3F3CA90BC43}" srcId="{B31B0C7C-B0F8-4EBF-B4A3-71C200C4933D}" destId="{BB65E03B-708D-49B6-8CF8-8306CE2A9A91}" srcOrd="0" destOrd="0" parTransId="{337D8CE1-F57F-4173-B583-DD05657CBC5B}" sibTransId="{F8BD9804-7527-40BD-B910-DF594F90FD47}"/>
    <dgm:cxn modelId="{47057CB8-0DF7-4C59-A1BE-B41F4D5AC129}" srcId="{35D28D3C-94B2-40BD-AFF1-7236EB0EC70B}" destId="{1D438FE5-82E3-485C-9DBE-3B4BE284BB84}" srcOrd="0" destOrd="0" parTransId="{3D830F27-9A0D-4FFF-B6DF-857D3A66D952}" sibTransId="{172BB8BE-E40F-4CA6-8405-337388829B0E}"/>
    <dgm:cxn modelId="{DD6F31C2-72F3-4BFA-A87C-BA9D2196039F}" type="presOf" srcId="{1D438FE5-82E3-485C-9DBE-3B4BE284BB84}" destId="{3D257E72-76EF-4AF2-9A6D-B05A1EC830D8}" srcOrd="0" destOrd="0" presId="urn:microsoft.com/office/officeart/2005/8/layout/chevron2"/>
    <dgm:cxn modelId="{EF3BC0F3-0EBB-4A0B-8676-AF9D8E71FEE2}" type="presOf" srcId="{B31B0C7C-B0F8-4EBF-B4A3-71C200C4933D}" destId="{47594C93-F9CC-431A-9B54-681EE4205B4E}" srcOrd="0" destOrd="0" presId="urn:microsoft.com/office/officeart/2005/8/layout/chevron2"/>
    <dgm:cxn modelId="{D8124BFC-F2A8-44D1-90B5-AD259B741DBF}" type="presOf" srcId="{E41C8B4F-5C3F-4057-AC51-9C14330D4DD0}" destId="{3C409818-2317-403B-BCBD-5CE2C017A5AD}" srcOrd="0" destOrd="0" presId="urn:microsoft.com/office/officeart/2005/8/layout/chevron2"/>
    <dgm:cxn modelId="{77DBF0A2-0555-4802-868F-262CF4394BBE}" type="presParOf" srcId="{47594C93-F9CC-431A-9B54-681EE4205B4E}" destId="{DE80CED8-7D5D-432C-8A26-A4F04749DF94}" srcOrd="0" destOrd="0" presId="urn:microsoft.com/office/officeart/2005/8/layout/chevron2"/>
    <dgm:cxn modelId="{EC01AA22-F93E-4693-A3BB-F168420DF2D5}" type="presParOf" srcId="{DE80CED8-7D5D-432C-8A26-A4F04749DF94}" destId="{98CED582-C0E5-4BB7-B055-AA8FC29A8470}" srcOrd="0" destOrd="0" presId="urn:microsoft.com/office/officeart/2005/8/layout/chevron2"/>
    <dgm:cxn modelId="{42EE0654-128F-46D1-A884-1753B68404E9}" type="presParOf" srcId="{DE80CED8-7D5D-432C-8A26-A4F04749DF94}" destId="{3C409818-2317-403B-BCBD-5CE2C017A5AD}" srcOrd="1" destOrd="0" presId="urn:microsoft.com/office/officeart/2005/8/layout/chevron2"/>
    <dgm:cxn modelId="{5FD17E06-2341-455C-B717-A7FE32CC665B}" type="presParOf" srcId="{47594C93-F9CC-431A-9B54-681EE4205B4E}" destId="{D17452FD-EFD0-40C1-9719-B33BBB852C1D}" srcOrd="1" destOrd="0" presId="urn:microsoft.com/office/officeart/2005/8/layout/chevron2"/>
    <dgm:cxn modelId="{5DCBE945-085E-4023-BF6F-EC26F9BD90DD}" type="presParOf" srcId="{47594C93-F9CC-431A-9B54-681EE4205B4E}" destId="{F81E1895-9220-40EE-AECE-2BB868DCBB69}" srcOrd="2" destOrd="0" presId="urn:microsoft.com/office/officeart/2005/8/layout/chevron2"/>
    <dgm:cxn modelId="{7D46F162-109F-448F-9270-26AC8B2A278F}" type="presParOf" srcId="{F81E1895-9220-40EE-AECE-2BB868DCBB69}" destId="{46893B4E-D303-49AF-80D0-4BBB064C4467}" srcOrd="0" destOrd="0" presId="urn:microsoft.com/office/officeart/2005/8/layout/chevron2"/>
    <dgm:cxn modelId="{9B3A4DEA-4797-47C5-86AA-AD6FFEFD564D}" type="presParOf" srcId="{F81E1895-9220-40EE-AECE-2BB868DCBB69}" destId="{30108DBE-6CE8-4FA4-AD2D-3A747560C58A}" srcOrd="1" destOrd="0" presId="urn:microsoft.com/office/officeart/2005/8/layout/chevron2"/>
    <dgm:cxn modelId="{66382401-8BE1-4731-8663-B1F7AFFC3E75}" type="presParOf" srcId="{47594C93-F9CC-431A-9B54-681EE4205B4E}" destId="{4C1DBA32-F6C1-4586-B61F-675386F84166}" srcOrd="3" destOrd="0" presId="urn:microsoft.com/office/officeart/2005/8/layout/chevron2"/>
    <dgm:cxn modelId="{F8E89E14-F711-4649-9153-B53A252A9868}" type="presParOf" srcId="{47594C93-F9CC-431A-9B54-681EE4205B4E}" destId="{6F910320-7BFE-4013-8561-EC146C5F7F8C}" srcOrd="4" destOrd="0" presId="urn:microsoft.com/office/officeart/2005/8/layout/chevron2"/>
    <dgm:cxn modelId="{0BF10DD0-05D3-48FD-8187-F0D6B9F57582}" type="presParOf" srcId="{6F910320-7BFE-4013-8561-EC146C5F7F8C}" destId="{E5B596FD-FE79-4822-AB20-AECDB12128A8}" srcOrd="0" destOrd="0" presId="urn:microsoft.com/office/officeart/2005/8/layout/chevron2"/>
    <dgm:cxn modelId="{91D2139C-90EA-42D6-BB57-ECD40994CFF7}" type="presParOf" srcId="{6F910320-7BFE-4013-8561-EC146C5F7F8C}" destId="{3D257E72-76EF-4AF2-9A6D-B05A1EC830D8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8CED582-C0E5-4BB7-B055-AA8FC29A8470}">
      <dsp:nvSpPr>
        <dsp:cNvPr id="0" name=""/>
        <dsp:cNvSpPr/>
      </dsp:nvSpPr>
      <dsp:spPr>
        <a:xfrm rot="5400000">
          <a:off x="-127770" y="127925"/>
          <a:ext cx="851805" cy="596263"/>
        </a:xfrm>
        <a:prstGeom prst="chevron">
          <a:avLst/>
        </a:prstGeom>
        <a:solidFill>
          <a:schemeClr val="tx1">
            <a:lumMod val="60000"/>
            <a:lumOff val="40000"/>
            <a:alpha val="9600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PE" sz="1600" b="1" kern="1200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1°</a:t>
          </a:r>
        </a:p>
      </dsp:txBody>
      <dsp:txXfrm rot="-5400000">
        <a:off x="2" y="298286"/>
        <a:ext cx="596263" cy="255542"/>
      </dsp:txXfrm>
    </dsp:sp>
    <dsp:sp modelId="{3C409818-2317-403B-BCBD-5CE2C017A5AD}">
      <dsp:nvSpPr>
        <dsp:cNvPr id="0" name=""/>
        <dsp:cNvSpPr/>
      </dsp:nvSpPr>
      <dsp:spPr>
        <a:xfrm rot="5400000">
          <a:off x="2799620" y="-2203202"/>
          <a:ext cx="553673" cy="4960387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6464" tIns="13970" rIns="13970" bIns="13970" numCol="1" spcCol="1270" anchor="ctr" anchorCtr="0">
          <a:noAutofit/>
        </a:bodyPr>
        <a:lstStyle/>
        <a:p>
          <a:pPr marL="228600" lvl="1" indent="-228600" algn="just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PE" sz="2200" b="1" kern="1200" dirty="0">
              <a:solidFill>
                <a:srgbClr val="000000"/>
              </a:solidFill>
              <a:effectLst/>
            </a:rPr>
            <a:t>A ofrecer pruebas</a:t>
          </a:r>
        </a:p>
      </dsp:txBody>
      <dsp:txXfrm rot="-5400000">
        <a:off x="596263" y="27183"/>
        <a:ext cx="4933359" cy="499617"/>
      </dsp:txXfrm>
    </dsp:sp>
    <dsp:sp modelId="{46893B4E-D303-49AF-80D0-4BBB064C4467}">
      <dsp:nvSpPr>
        <dsp:cNvPr id="0" name=""/>
        <dsp:cNvSpPr/>
      </dsp:nvSpPr>
      <dsp:spPr>
        <a:xfrm rot="5400000">
          <a:off x="-127770" y="858888"/>
          <a:ext cx="851805" cy="596263"/>
        </a:xfrm>
        <a:prstGeom prst="chevron">
          <a:avLst/>
        </a:prstGeom>
        <a:solidFill>
          <a:srgbClr val="FFFF00">
            <a:alpha val="66000"/>
          </a:srgb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PE" sz="1600" b="1" kern="12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2°</a:t>
          </a:r>
        </a:p>
      </dsp:txBody>
      <dsp:txXfrm rot="-5400000">
        <a:off x="2" y="1029249"/>
        <a:ext cx="596263" cy="255542"/>
      </dsp:txXfrm>
    </dsp:sp>
    <dsp:sp modelId="{30108DBE-6CE8-4FA4-AD2D-3A747560C58A}">
      <dsp:nvSpPr>
        <dsp:cNvPr id="0" name=""/>
        <dsp:cNvSpPr/>
      </dsp:nvSpPr>
      <dsp:spPr>
        <a:xfrm rot="5400000">
          <a:off x="2799620" y="-1454687"/>
          <a:ext cx="553673" cy="4960387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6464" tIns="13970" rIns="13970" bIns="13970" numCol="1" spcCol="1270" anchor="ctr" anchorCtr="0">
          <a:noAutofit/>
        </a:bodyPr>
        <a:lstStyle/>
        <a:p>
          <a:pPr marL="228600" lvl="1" indent="-228600" algn="just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PE" sz="2200" b="1" kern="1200" dirty="0">
              <a:solidFill>
                <a:srgbClr val="000000"/>
              </a:solidFill>
            </a:rPr>
            <a:t>A que sean admitidas</a:t>
          </a:r>
          <a:endParaRPr lang="es-PE" sz="2200" b="1" kern="1200" dirty="0">
            <a:solidFill>
              <a:srgbClr val="00B0F0"/>
            </a:solidFill>
          </a:endParaRPr>
        </a:p>
      </dsp:txBody>
      <dsp:txXfrm rot="-5400000">
        <a:off x="596263" y="775698"/>
        <a:ext cx="4933359" cy="499617"/>
      </dsp:txXfrm>
    </dsp:sp>
    <dsp:sp modelId="{E5B596FD-FE79-4822-AB20-AECDB12128A8}">
      <dsp:nvSpPr>
        <dsp:cNvPr id="0" name=""/>
        <dsp:cNvSpPr/>
      </dsp:nvSpPr>
      <dsp:spPr>
        <a:xfrm rot="5400000">
          <a:off x="-127770" y="1589852"/>
          <a:ext cx="851805" cy="596263"/>
        </a:xfrm>
        <a:prstGeom prst="chevron">
          <a:avLst/>
        </a:prstGeom>
        <a:solidFill>
          <a:srgbClr val="FF0000"/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PE" sz="1600" b="1" kern="12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3°</a:t>
          </a:r>
        </a:p>
      </dsp:txBody>
      <dsp:txXfrm rot="-5400000">
        <a:off x="2" y="1760213"/>
        <a:ext cx="596263" cy="255542"/>
      </dsp:txXfrm>
    </dsp:sp>
    <dsp:sp modelId="{3D257E72-76EF-4AF2-9A6D-B05A1EC830D8}">
      <dsp:nvSpPr>
        <dsp:cNvPr id="0" name=""/>
        <dsp:cNvSpPr/>
      </dsp:nvSpPr>
      <dsp:spPr>
        <a:xfrm rot="5400000">
          <a:off x="2799620" y="-741275"/>
          <a:ext cx="553673" cy="4960387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6464" tIns="13970" rIns="13970" bIns="13970" numCol="1" spcCol="1270" anchor="ctr" anchorCtr="0">
          <a:noAutofit/>
        </a:bodyPr>
        <a:lstStyle/>
        <a:p>
          <a:pPr marL="228600" lvl="1" indent="-228600" algn="just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PE" sz="2200" b="1" kern="1200" dirty="0">
              <a:solidFill>
                <a:srgbClr val="000000"/>
              </a:solidFill>
            </a:rPr>
            <a:t>A que sean aseguradas</a:t>
          </a:r>
        </a:p>
      </dsp:txBody>
      <dsp:txXfrm rot="-5400000">
        <a:off x="596263" y="1489110"/>
        <a:ext cx="4933359" cy="499617"/>
      </dsp:txXfrm>
    </dsp:sp>
    <dsp:sp modelId="{B31766B6-FD0B-4CBD-BF90-F9FEC5E239CF}">
      <dsp:nvSpPr>
        <dsp:cNvPr id="0" name=""/>
        <dsp:cNvSpPr/>
      </dsp:nvSpPr>
      <dsp:spPr>
        <a:xfrm rot="5400000">
          <a:off x="-127770" y="2320815"/>
          <a:ext cx="851805" cy="596263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PE" sz="1600" b="1" kern="1200" dirty="0">
              <a:solidFill>
                <a:srgbClr val="002060"/>
              </a:solidFill>
            </a:rPr>
            <a:t>4°</a:t>
          </a:r>
        </a:p>
      </dsp:txBody>
      <dsp:txXfrm rot="-5400000">
        <a:off x="2" y="2491176"/>
        <a:ext cx="596263" cy="255542"/>
      </dsp:txXfrm>
    </dsp:sp>
    <dsp:sp modelId="{3E917280-EBD4-4AD0-B5DC-251B96B4F8A5}">
      <dsp:nvSpPr>
        <dsp:cNvPr id="0" name=""/>
        <dsp:cNvSpPr/>
      </dsp:nvSpPr>
      <dsp:spPr>
        <a:xfrm rot="5400000">
          <a:off x="2799620" y="-10312"/>
          <a:ext cx="553673" cy="4960387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6464" tIns="13970" rIns="13970" bIns="13970" numCol="1" spcCol="1270" anchor="ctr" anchorCtr="0">
          <a:noAutofit/>
        </a:bodyPr>
        <a:lstStyle/>
        <a:p>
          <a:pPr marL="228600" lvl="1" indent="-228600" algn="just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PE" sz="2200" b="1" kern="1200" dirty="0"/>
            <a:t>A que sean actuadas </a:t>
          </a:r>
        </a:p>
      </dsp:txBody>
      <dsp:txXfrm rot="-5400000">
        <a:off x="596263" y="2220073"/>
        <a:ext cx="4933359" cy="499617"/>
      </dsp:txXfrm>
    </dsp:sp>
    <dsp:sp modelId="{523EA771-D469-4F96-8D7B-26C6C1F81E84}">
      <dsp:nvSpPr>
        <dsp:cNvPr id="0" name=""/>
        <dsp:cNvSpPr/>
      </dsp:nvSpPr>
      <dsp:spPr>
        <a:xfrm rot="5400000">
          <a:off x="-127770" y="3051778"/>
          <a:ext cx="851805" cy="596263"/>
        </a:xfrm>
        <a:prstGeom prst="chevron">
          <a:avLst/>
        </a:prstGeom>
        <a:solidFill>
          <a:schemeClr val="accent3">
            <a:lumMod val="60000"/>
            <a:lumOff val="4000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PE" sz="1600" b="1" kern="12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5°</a:t>
          </a:r>
        </a:p>
      </dsp:txBody>
      <dsp:txXfrm rot="-5400000">
        <a:off x="2" y="3222139"/>
        <a:ext cx="596263" cy="255542"/>
      </dsp:txXfrm>
    </dsp:sp>
    <dsp:sp modelId="{4ADBFCDB-1E1A-42EA-8342-01CE1F92B992}">
      <dsp:nvSpPr>
        <dsp:cNvPr id="0" name=""/>
        <dsp:cNvSpPr/>
      </dsp:nvSpPr>
      <dsp:spPr>
        <a:xfrm rot="5400000">
          <a:off x="2799620" y="720651"/>
          <a:ext cx="553673" cy="4960387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6464" tIns="13970" rIns="13970" bIns="13970" numCol="1" spcCol="1270" anchor="ctr" anchorCtr="0">
          <a:noAutofit/>
        </a:bodyPr>
        <a:lstStyle/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PE" sz="2200" b="1" kern="1200" dirty="0"/>
            <a:t>A que sean valoradas</a:t>
          </a:r>
        </a:p>
      </dsp:txBody>
      <dsp:txXfrm rot="-5400000">
        <a:off x="596263" y="2951036"/>
        <a:ext cx="4933359" cy="49961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8CED582-C0E5-4BB7-B055-AA8FC29A8470}">
      <dsp:nvSpPr>
        <dsp:cNvPr id="0" name=""/>
        <dsp:cNvSpPr/>
      </dsp:nvSpPr>
      <dsp:spPr>
        <a:xfrm rot="5400000">
          <a:off x="-270003" y="270004"/>
          <a:ext cx="1800025" cy="1260018"/>
        </a:xfrm>
        <a:prstGeom prst="chevron">
          <a:avLst/>
        </a:prstGeom>
        <a:solidFill>
          <a:srgbClr val="00B0F0">
            <a:alpha val="96000"/>
          </a:srgb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225" tIns="22225" rIns="22225" bIns="22225" numCol="1" spcCol="1270" anchor="ctr" anchorCtr="0">
          <a:noAutofit/>
        </a:bodyPr>
        <a:lstStyle/>
        <a:p>
          <a:pPr marL="0" lvl="0" indent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PE" sz="3500" b="1" kern="1200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1°</a:t>
          </a:r>
        </a:p>
      </dsp:txBody>
      <dsp:txXfrm rot="-5400000">
        <a:off x="1" y="630009"/>
        <a:ext cx="1260018" cy="540007"/>
      </dsp:txXfrm>
    </dsp:sp>
    <dsp:sp modelId="{3C409818-2317-403B-BCBD-5CE2C017A5AD}">
      <dsp:nvSpPr>
        <dsp:cNvPr id="0" name=""/>
        <dsp:cNvSpPr/>
      </dsp:nvSpPr>
      <dsp:spPr>
        <a:xfrm rot="5400000">
          <a:off x="4103987" y="-2843968"/>
          <a:ext cx="1170016" cy="6857955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6464" tIns="13970" rIns="13970" bIns="13970" numCol="1" spcCol="1270" anchor="ctr" anchorCtr="0">
          <a:noAutofit/>
        </a:bodyPr>
        <a:lstStyle/>
        <a:p>
          <a:pPr marL="228600" lvl="1" indent="-228600" algn="just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PE" sz="2200" b="1" kern="1200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FUENTE DE PRUEBA</a:t>
          </a:r>
          <a:r>
            <a:rPr lang="es-PE" sz="2200" b="1" kern="1200" dirty="0">
              <a:solidFill>
                <a:srgbClr val="000000"/>
              </a:solidFill>
              <a:effectLst/>
            </a:rPr>
            <a:t>: órgano material, del cual emana la información probatoria o elemento de prueba.</a:t>
          </a:r>
        </a:p>
      </dsp:txBody>
      <dsp:txXfrm rot="-5400000">
        <a:off x="1260018" y="57116"/>
        <a:ext cx="6800840" cy="1055786"/>
      </dsp:txXfrm>
    </dsp:sp>
    <dsp:sp modelId="{46893B4E-D303-49AF-80D0-4BBB064C4467}">
      <dsp:nvSpPr>
        <dsp:cNvPr id="0" name=""/>
        <dsp:cNvSpPr/>
      </dsp:nvSpPr>
      <dsp:spPr>
        <a:xfrm rot="5400000">
          <a:off x="-270003" y="1877781"/>
          <a:ext cx="1800025" cy="1260018"/>
        </a:xfrm>
        <a:prstGeom prst="chevron">
          <a:avLst/>
        </a:prstGeom>
        <a:solidFill>
          <a:srgbClr val="FFFF00">
            <a:alpha val="66000"/>
          </a:srgb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225" tIns="22225" rIns="22225" bIns="22225" numCol="1" spcCol="1270" anchor="ctr" anchorCtr="0">
          <a:noAutofit/>
        </a:bodyPr>
        <a:lstStyle/>
        <a:p>
          <a:pPr marL="0" lvl="0" indent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PE" sz="3500" b="1" kern="12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2°</a:t>
          </a:r>
        </a:p>
      </dsp:txBody>
      <dsp:txXfrm rot="-5400000">
        <a:off x="1" y="2237786"/>
        <a:ext cx="1260018" cy="540007"/>
      </dsp:txXfrm>
    </dsp:sp>
    <dsp:sp modelId="{30108DBE-6CE8-4FA4-AD2D-3A747560C58A}">
      <dsp:nvSpPr>
        <dsp:cNvPr id="0" name=""/>
        <dsp:cNvSpPr/>
      </dsp:nvSpPr>
      <dsp:spPr>
        <a:xfrm rot="5400000">
          <a:off x="4103987" y="-1199101"/>
          <a:ext cx="1170016" cy="6857955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6464" tIns="13970" rIns="13970" bIns="13970" numCol="1" spcCol="1270" anchor="ctr" anchorCtr="0">
          <a:noAutofit/>
        </a:bodyPr>
        <a:lstStyle/>
        <a:p>
          <a:pPr marL="228600" lvl="1" indent="-228600" algn="just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PE" sz="2200" b="1" kern="1200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ELEMENTO DE PRUEBA</a:t>
          </a:r>
          <a:r>
            <a:rPr lang="es-PE" sz="2200" b="1" kern="1200" dirty="0">
              <a:solidFill>
                <a:srgbClr val="000000"/>
              </a:solidFill>
            </a:rPr>
            <a:t>: Información que emana de la fuente de prueba, relevante y útil para lo que se busca probar.</a:t>
          </a:r>
          <a:r>
            <a:rPr lang="es-PE" sz="2200" b="1" kern="1200" dirty="0">
              <a:solidFill>
                <a:srgbClr val="00B0F0"/>
              </a:solidFill>
            </a:rPr>
            <a:t> </a:t>
          </a:r>
        </a:p>
      </dsp:txBody>
      <dsp:txXfrm rot="-5400000">
        <a:off x="1260018" y="1701983"/>
        <a:ext cx="6800840" cy="1055786"/>
      </dsp:txXfrm>
    </dsp:sp>
    <dsp:sp modelId="{E5B596FD-FE79-4822-AB20-AECDB12128A8}">
      <dsp:nvSpPr>
        <dsp:cNvPr id="0" name=""/>
        <dsp:cNvSpPr/>
      </dsp:nvSpPr>
      <dsp:spPr>
        <a:xfrm rot="5400000">
          <a:off x="-270003" y="3485559"/>
          <a:ext cx="1800025" cy="1260018"/>
        </a:xfrm>
        <a:prstGeom prst="chevron">
          <a:avLst/>
        </a:prstGeom>
        <a:solidFill>
          <a:srgbClr val="FF0000"/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225" tIns="22225" rIns="22225" bIns="22225" numCol="1" spcCol="1270" anchor="ctr" anchorCtr="0">
          <a:noAutofit/>
        </a:bodyPr>
        <a:lstStyle/>
        <a:p>
          <a:pPr marL="0" lvl="0" indent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PE" sz="3500" b="1" kern="12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3°</a:t>
          </a:r>
        </a:p>
      </dsp:txBody>
      <dsp:txXfrm rot="-5400000">
        <a:off x="1" y="3845564"/>
        <a:ext cx="1260018" cy="540007"/>
      </dsp:txXfrm>
    </dsp:sp>
    <dsp:sp modelId="{3D257E72-76EF-4AF2-9A6D-B05A1EC830D8}">
      <dsp:nvSpPr>
        <dsp:cNvPr id="0" name=""/>
        <dsp:cNvSpPr/>
      </dsp:nvSpPr>
      <dsp:spPr>
        <a:xfrm rot="5400000">
          <a:off x="4103987" y="371585"/>
          <a:ext cx="1170016" cy="6857955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6464" tIns="13970" rIns="13970" bIns="13970" numCol="1" spcCol="1270" anchor="ctr" anchorCtr="0">
          <a:noAutofit/>
        </a:bodyPr>
        <a:lstStyle/>
        <a:p>
          <a:pPr marL="228600" lvl="1" indent="-228600" algn="just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PE" sz="2200" b="1" kern="1200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MEDIO DE PRUEBA</a:t>
          </a:r>
          <a:r>
            <a:rPr lang="es-PE" sz="2200" b="1" kern="1200" dirty="0">
              <a:solidFill>
                <a:srgbClr val="000000"/>
              </a:solidFill>
            </a:rPr>
            <a:t>: Es el procedimiento establecido por la ley tendiente a lograr el ingreso de los elementos de prueba al proceso.</a:t>
          </a:r>
        </a:p>
      </dsp:txBody>
      <dsp:txXfrm rot="-5400000">
        <a:off x="1260018" y="3272670"/>
        <a:ext cx="6800840" cy="1055786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8CED582-C0E5-4BB7-B055-AA8FC29A8470}">
      <dsp:nvSpPr>
        <dsp:cNvPr id="0" name=""/>
        <dsp:cNvSpPr/>
      </dsp:nvSpPr>
      <dsp:spPr>
        <a:xfrm rot="5400000">
          <a:off x="-270003" y="270004"/>
          <a:ext cx="1800025" cy="1260018"/>
        </a:xfrm>
        <a:prstGeom prst="chevron">
          <a:avLst/>
        </a:prstGeom>
        <a:solidFill>
          <a:srgbClr val="00B0F0">
            <a:alpha val="96000"/>
          </a:srgb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225" tIns="22225" rIns="22225" bIns="22225" numCol="1" spcCol="1270" anchor="ctr" anchorCtr="0">
          <a:noAutofit/>
        </a:bodyPr>
        <a:lstStyle/>
        <a:p>
          <a:pPr marL="0" lvl="0" indent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PE" sz="3500" b="1" kern="1200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4°</a:t>
          </a:r>
        </a:p>
      </dsp:txBody>
      <dsp:txXfrm rot="-5400000">
        <a:off x="1" y="630009"/>
        <a:ext cx="1260018" cy="540007"/>
      </dsp:txXfrm>
    </dsp:sp>
    <dsp:sp modelId="{3C409818-2317-403B-BCBD-5CE2C017A5AD}">
      <dsp:nvSpPr>
        <dsp:cNvPr id="0" name=""/>
        <dsp:cNvSpPr/>
      </dsp:nvSpPr>
      <dsp:spPr>
        <a:xfrm rot="5400000">
          <a:off x="4103987" y="-2843968"/>
          <a:ext cx="1170016" cy="6857955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6464" tIns="13970" rIns="13970" bIns="13970" numCol="1" spcCol="1270" anchor="ctr" anchorCtr="0">
          <a:noAutofit/>
        </a:bodyPr>
        <a:lstStyle/>
        <a:p>
          <a:pPr marL="228600" lvl="1" indent="-228600" algn="just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PE" sz="2200" b="1" kern="1200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OBJETO DE PRUEBA</a:t>
          </a:r>
          <a:r>
            <a:rPr lang="es-PE" sz="2200" b="1" kern="1200" dirty="0">
              <a:solidFill>
                <a:srgbClr val="000000"/>
              </a:solidFill>
            </a:rPr>
            <a:t>: Lo que se busca probar con los distintos medios de prueba.</a:t>
          </a:r>
          <a:r>
            <a:rPr lang="es-PE" sz="2200" b="1" kern="1200" dirty="0">
              <a:solidFill>
                <a:srgbClr val="00B0F0"/>
              </a:solidFill>
            </a:rPr>
            <a:t> </a:t>
          </a:r>
          <a:endParaRPr lang="es-PE" sz="2200" b="1" kern="1200" dirty="0">
            <a:solidFill>
              <a:srgbClr val="000000"/>
            </a:solidFill>
            <a:effectLst/>
          </a:endParaRPr>
        </a:p>
      </dsp:txBody>
      <dsp:txXfrm rot="-5400000">
        <a:off x="1260018" y="57116"/>
        <a:ext cx="6800840" cy="1055786"/>
      </dsp:txXfrm>
    </dsp:sp>
    <dsp:sp modelId="{46893B4E-D303-49AF-80D0-4BBB064C4467}">
      <dsp:nvSpPr>
        <dsp:cNvPr id="0" name=""/>
        <dsp:cNvSpPr/>
      </dsp:nvSpPr>
      <dsp:spPr>
        <a:xfrm rot="5400000">
          <a:off x="-270003" y="1877781"/>
          <a:ext cx="1800025" cy="1260018"/>
        </a:xfrm>
        <a:prstGeom prst="chevron">
          <a:avLst/>
        </a:prstGeom>
        <a:solidFill>
          <a:srgbClr val="FFFF00">
            <a:alpha val="66000"/>
          </a:srgb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225" tIns="22225" rIns="22225" bIns="22225" numCol="1" spcCol="1270" anchor="ctr" anchorCtr="0">
          <a:noAutofit/>
        </a:bodyPr>
        <a:lstStyle/>
        <a:p>
          <a:pPr marL="0" lvl="0" indent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PE" sz="3500" b="1" kern="12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5°</a:t>
          </a:r>
        </a:p>
      </dsp:txBody>
      <dsp:txXfrm rot="-5400000">
        <a:off x="1" y="2237786"/>
        <a:ext cx="1260018" cy="540007"/>
      </dsp:txXfrm>
    </dsp:sp>
    <dsp:sp modelId="{30108DBE-6CE8-4FA4-AD2D-3A747560C58A}">
      <dsp:nvSpPr>
        <dsp:cNvPr id="0" name=""/>
        <dsp:cNvSpPr/>
      </dsp:nvSpPr>
      <dsp:spPr>
        <a:xfrm rot="5400000">
          <a:off x="4103987" y="-1199101"/>
          <a:ext cx="1170016" cy="6857955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6464" tIns="13970" rIns="13970" bIns="13970" numCol="1" spcCol="1270" anchor="ctr" anchorCtr="0">
          <a:noAutofit/>
        </a:bodyPr>
        <a:lstStyle/>
        <a:p>
          <a:pPr marL="228600" lvl="1" indent="-228600" algn="just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PE" sz="2200" b="1" kern="1200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ÓRGANO DE PRUEBA</a:t>
          </a:r>
          <a:r>
            <a:rPr lang="es-PE" sz="2200" b="1" kern="1200" dirty="0">
              <a:solidFill>
                <a:srgbClr val="000000"/>
              </a:solidFill>
              <a:effectLst/>
            </a:rPr>
            <a:t>: Es el sujeto que porta un elemento de prueba y lo trasmite al proceso.</a:t>
          </a:r>
          <a:endParaRPr lang="es-PE" sz="2200" b="1" kern="1200" dirty="0">
            <a:solidFill>
              <a:srgbClr val="00B0F0"/>
            </a:solidFill>
          </a:endParaRPr>
        </a:p>
      </dsp:txBody>
      <dsp:txXfrm rot="-5400000">
        <a:off x="1260018" y="1701983"/>
        <a:ext cx="6800840" cy="1055786"/>
      </dsp:txXfrm>
    </dsp:sp>
    <dsp:sp modelId="{E5B596FD-FE79-4822-AB20-AECDB12128A8}">
      <dsp:nvSpPr>
        <dsp:cNvPr id="0" name=""/>
        <dsp:cNvSpPr/>
      </dsp:nvSpPr>
      <dsp:spPr>
        <a:xfrm rot="5400000">
          <a:off x="-270003" y="3485559"/>
          <a:ext cx="1800025" cy="1260018"/>
        </a:xfrm>
        <a:prstGeom prst="chevron">
          <a:avLst/>
        </a:prstGeom>
        <a:solidFill>
          <a:srgbClr val="FF0000"/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225" tIns="22225" rIns="22225" bIns="22225" numCol="1" spcCol="1270" anchor="ctr" anchorCtr="0">
          <a:noAutofit/>
        </a:bodyPr>
        <a:lstStyle/>
        <a:p>
          <a:pPr marL="0" lvl="0" indent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PE" sz="3500" b="1" kern="12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6°</a:t>
          </a:r>
        </a:p>
      </dsp:txBody>
      <dsp:txXfrm rot="-5400000">
        <a:off x="1" y="3845564"/>
        <a:ext cx="1260018" cy="540007"/>
      </dsp:txXfrm>
    </dsp:sp>
    <dsp:sp modelId="{3D257E72-76EF-4AF2-9A6D-B05A1EC830D8}">
      <dsp:nvSpPr>
        <dsp:cNvPr id="0" name=""/>
        <dsp:cNvSpPr/>
      </dsp:nvSpPr>
      <dsp:spPr>
        <a:xfrm rot="5400000">
          <a:off x="4103987" y="371585"/>
          <a:ext cx="1170016" cy="6857955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6464" tIns="13970" rIns="13970" bIns="13970" numCol="1" spcCol="1270" anchor="ctr" anchorCtr="0">
          <a:noAutofit/>
        </a:bodyPr>
        <a:lstStyle/>
        <a:p>
          <a:pPr marL="228600" lvl="1" indent="-228600" algn="just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PE" sz="2200" b="1" kern="1200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PRUEBA</a:t>
          </a:r>
          <a:r>
            <a:rPr lang="es-PE" sz="2200" b="1" kern="1200" dirty="0">
              <a:solidFill>
                <a:srgbClr val="000000"/>
              </a:solidFill>
            </a:rPr>
            <a:t>: Convicción generada en el juez sobre la existencia del objeto de prueba. </a:t>
          </a:r>
        </a:p>
      </dsp:txBody>
      <dsp:txXfrm rot="-5400000">
        <a:off x="1260018" y="3272670"/>
        <a:ext cx="6800840" cy="105578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B4C254E-4EE7-49C5-932A-90055F619EAC}" type="datetimeFigureOut">
              <a:rPr lang="en-US" smtClean="0"/>
              <a:t>10/10/2023</a:t>
            </a:fld>
            <a:endParaRPr lang="en-U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AD58690-976C-45B4-ABC3-5E102735E7A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23208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5" name="Google Shape;455;gc234826ef4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56" name="Google Shape;456;gc234826ef4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8517098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5" name="Google Shape;455;gc234826ef4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56" name="Google Shape;456;gc234826ef4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86721168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5" name="Google Shape;455;gc234826ef4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56" name="Google Shape;456;gc234826ef4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45605074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5" name="Google Shape;455;gc234826ef4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56" name="Google Shape;456;gc234826ef4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01404648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5" name="Google Shape;455;gc234826ef4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56" name="Google Shape;456;gc234826ef4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61761620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5" name="Google Shape;455;gc234826ef4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56" name="Google Shape;456;gc234826ef4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6587327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5" name="Google Shape;455;gc234826ef4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56" name="Google Shape;456;gc234826ef4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4442882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editar el estilo de subtítulo del patrón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17F48F-465C-49A4-975D-F51D41B72336}" type="datetimeFigureOut">
              <a:rPr lang="en-US" smtClean="0"/>
              <a:t>10/10/2023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BE4F4A-C13B-4CB1-BB4B-D1C52EA646E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73388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17F48F-465C-49A4-975D-F51D41B72336}" type="datetimeFigureOut">
              <a:rPr lang="en-US" smtClean="0"/>
              <a:t>10/10/2023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BE4F4A-C13B-4CB1-BB4B-D1C52EA646E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68671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17F48F-465C-49A4-975D-F51D41B72336}" type="datetimeFigureOut">
              <a:rPr lang="en-US" smtClean="0"/>
              <a:t>10/10/2023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BE4F4A-C13B-4CB1-BB4B-D1C52EA646E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734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ubtitle">
  <p:cSld name="Subtitle">
    <p:bg>
      <p:bgPr>
        <a:solidFill>
          <a:srgbClr val="000000"/>
        </a:solidFill>
        <a:effectLst/>
      </p:bgPr>
    </p:bg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3"/>
          <p:cNvSpPr/>
          <p:nvPr/>
        </p:nvSpPr>
        <p:spPr>
          <a:xfrm>
            <a:off x="2123200" y="-543800"/>
            <a:ext cx="7945600" cy="7945600"/>
          </a:xfrm>
          <a:prstGeom prst="ellipse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23" name="Google Shape;23;p3"/>
          <p:cNvGrpSpPr/>
          <p:nvPr/>
        </p:nvGrpSpPr>
        <p:grpSpPr>
          <a:xfrm>
            <a:off x="8570225" y="3336844"/>
            <a:ext cx="3099600" cy="3099600"/>
            <a:chOff x="-474900" y="321200"/>
            <a:chExt cx="2324700" cy="2324700"/>
          </a:xfrm>
        </p:grpSpPr>
        <p:sp>
          <p:nvSpPr>
            <p:cNvPr id="24" name="Google Shape;24;p3"/>
            <p:cNvSpPr/>
            <p:nvPr/>
          </p:nvSpPr>
          <p:spPr>
            <a:xfrm>
              <a:off x="-474900" y="321200"/>
              <a:ext cx="2324700" cy="2324700"/>
            </a:xfrm>
            <a:prstGeom prst="ellipse">
              <a:avLst/>
            </a:prstGeom>
            <a:noFill/>
            <a:ln w="9525" cap="flat" cmpd="sng">
              <a:solidFill>
                <a:srgbClr val="CCCCCC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" name="Google Shape;25;p3"/>
            <p:cNvSpPr/>
            <p:nvPr/>
          </p:nvSpPr>
          <p:spPr>
            <a:xfrm>
              <a:off x="120725" y="916825"/>
              <a:ext cx="1133400" cy="1133400"/>
            </a:xfrm>
            <a:prstGeom prst="ellipse">
              <a:avLst/>
            </a:prstGeom>
            <a:noFill/>
            <a:ln w="9525" cap="flat" cmpd="sng">
              <a:solidFill>
                <a:srgbClr val="CCCCCC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" name="Google Shape;26;p3"/>
            <p:cNvSpPr/>
            <p:nvPr/>
          </p:nvSpPr>
          <p:spPr>
            <a:xfrm>
              <a:off x="-137125" y="658975"/>
              <a:ext cx="1649100" cy="1649100"/>
            </a:xfrm>
            <a:prstGeom prst="ellipse">
              <a:avLst/>
            </a:prstGeom>
            <a:noFill/>
            <a:ln w="9525" cap="flat" cmpd="sng">
              <a:solidFill>
                <a:srgbClr val="CCCCCC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" name="Google Shape;27;p3"/>
            <p:cNvSpPr/>
            <p:nvPr/>
          </p:nvSpPr>
          <p:spPr>
            <a:xfrm>
              <a:off x="313650" y="1109750"/>
              <a:ext cx="747600" cy="747600"/>
            </a:xfrm>
            <a:prstGeom prst="ellipse">
              <a:avLst/>
            </a:prstGeom>
            <a:noFill/>
            <a:ln w="9525" cap="flat" cmpd="sng">
              <a:solidFill>
                <a:srgbClr val="CCCCCC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28" name="Google Shape;28;p3"/>
          <p:cNvSpPr txBox="1">
            <a:spLocks noGrp="1"/>
          </p:cNvSpPr>
          <p:nvPr>
            <p:ph type="ctrTitle"/>
          </p:nvPr>
        </p:nvSpPr>
        <p:spPr>
          <a:xfrm>
            <a:off x="3426400" y="2982400"/>
            <a:ext cx="5339200" cy="1275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None/>
              <a:defRPr sz="6933">
                <a:solidFill>
                  <a:srgbClr val="000000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None/>
              <a:defRPr sz="6933">
                <a:solidFill>
                  <a:srgbClr val="000000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None/>
              <a:defRPr sz="6933">
                <a:solidFill>
                  <a:srgbClr val="000000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None/>
              <a:defRPr sz="6933">
                <a:solidFill>
                  <a:srgbClr val="000000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None/>
              <a:defRPr sz="6933">
                <a:solidFill>
                  <a:srgbClr val="000000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None/>
              <a:defRPr sz="6933">
                <a:solidFill>
                  <a:srgbClr val="000000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None/>
              <a:defRPr sz="6933">
                <a:solidFill>
                  <a:srgbClr val="000000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None/>
              <a:defRPr sz="6933">
                <a:solidFill>
                  <a:srgbClr val="000000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None/>
              <a:defRPr sz="6933">
                <a:solidFill>
                  <a:srgbClr val="000000"/>
                </a:solidFill>
              </a:defRPr>
            </a:lvl9pPr>
          </a:lstStyle>
          <a:p>
            <a:endParaRPr/>
          </a:p>
        </p:txBody>
      </p:sp>
      <p:sp>
        <p:nvSpPr>
          <p:cNvPr id="29" name="Google Shape;29;p3"/>
          <p:cNvSpPr txBox="1">
            <a:spLocks noGrp="1"/>
          </p:cNvSpPr>
          <p:nvPr>
            <p:ph type="subTitle" idx="1"/>
          </p:nvPr>
        </p:nvSpPr>
        <p:spPr>
          <a:xfrm>
            <a:off x="3426400" y="4251601"/>
            <a:ext cx="5339200" cy="104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None/>
              <a:defRPr sz="1867">
                <a:solidFill>
                  <a:srgbClr val="000000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None/>
              <a:defRPr sz="1867">
                <a:solidFill>
                  <a:srgbClr val="000000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None/>
              <a:defRPr sz="1867">
                <a:solidFill>
                  <a:srgbClr val="000000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None/>
              <a:defRPr sz="1867">
                <a:solidFill>
                  <a:srgbClr val="000000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None/>
              <a:defRPr sz="1867">
                <a:solidFill>
                  <a:srgbClr val="000000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None/>
              <a:defRPr sz="1867">
                <a:solidFill>
                  <a:srgbClr val="000000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None/>
              <a:defRPr sz="1867">
                <a:solidFill>
                  <a:srgbClr val="000000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None/>
              <a:defRPr sz="1867">
                <a:solidFill>
                  <a:srgbClr val="000000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None/>
              <a:defRPr sz="1867">
                <a:solidFill>
                  <a:srgbClr val="000000"/>
                </a:solidFill>
              </a:defRPr>
            </a:lvl9pPr>
          </a:lstStyle>
          <a:p>
            <a:endParaRPr/>
          </a:p>
        </p:txBody>
      </p:sp>
      <p:grpSp>
        <p:nvGrpSpPr>
          <p:cNvPr id="30" name="Google Shape;30;p3"/>
          <p:cNvGrpSpPr/>
          <p:nvPr/>
        </p:nvGrpSpPr>
        <p:grpSpPr>
          <a:xfrm>
            <a:off x="1019767" y="585833"/>
            <a:ext cx="2566000" cy="2566000"/>
            <a:chOff x="6680825" y="2549350"/>
            <a:chExt cx="1539600" cy="1539600"/>
          </a:xfrm>
        </p:grpSpPr>
        <p:sp>
          <p:nvSpPr>
            <p:cNvPr id="31" name="Google Shape;31;p3"/>
            <p:cNvSpPr/>
            <p:nvPr/>
          </p:nvSpPr>
          <p:spPr>
            <a:xfrm>
              <a:off x="6825669" y="2694194"/>
              <a:ext cx="1249800" cy="1249800"/>
            </a:xfrm>
            <a:prstGeom prst="ellipse">
              <a:avLst/>
            </a:prstGeom>
            <a:solidFill>
              <a:srgbClr val="666666">
                <a:alpha val="526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2" name="Google Shape;32;p3"/>
            <p:cNvSpPr/>
            <p:nvPr/>
          </p:nvSpPr>
          <p:spPr>
            <a:xfrm>
              <a:off x="6894850" y="2763375"/>
              <a:ext cx="1111200" cy="1111200"/>
            </a:xfrm>
            <a:prstGeom prst="ellipse">
              <a:avLst/>
            </a:prstGeom>
            <a:solidFill>
              <a:srgbClr val="666666">
                <a:alpha val="526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" name="Google Shape;33;p3"/>
            <p:cNvSpPr/>
            <p:nvPr/>
          </p:nvSpPr>
          <p:spPr>
            <a:xfrm>
              <a:off x="6680825" y="2549350"/>
              <a:ext cx="1539600" cy="1539600"/>
            </a:xfrm>
            <a:prstGeom prst="donut">
              <a:avLst>
                <a:gd name="adj" fmla="val 495"/>
              </a:avLst>
            </a:prstGeom>
            <a:solidFill>
              <a:srgbClr val="666666">
                <a:alpha val="526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</p:spTree>
    <p:extLst>
      <p:ext uri="{BB962C8B-B14F-4D97-AF65-F5344CB8AC3E}">
        <p14:creationId xmlns:p14="http://schemas.microsoft.com/office/powerpoint/2010/main" val="29562643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17F48F-465C-49A4-975D-F51D41B72336}" type="datetimeFigureOut">
              <a:rPr lang="en-US" smtClean="0"/>
              <a:t>10/10/2023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BE4F4A-C13B-4CB1-BB4B-D1C52EA646E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4935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17F48F-465C-49A4-975D-F51D41B72336}" type="datetimeFigureOut">
              <a:rPr lang="en-US" smtClean="0"/>
              <a:t>10/10/2023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BE4F4A-C13B-4CB1-BB4B-D1C52EA646E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77618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17F48F-465C-49A4-975D-F51D41B72336}" type="datetimeFigureOut">
              <a:rPr lang="en-US" smtClean="0"/>
              <a:t>10/10/2023</a:t>
            </a:fld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BE4F4A-C13B-4CB1-BB4B-D1C52EA646E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37376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17F48F-465C-49A4-975D-F51D41B72336}" type="datetimeFigureOut">
              <a:rPr lang="en-US" smtClean="0"/>
              <a:t>10/10/2023</a:t>
            </a:fld>
            <a:endParaRPr lang="en-U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BE4F4A-C13B-4CB1-BB4B-D1C52EA646E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37691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17F48F-465C-49A4-975D-F51D41B72336}" type="datetimeFigureOut">
              <a:rPr lang="en-US" smtClean="0"/>
              <a:t>10/10/2023</a:t>
            </a:fld>
            <a:endParaRPr lang="en-U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BE4F4A-C13B-4CB1-BB4B-D1C52EA646E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3009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17F48F-465C-49A4-975D-F51D41B72336}" type="datetimeFigureOut">
              <a:rPr lang="en-US" smtClean="0"/>
              <a:t>10/10/2023</a:t>
            </a:fld>
            <a:endParaRPr lang="en-U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BE4F4A-C13B-4CB1-BB4B-D1C52EA646E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96470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17F48F-465C-49A4-975D-F51D41B72336}" type="datetimeFigureOut">
              <a:rPr lang="en-US" smtClean="0"/>
              <a:t>10/10/2023</a:t>
            </a:fld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BE4F4A-C13B-4CB1-BB4B-D1C52EA646E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59219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17F48F-465C-49A4-975D-F51D41B72336}" type="datetimeFigureOut">
              <a:rPr lang="en-US" smtClean="0"/>
              <a:t>10/10/2023</a:t>
            </a:fld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BE4F4A-C13B-4CB1-BB4B-D1C52EA646E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31358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17F48F-465C-49A4-975D-F51D41B72336}" type="datetimeFigureOut">
              <a:rPr lang="en-US" smtClean="0"/>
              <a:t>10/10/2023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BE4F4A-C13B-4CB1-BB4B-D1C52EA646E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0178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Elipse 12">
            <a:extLst>
              <a:ext uri="{FF2B5EF4-FFF2-40B4-BE49-F238E27FC236}">
                <a16:creationId xmlns:a16="http://schemas.microsoft.com/office/drawing/2014/main" id="{AFD97580-3A4A-4CE1-9C92-51D16EEBC703}"/>
              </a:ext>
            </a:extLst>
          </p:cNvPr>
          <p:cNvSpPr/>
          <p:nvPr/>
        </p:nvSpPr>
        <p:spPr>
          <a:xfrm>
            <a:off x="8071774" y="424688"/>
            <a:ext cx="6843076" cy="6843076"/>
          </a:xfrm>
          <a:prstGeom prst="ellipse">
            <a:avLst/>
          </a:prstGeom>
          <a:solidFill>
            <a:schemeClr val="bg2">
              <a:lumMod val="90000"/>
              <a:alpha val="4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 dirty="0"/>
          </a:p>
        </p:txBody>
      </p:sp>
      <p:sp>
        <p:nvSpPr>
          <p:cNvPr id="2" name="Rectángulo 1"/>
          <p:cNvSpPr/>
          <p:nvPr/>
        </p:nvSpPr>
        <p:spPr>
          <a:xfrm>
            <a:off x="864287" y="3846227"/>
            <a:ext cx="368300" cy="297533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Google Shape;269;p25"/>
          <p:cNvSpPr txBox="1">
            <a:spLocks/>
          </p:cNvSpPr>
          <p:nvPr/>
        </p:nvSpPr>
        <p:spPr>
          <a:xfrm>
            <a:off x="698687" y="1697297"/>
            <a:ext cx="4826350" cy="1252236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spcBef>
                <a:spcPts val="0"/>
              </a:spcBef>
            </a:pPr>
            <a:endParaRPr lang="es-ES" b="1" dirty="0">
              <a:latin typeface="Poppins" panose="020B0604020202020204" charset="0"/>
              <a:cs typeface="Poppins" panose="020B0604020202020204" charset="0"/>
            </a:endParaRPr>
          </a:p>
        </p:txBody>
      </p:sp>
      <p:sp>
        <p:nvSpPr>
          <p:cNvPr id="4" name="Google Shape;239;p22"/>
          <p:cNvSpPr txBox="1">
            <a:spLocks/>
          </p:cNvSpPr>
          <p:nvPr/>
        </p:nvSpPr>
        <p:spPr>
          <a:xfrm>
            <a:off x="698688" y="2951542"/>
            <a:ext cx="4300201" cy="690411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es-ES" sz="1800" dirty="0">
              <a:latin typeface="Poppins" panose="020B0604020202020204" charset="0"/>
              <a:cs typeface="Poppins" panose="020B0604020202020204" charset="0"/>
            </a:endParaRPr>
          </a:p>
        </p:txBody>
      </p:sp>
      <p:sp>
        <p:nvSpPr>
          <p:cNvPr id="6" name="Google Shape;239;p22"/>
          <p:cNvSpPr txBox="1">
            <a:spLocks/>
          </p:cNvSpPr>
          <p:nvPr/>
        </p:nvSpPr>
        <p:spPr>
          <a:xfrm>
            <a:off x="973090" y="4883446"/>
            <a:ext cx="4300201" cy="690411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s-ES" sz="1800" b="1" dirty="0">
                <a:latin typeface="Poppins" panose="020B0604020202020204" charset="0"/>
                <a:cs typeface="Poppins" panose="020B0604020202020204" charset="0"/>
              </a:rPr>
              <a:t>Dr. Giuseppe Marzullo Carranza</a:t>
            </a:r>
          </a:p>
        </p:txBody>
      </p:sp>
      <p:cxnSp>
        <p:nvCxnSpPr>
          <p:cNvPr id="9" name="Conector recto 8"/>
          <p:cNvCxnSpPr>
            <a:cxnSpLocks/>
          </p:cNvCxnSpPr>
          <p:nvPr/>
        </p:nvCxnSpPr>
        <p:spPr>
          <a:xfrm>
            <a:off x="883883" y="5040455"/>
            <a:ext cx="0" cy="999737"/>
          </a:xfrm>
          <a:prstGeom prst="line">
            <a:avLst/>
          </a:prstGeom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Elipse 10">
            <a:extLst>
              <a:ext uri="{FF2B5EF4-FFF2-40B4-BE49-F238E27FC236}">
                <a16:creationId xmlns:a16="http://schemas.microsoft.com/office/drawing/2014/main" id="{F86EE8D5-3674-44B8-8B9E-F6CC84D0D4C3}"/>
              </a:ext>
            </a:extLst>
          </p:cNvPr>
          <p:cNvSpPr/>
          <p:nvPr/>
        </p:nvSpPr>
        <p:spPr>
          <a:xfrm>
            <a:off x="8847643" y="1653348"/>
            <a:ext cx="4370832" cy="4370832"/>
          </a:xfrm>
          <a:prstGeom prst="ellipse">
            <a:avLst/>
          </a:prstGeom>
          <a:solidFill>
            <a:schemeClr val="bg1">
              <a:lumMod val="95000"/>
              <a:alpha val="7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 dirty="0"/>
          </a:p>
        </p:txBody>
      </p:sp>
      <p:pic>
        <p:nvPicPr>
          <p:cNvPr id="14" name="Imagen 13">
            <a:extLst>
              <a:ext uri="{FF2B5EF4-FFF2-40B4-BE49-F238E27FC236}">
                <a16:creationId xmlns:a16="http://schemas.microsoft.com/office/drawing/2014/main" id="{B2D7EB05-F3E9-4594-B1A1-E69D6B514A7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44506" y="434472"/>
            <a:ext cx="1781144" cy="435767"/>
          </a:xfrm>
          <a:prstGeom prst="rect">
            <a:avLst/>
          </a:prstGeom>
        </p:spPr>
      </p:pic>
      <p:pic>
        <p:nvPicPr>
          <p:cNvPr id="16" name="Imagen 15">
            <a:extLst>
              <a:ext uri="{FF2B5EF4-FFF2-40B4-BE49-F238E27FC236}">
                <a16:creationId xmlns:a16="http://schemas.microsoft.com/office/drawing/2014/main" id="{2F976F5C-52D8-4F81-934F-840469F620E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49389" y="385173"/>
            <a:ext cx="1381977" cy="534365"/>
          </a:xfrm>
          <a:prstGeom prst="rect">
            <a:avLst/>
          </a:prstGeom>
        </p:spPr>
      </p:pic>
      <p:pic>
        <p:nvPicPr>
          <p:cNvPr id="18" name="Imagen 17">
            <a:extLst>
              <a:ext uri="{FF2B5EF4-FFF2-40B4-BE49-F238E27FC236}">
                <a16:creationId xmlns:a16="http://schemas.microsoft.com/office/drawing/2014/main" id="{1BAD1C45-0BC0-44EE-944C-103B1C89DC32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7448" y="454829"/>
            <a:ext cx="2169953" cy="395053"/>
          </a:xfrm>
          <a:prstGeom prst="rect">
            <a:avLst/>
          </a:prstGeom>
        </p:spPr>
      </p:pic>
      <p:pic>
        <p:nvPicPr>
          <p:cNvPr id="19" name="Picture 2" descr="Foto gratuita concepto de negocio con equipo de cerca">
            <a:extLst>
              <a:ext uri="{FF2B5EF4-FFF2-40B4-BE49-F238E27FC236}">
                <a16:creationId xmlns:a16="http://schemas.microsoft.com/office/drawing/2014/main" id="{CC136D38-10CC-4991-A22A-92DDD8C241D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53188" y="1860264"/>
            <a:ext cx="5962650" cy="39719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1" name="Google Shape;239;p22">
            <a:extLst>
              <a:ext uri="{FF2B5EF4-FFF2-40B4-BE49-F238E27FC236}">
                <a16:creationId xmlns:a16="http://schemas.microsoft.com/office/drawing/2014/main" id="{3C57A1B3-C7F3-4084-9594-279F3B390DF5}"/>
              </a:ext>
            </a:extLst>
          </p:cNvPr>
          <p:cNvSpPr txBox="1">
            <a:spLocks/>
          </p:cNvSpPr>
          <p:nvPr/>
        </p:nvSpPr>
        <p:spPr>
          <a:xfrm>
            <a:off x="3433801" y="314825"/>
            <a:ext cx="1468851" cy="690411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s-ES" sz="1200" b="1" dirty="0">
                <a:latin typeface="Poppins" panose="020B0604020202020204" charset="0"/>
                <a:cs typeface="Poppins" panose="020B0604020202020204" charset="0"/>
              </a:rPr>
              <a:t>C</a:t>
            </a:r>
            <a:r>
              <a:rPr lang="es-ES" sz="1200" dirty="0">
                <a:latin typeface="Poppins" panose="020B0604020202020204" charset="0"/>
                <a:cs typeface="Poppins" panose="020B0604020202020204" charset="0"/>
              </a:rPr>
              <a:t>entro de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s-ES" sz="1200" b="1" dirty="0">
                <a:latin typeface="Poppins" panose="020B0604020202020204" charset="0"/>
                <a:cs typeface="Poppins" panose="020B0604020202020204" charset="0"/>
              </a:rPr>
              <a:t>F</a:t>
            </a:r>
            <a:r>
              <a:rPr lang="es-ES" sz="1200" dirty="0">
                <a:latin typeface="Poppins" panose="020B0604020202020204" charset="0"/>
                <a:cs typeface="Poppins" panose="020B0604020202020204" charset="0"/>
              </a:rPr>
              <a:t>ormación</a:t>
            </a:r>
            <a:r>
              <a:rPr lang="es-ES" sz="1200" b="1" dirty="0">
                <a:latin typeface="Poppins" panose="020B0604020202020204" charset="0"/>
                <a:cs typeface="Poppins" panose="020B0604020202020204" charset="0"/>
              </a:rPr>
              <a:t> </a:t>
            </a:r>
            <a:r>
              <a:rPr lang="es-ES" sz="1200" dirty="0">
                <a:latin typeface="Poppins" panose="020B0604020202020204" charset="0"/>
                <a:cs typeface="Poppins" panose="020B0604020202020204" charset="0"/>
              </a:rPr>
              <a:t>y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s-ES" sz="1200" b="1" dirty="0">
                <a:latin typeface="Poppins" panose="020B0604020202020204" charset="0"/>
                <a:cs typeface="Poppins" panose="020B0604020202020204" charset="0"/>
              </a:rPr>
              <a:t>C</a:t>
            </a:r>
            <a:r>
              <a:rPr lang="es-ES" sz="1200" dirty="0">
                <a:latin typeface="Poppins" panose="020B0604020202020204" charset="0"/>
                <a:cs typeface="Poppins" panose="020B0604020202020204" charset="0"/>
              </a:rPr>
              <a:t>apacitación</a:t>
            </a:r>
          </a:p>
        </p:txBody>
      </p:sp>
      <p:cxnSp>
        <p:nvCxnSpPr>
          <p:cNvPr id="22" name="Conector recto 21">
            <a:extLst>
              <a:ext uri="{FF2B5EF4-FFF2-40B4-BE49-F238E27FC236}">
                <a16:creationId xmlns:a16="http://schemas.microsoft.com/office/drawing/2014/main" id="{9A0E4702-3C56-430F-AC55-2F8291288C8F}"/>
              </a:ext>
            </a:extLst>
          </p:cNvPr>
          <p:cNvCxnSpPr>
            <a:cxnSpLocks/>
          </p:cNvCxnSpPr>
          <p:nvPr/>
        </p:nvCxnSpPr>
        <p:spPr>
          <a:xfrm>
            <a:off x="3414751" y="388821"/>
            <a:ext cx="0" cy="660039"/>
          </a:xfrm>
          <a:prstGeom prst="line">
            <a:avLst/>
          </a:prstGeom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Imagen 4">
            <a:extLst>
              <a:ext uri="{FF2B5EF4-FFF2-40B4-BE49-F238E27FC236}">
                <a16:creationId xmlns:a16="http://schemas.microsoft.com/office/drawing/2014/main" id="{102361A5-20AC-45D3-86EC-04F41D80155D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03158" y="1195489"/>
            <a:ext cx="5548707" cy="21458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805327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>
            <a:spLocks noChangeArrowheads="1"/>
          </p:cNvSpPr>
          <p:nvPr/>
        </p:nvSpPr>
        <p:spPr bwMode="auto">
          <a:xfrm>
            <a:off x="3713027" y="3703745"/>
            <a:ext cx="4836050" cy="8448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es-PE" altLang="es-PE" sz="3600" b="1" dirty="0">
                <a:solidFill>
                  <a:schemeClr val="bg2">
                    <a:lumMod val="25000"/>
                  </a:schemeClr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MUCHAS GRACIAS </a:t>
            </a:r>
          </a:p>
        </p:txBody>
      </p:sp>
      <p:pic>
        <p:nvPicPr>
          <p:cNvPr id="3" name="Imagen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85589" y="2350265"/>
            <a:ext cx="1866624" cy="1089262"/>
          </a:xfrm>
          <a:prstGeom prst="rect">
            <a:avLst/>
          </a:prstGeom>
        </p:spPr>
      </p:pic>
      <p:cxnSp>
        <p:nvCxnSpPr>
          <p:cNvPr id="6" name="Conector recto 5"/>
          <p:cNvCxnSpPr/>
          <p:nvPr/>
        </p:nvCxnSpPr>
        <p:spPr>
          <a:xfrm>
            <a:off x="338328" y="969264"/>
            <a:ext cx="11585448" cy="0"/>
          </a:xfrm>
          <a:prstGeom prst="line">
            <a:avLst/>
          </a:prstGeom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onector recto 8"/>
          <p:cNvCxnSpPr/>
          <p:nvPr/>
        </p:nvCxnSpPr>
        <p:spPr>
          <a:xfrm>
            <a:off x="338328" y="6161255"/>
            <a:ext cx="11585448" cy="0"/>
          </a:xfrm>
          <a:prstGeom prst="line">
            <a:avLst/>
          </a:prstGeom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408084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Triángulo isósceles 30"/>
          <p:cNvSpPr/>
          <p:nvPr/>
        </p:nvSpPr>
        <p:spPr>
          <a:xfrm>
            <a:off x="8777679" y="4177333"/>
            <a:ext cx="6879087" cy="2724912"/>
          </a:xfrm>
          <a:prstGeom prst="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3" name="Imagen 3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60852" y="5656614"/>
            <a:ext cx="1600763" cy="934119"/>
          </a:xfrm>
          <a:prstGeom prst="rect">
            <a:avLst/>
          </a:prstGeom>
        </p:spPr>
      </p:pic>
      <p:sp>
        <p:nvSpPr>
          <p:cNvPr id="21" name="AutoShape 3">
            <a:extLst>
              <a:ext uri="{FF2B5EF4-FFF2-40B4-BE49-F238E27FC236}">
                <a16:creationId xmlns:a16="http://schemas.microsoft.com/office/drawing/2014/main" id="{5CFD7AF4-EDEC-43E3-AA4A-0BE90975DC1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38652" y="1196975"/>
            <a:ext cx="2376487" cy="719138"/>
          </a:xfrm>
          <a:prstGeom prst="flowChartAlternateProcess">
            <a:avLst/>
          </a:prstGeom>
          <a:solidFill>
            <a:schemeClr val="accent1">
              <a:lumMod val="20000"/>
              <a:lumOff val="8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/>
            <a:endParaRPr lang="es-MX" altLang="es-PE" sz="1000" b="1" dirty="0">
              <a:solidFill>
                <a:prstClr val="black"/>
              </a:solidFill>
            </a:endParaRPr>
          </a:p>
          <a:p>
            <a:pPr algn="ctr" eaLnBrk="1" hangingPunct="1"/>
            <a:r>
              <a:rPr lang="es-MX" altLang="es-PE" sz="1000" b="1" dirty="0">
                <a:solidFill>
                  <a:prstClr val="black"/>
                </a:solidFill>
              </a:rPr>
              <a:t>RESOLUCION</a:t>
            </a:r>
          </a:p>
          <a:p>
            <a:pPr algn="ctr" eaLnBrk="1" hangingPunct="1"/>
            <a:endParaRPr lang="es-MX" altLang="es-PE" sz="1000" b="1" dirty="0">
              <a:solidFill>
                <a:prstClr val="black"/>
              </a:solidFill>
            </a:endParaRPr>
          </a:p>
          <a:p>
            <a:pPr algn="ctr" eaLnBrk="1" hangingPunct="1"/>
            <a:r>
              <a:rPr lang="es-MX" altLang="es-PE" sz="1000" b="1" dirty="0">
                <a:solidFill>
                  <a:prstClr val="black"/>
                </a:solidFill>
                <a:latin typeface="Calibri"/>
              </a:rPr>
              <a:t>FIJA DÍA Y HORA PARA LA AUDIENCIA</a:t>
            </a:r>
          </a:p>
          <a:p>
            <a:pPr algn="ctr" eaLnBrk="1" hangingPunct="1"/>
            <a:endParaRPr lang="es-MX" altLang="es-PE" b="1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2" name="AutoShape 8">
            <a:extLst>
              <a:ext uri="{FF2B5EF4-FFF2-40B4-BE49-F238E27FC236}">
                <a16:creationId xmlns:a16="http://schemas.microsoft.com/office/drawing/2014/main" id="{CD7B0CA3-B232-4503-961C-F893E61EABC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68800" y="2381174"/>
            <a:ext cx="2519363" cy="792162"/>
          </a:xfrm>
          <a:prstGeom prst="flowChartExtract">
            <a:avLst/>
          </a:prstGeom>
          <a:solidFill>
            <a:srgbClr val="00B0F0"/>
          </a:solidFill>
          <a:ln w="9525">
            <a:solidFill>
              <a:schemeClr val="tx1"/>
            </a:solidFill>
            <a:prstDash val="sysDot"/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/>
            <a:r>
              <a:rPr lang="es-MX" altLang="es-PE" sz="1000" dirty="0">
                <a:solidFill>
                  <a:prstClr val="black"/>
                </a:solidFill>
              </a:rPr>
              <a:t>Instalación </a:t>
            </a:r>
          </a:p>
          <a:p>
            <a:pPr algn="ctr" eaLnBrk="1" hangingPunct="1"/>
            <a:r>
              <a:rPr lang="es-MX" altLang="es-PE" sz="1000" b="1" dirty="0">
                <a:solidFill>
                  <a:prstClr val="black"/>
                </a:solidFill>
              </a:rPr>
              <a:t>AUDIENCIA</a:t>
            </a:r>
          </a:p>
          <a:p>
            <a:pPr algn="ctr" eaLnBrk="1" hangingPunct="1"/>
            <a:r>
              <a:rPr lang="es-MX" altLang="es-PE" sz="1000" b="1" dirty="0">
                <a:solidFill>
                  <a:prstClr val="black"/>
                </a:solidFill>
              </a:rPr>
              <a:t>PRELIMINAR</a:t>
            </a:r>
          </a:p>
          <a:p>
            <a:pPr algn="ctr" eaLnBrk="1" hangingPunct="1"/>
            <a:endParaRPr lang="es-MX" altLang="es-PE" sz="1000" b="1" dirty="0">
              <a:solidFill>
                <a:prstClr val="black"/>
              </a:solidFill>
            </a:endParaRPr>
          </a:p>
        </p:txBody>
      </p:sp>
      <p:sp>
        <p:nvSpPr>
          <p:cNvPr id="23" name="Line 9">
            <a:extLst>
              <a:ext uri="{FF2B5EF4-FFF2-40B4-BE49-F238E27FC236}">
                <a16:creationId xmlns:a16="http://schemas.microsoft.com/office/drawing/2014/main" id="{26EDF0E4-B5AF-430F-A979-B35C5E09BB8D}"/>
              </a:ext>
            </a:extLst>
          </p:cNvPr>
          <p:cNvSpPr>
            <a:spLocks noChangeShapeType="1"/>
          </p:cNvSpPr>
          <p:nvPr/>
        </p:nvSpPr>
        <p:spPr bwMode="auto">
          <a:xfrm>
            <a:off x="5628481" y="1916114"/>
            <a:ext cx="0" cy="5048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s-PE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4" name="AutoShape 11">
            <a:extLst>
              <a:ext uri="{FF2B5EF4-FFF2-40B4-BE49-F238E27FC236}">
                <a16:creationId xmlns:a16="http://schemas.microsoft.com/office/drawing/2014/main" id="{102A6DB1-B22E-40AA-89DF-6636B7121E0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11676" y="4005264"/>
            <a:ext cx="2303463" cy="504825"/>
          </a:xfrm>
          <a:prstGeom prst="flowChartAlternateProcess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/>
            <a:r>
              <a:rPr lang="es-MX" altLang="es-PE" sz="1200" b="1" dirty="0">
                <a:solidFill>
                  <a:prstClr val="black"/>
                </a:solidFill>
              </a:rPr>
              <a:t>AUTO DE ENJUICIAMIENTO</a:t>
            </a:r>
          </a:p>
        </p:txBody>
      </p:sp>
      <p:sp>
        <p:nvSpPr>
          <p:cNvPr id="25" name="AutoShape 18">
            <a:extLst>
              <a:ext uri="{FF2B5EF4-FFF2-40B4-BE49-F238E27FC236}">
                <a16:creationId xmlns:a16="http://schemas.microsoft.com/office/drawing/2014/main" id="{2BCFC862-9EE2-422A-9AC7-A695CD61F210}"/>
              </a:ext>
            </a:extLst>
          </p:cNvPr>
          <p:cNvSpPr>
            <a:spLocks/>
          </p:cNvSpPr>
          <p:nvPr/>
        </p:nvSpPr>
        <p:spPr bwMode="auto">
          <a:xfrm>
            <a:off x="7032625" y="1341438"/>
            <a:ext cx="287338" cy="1871662"/>
          </a:xfrm>
          <a:prstGeom prst="leftBrace">
            <a:avLst>
              <a:gd name="adj1" fmla="val 54282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es-PE" altLang="es-PE">
              <a:solidFill>
                <a:prstClr val="black"/>
              </a:solidFill>
            </a:endParaRPr>
          </a:p>
        </p:txBody>
      </p:sp>
      <p:sp>
        <p:nvSpPr>
          <p:cNvPr id="26" name="Rectangle 19">
            <a:extLst>
              <a:ext uri="{FF2B5EF4-FFF2-40B4-BE49-F238E27FC236}">
                <a16:creationId xmlns:a16="http://schemas.microsoft.com/office/drawing/2014/main" id="{3BF1CFFE-E854-43C8-A640-10E91C49881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19963" y="1052513"/>
            <a:ext cx="3168650" cy="2305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buFontTx/>
              <a:buChar char="•"/>
            </a:pPr>
            <a:r>
              <a:rPr lang="es-MX" altLang="es-PE" sz="1200" dirty="0">
                <a:solidFill>
                  <a:prstClr val="black"/>
                </a:solidFill>
              </a:rPr>
              <a:t> </a:t>
            </a:r>
            <a:r>
              <a:rPr lang="es-MX" altLang="es-PE" sz="1200" dirty="0">
                <a:solidFill>
                  <a:schemeClr val="bg1"/>
                </a:solidFill>
              </a:rPr>
              <a:t>Se otorga la palabra a: EL Fiscal, la defensa, </a:t>
            </a:r>
          </a:p>
          <a:p>
            <a:pPr eaLnBrk="1" hangingPunct="1"/>
            <a:r>
              <a:rPr lang="es-MX" altLang="es-PE" sz="1200" dirty="0">
                <a:solidFill>
                  <a:schemeClr val="bg1"/>
                </a:solidFill>
              </a:rPr>
              <a:t>actor civil, acusado, tercero civilmente</a:t>
            </a:r>
          </a:p>
          <a:p>
            <a:pPr eaLnBrk="1" hangingPunct="1"/>
            <a:r>
              <a:rPr lang="es-MX" altLang="es-PE" sz="1200" dirty="0">
                <a:solidFill>
                  <a:schemeClr val="bg1"/>
                </a:solidFill>
              </a:rPr>
              <a:t> responsable</a:t>
            </a:r>
          </a:p>
          <a:p>
            <a:pPr eaLnBrk="1" hangingPunct="1">
              <a:buFontTx/>
              <a:buChar char="•"/>
            </a:pPr>
            <a:r>
              <a:rPr lang="es-MX" altLang="es-PE" sz="1200" dirty="0">
                <a:solidFill>
                  <a:schemeClr val="bg1"/>
                </a:solidFill>
              </a:rPr>
              <a:t> Se debate la procedencia o admisibilidad de</a:t>
            </a:r>
          </a:p>
          <a:p>
            <a:pPr eaLnBrk="1" hangingPunct="1"/>
            <a:r>
              <a:rPr lang="es-MX" altLang="es-PE" sz="1200" dirty="0">
                <a:solidFill>
                  <a:schemeClr val="bg1"/>
                </a:solidFill>
              </a:rPr>
              <a:t> c/u de las cuestiones planteadas y la </a:t>
            </a:r>
          </a:p>
          <a:p>
            <a:pPr eaLnBrk="1" hangingPunct="1"/>
            <a:r>
              <a:rPr lang="es-MX" altLang="es-PE" sz="1200" dirty="0">
                <a:solidFill>
                  <a:schemeClr val="bg1"/>
                </a:solidFill>
              </a:rPr>
              <a:t>pertinencia de la prueba ofrecida</a:t>
            </a:r>
          </a:p>
          <a:p>
            <a:pPr eaLnBrk="1" hangingPunct="1">
              <a:buFontTx/>
              <a:buChar char="•"/>
            </a:pPr>
            <a:r>
              <a:rPr lang="es-MX" altLang="es-PE" sz="1200" dirty="0">
                <a:solidFill>
                  <a:schemeClr val="bg1"/>
                </a:solidFill>
              </a:rPr>
              <a:t> El fiscal podrá modificar, aclarar o integrar</a:t>
            </a:r>
          </a:p>
          <a:p>
            <a:pPr eaLnBrk="1" hangingPunct="1"/>
            <a:r>
              <a:rPr lang="es-MX" altLang="es-PE" sz="1200" dirty="0">
                <a:solidFill>
                  <a:schemeClr val="bg1"/>
                </a:solidFill>
              </a:rPr>
              <a:t> la acusación</a:t>
            </a:r>
          </a:p>
          <a:p>
            <a:pPr eaLnBrk="1" hangingPunct="1">
              <a:buFontTx/>
              <a:buChar char="•"/>
            </a:pPr>
            <a:r>
              <a:rPr lang="es-MX" altLang="es-PE" sz="1200" dirty="0">
                <a:solidFill>
                  <a:schemeClr val="bg1"/>
                </a:solidFill>
              </a:rPr>
              <a:t>Se corre traslado a los sujetos procesales </a:t>
            </a:r>
          </a:p>
          <a:p>
            <a:pPr eaLnBrk="1" hangingPunct="1"/>
            <a:r>
              <a:rPr lang="es-MX" altLang="es-PE" sz="1200" dirty="0">
                <a:solidFill>
                  <a:schemeClr val="bg1"/>
                </a:solidFill>
              </a:rPr>
              <a:t>para su absolución </a:t>
            </a:r>
          </a:p>
        </p:txBody>
      </p:sp>
      <p:sp>
        <p:nvSpPr>
          <p:cNvPr id="27" name="AutoShape 20">
            <a:extLst>
              <a:ext uri="{FF2B5EF4-FFF2-40B4-BE49-F238E27FC236}">
                <a16:creationId xmlns:a16="http://schemas.microsoft.com/office/drawing/2014/main" id="{32FDF78A-8AF7-40CA-9A04-760A24FAEA5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48526" y="3716338"/>
            <a:ext cx="3311525" cy="1441450"/>
          </a:xfrm>
          <a:prstGeom prst="flowChartPunchedCard">
            <a:avLst/>
          </a:prstGeom>
          <a:noFill/>
          <a:ln w="9525">
            <a:solidFill>
              <a:schemeClr val="tx1"/>
            </a:solidFill>
            <a:prstDash val="sysDot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r>
              <a:rPr lang="es-MX" altLang="es-PE" sz="1200" dirty="0">
                <a:solidFill>
                  <a:prstClr val="black"/>
                </a:solidFill>
              </a:rPr>
              <a:t>         </a:t>
            </a:r>
            <a:r>
              <a:rPr lang="es-MX" altLang="es-PE" sz="1200" b="1" dirty="0">
                <a:solidFill>
                  <a:schemeClr val="bg1"/>
                </a:solidFill>
              </a:rPr>
              <a:t>CONTENIDO</a:t>
            </a:r>
          </a:p>
          <a:p>
            <a:pPr eaLnBrk="1" hangingPunct="1">
              <a:buFontTx/>
              <a:buChar char="•"/>
            </a:pPr>
            <a:r>
              <a:rPr lang="es-MX" altLang="es-PE" sz="1200" dirty="0">
                <a:solidFill>
                  <a:schemeClr val="bg1"/>
                </a:solidFill>
              </a:rPr>
              <a:t>Nombre de los imputados y agraviados</a:t>
            </a:r>
          </a:p>
          <a:p>
            <a:pPr eaLnBrk="1" hangingPunct="1">
              <a:buFontTx/>
              <a:buChar char="•"/>
            </a:pPr>
            <a:r>
              <a:rPr lang="es-MX" altLang="es-PE" sz="1200" dirty="0">
                <a:solidFill>
                  <a:schemeClr val="bg1"/>
                </a:solidFill>
              </a:rPr>
              <a:t>El delitos) materia de acusación fiscal</a:t>
            </a:r>
          </a:p>
          <a:p>
            <a:pPr eaLnBrk="1" hangingPunct="1">
              <a:buFontTx/>
              <a:buChar char="•"/>
            </a:pPr>
            <a:r>
              <a:rPr lang="es-MX" altLang="es-PE" sz="1200" dirty="0">
                <a:solidFill>
                  <a:schemeClr val="bg1"/>
                </a:solidFill>
              </a:rPr>
              <a:t>Medios de prueba admitidos</a:t>
            </a:r>
          </a:p>
          <a:p>
            <a:pPr eaLnBrk="1" hangingPunct="1">
              <a:buFontTx/>
              <a:buChar char="•"/>
            </a:pPr>
            <a:r>
              <a:rPr lang="es-MX" altLang="es-PE" sz="1200" dirty="0">
                <a:solidFill>
                  <a:schemeClr val="bg1"/>
                </a:solidFill>
              </a:rPr>
              <a:t>Indicación de las partes constituidas en la </a:t>
            </a:r>
          </a:p>
          <a:p>
            <a:pPr eaLnBrk="1" hangingPunct="1"/>
            <a:r>
              <a:rPr lang="es-MX" altLang="es-PE" sz="1200" dirty="0">
                <a:solidFill>
                  <a:schemeClr val="bg1"/>
                </a:solidFill>
              </a:rPr>
              <a:t>causa</a:t>
            </a:r>
          </a:p>
          <a:p>
            <a:pPr eaLnBrk="1" hangingPunct="1">
              <a:buFontTx/>
              <a:buChar char="•"/>
            </a:pPr>
            <a:r>
              <a:rPr lang="es-MX" altLang="es-PE" sz="1200" dirty="0">
                <a:solidFill>
                  <a:schemeClr val="bg1"/>
                </a:solidFill>
              </a:rPr>
              <a:t>Orden de remisión de los actuados al Juez</a:t>
            </a:r>
          </a:p>
          <a:p>
            <a:pPr eaLnBrk="1" hangingPunct="1"/>
            <a:r>
              <a:rPr lang="es-MX" altLang="es-PE" sz="1200" dirty="0">
                <a:solidFill>
                  <a:schemeClr val="bg1"/>
                </a:solidFill>
              </a:rPr>
              <a:t> competente</a:t>
            </a:r>
          </a:p>
          <a:p>
            <a:pPr eaLnBrk="1" hangingPunct="1">
              <a:buFontTx/>
              <a:buChar char="•"/>
            </a:pPr>
            <a:endParaRPr lang="es-MX" altLang="es-PE" dirty="0">
              <a:solidFill>
                <a:prstClr val="black"/>
              </a:solidFill>
            </a:endParaRPr>
          </a:p>
        </p:txBody>
      </p:sp>
      <p:sp>
        <p:nvSpPr>
          <p:cNvPr id="28" name="AutoShape 21">
            <a:extLst>
              <a:ext uri="{FF2B5EF4-FFF2-40B4-BE49-F238E27FC236}">
                <a16:creationId xmlns:a16="http://schemas.microsoft.com/office/drawing/2014/main" id="{D918D61F-70B8-43D6-AFAB-E508C65A63D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11675" y="4832349"/>
            <a:ext cx="2305050" cy="1368425"/>
          </a:xfrm>
          <a:prstGeom prst="flowChartExtract">
            <a:avLst/>
          </a:prstGeom>
          <a:solidFill>
            <a:schemeClr val="tx2">
              <a:lumMod val="20000"/>
              <a:lumOff val="80000"/>
            </a:schemeClr>
          </a:solidFill>
          <a:ln w="9525">
            <a:solidFill>
              <a:schemeClr val="tx1"/>
            </a:solidFill>
            <a:prstDash val="sysDot"/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/>
            <a:r>
              <a:rPr lang="es-MX" altLang="es-PE" sz="1400" b="1" dirty="0">
                <a:solidFill>
                  <a:prstClr val="black"/>
                </a:solidFill>
                <a:latin typeface="Calibri"/>
              </a:rPr>
              <a:t>JUEZ</a:t>
            </a:r>
          </a:p>
          <a:p>
            <a:pPr algn="ctr" eaLnBrk="1" hangingPunct="1"/>
            <a:r>
              <a:rPr lang="es-MX" altLang="es-PE" sz="1400" b="1" dirty="0">
                <a:solidFill>
                  <a:prstClr val="black"/>
                </a:solidFill>
                <a:latin typeface="Calibri"/>
              </a:rPr>
              <a:t>PENAL</a:t>
            </a:r>
          </a:p>
          <a:p>
            <a:pPr algn="ctr" eaLnBrk="1" hangingPunct="1"/>
            <a:r>
              <a:rPr lang="es-MX" altLang="es-PE" sz="1400" b="1" dirty="0">
                <a:solidFill>
                  <a:prstClr val="black"/>
                </a:solidFill>
                <a:latin typeface="Calibri"/>
              </a:rPr>
              <a:t>COMPETENTE</a:t>
            </a:r>
          </a:p>
          <a:p>
            <a:pPr algn="ctr" eaLnBrk="1" hangingPunct="1"/>
            <a:r>
              <a:rPr lang="es-MX" altLang="es-PE" sz="1200" b="1" dirty="0">
                <a:solidFill>
                  <a:prstClr val="black"/>
                </a:solidFill>
                <a:latin typeface="Calibri"/>
              </a:rPr>
              <a:t>(Unipersonal o colegiado</a:t>
            </a:r>
            <a:r>
              <a:rPr lang="es-MX" altLang="es-PE" sz="1200" dirty="0">
                <a:solidFill>
                  <a:prstClr val="black"/>
                </a:solidFill>
                <a:latin typeface="Calibri"/>
              </a:rPr>
              <a:t>)</a:t>
            </a:r>
          </a:p>
          <a:p>
            <a:pPr algn="ctr" eaLnBrk="1" hangingPunct="1"/>
            <a:endParaRPr lang="es-MX" altLang="es-PE" dirty="0">
              <a:solidFill>
                <a:prstClr val="black"/>
              </a:solidFill>
            </a:endParaRPr>
          </a:p>
        </p:txBody>
      </p:sp>
      <p:sp>
        <p:nvSpPr>
          <p:cNvPr id="30" name="Line 24">
            <a:extLst>
              <a:ext uri="{FF2B5EF4-FFF2-40B4-BE49-F238E27FC236}">
                <a16:creationId xmlns:a16="http://schemas.microsoft.com/office/drawing/2014/main" id="{ED54AB5B-CBD6-4AA8-9D98-E25CCD362607}"/>
              </a:ext>
            </a:extLst>
          </p:cNvPr>
          <p:cNvSpPr>
            <a:spLocks noChangeShapeType="1"/>
          </p:cNvSpPr>
          <p:nvPr/>
        </p:nvSpPr>
        <p:spPr bwMode="auto">
          <a:xfrm>
            <a:off x="6816726" y="4292600"/>
            <a:ext cx="3587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s-PE">
              <a:solidFill>
                <a:prstClr val="black"/>
              </a:solidFill>
              <a:latin typeface="Calibri"/>
            </a:endParaRPr>
          </a:p>
        </p:txBody>
      </p:sp>
      <p:cxnSp>
        <p:nvCxnSpPr>
          <p:cNvPr id="32" name="Conector recto de flecha 31">
            <a:extLst>
              <a:ext uri="{FF2B5EF4-FFF2-40B4-BE49-F238E27FC236}">
                <a16:creationId xmlns:a16="http://schemas.microsoft.com/office/drawing/2014/main" id="{B9FDB4CA-7F78-4FD9-ACBD-01C3931B2E92}"/>
              </a:ext>
            </a:extLst>
          </p:cNvPr>
          <p:cNvCxnSpPr>
            <a:stCxn id="24" idx="2"/>
          </p:cNvCxnSpPr>
          <p:nvPr/>
        </p:nvCxnSpPr>
        <p:spPr>
          <a:xfrm flipH="1">
            <a:off x="5663407" y="4510089"/>
            <a:ext cx="1" cy="287337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Conector angular 4">
            <a:extLst>
              <a:ext uri="{FF2B5EF4-FFF2-40B4-BE49-F238E27FC236}">
                <a16:creationId xmlns:a16="http://schemas.microsoft.com/office/drawing/2014/main" id="{62DCB27C-06C4-45B7-A25C-7204074CFCC2}"/>
              </a:ext>
            </a:extLst>
          </p:cNvPr>
          <p:cNvCxnSpPr/>
          <p:nvPr/>
        </p:nvCxnSpPr>
        <p:spPr>
          <a:xfrm>
            <a:off x="6240016" y="5301208"/>
            <a:ext cx="935484" cy="504056"/>
          </a:xfrm>
          <a:prstGeom prst="bentConnector3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28 Rectángulo">
            <a:extLst>
              <a:ext uri="{FF2B5EF4-FFF2-40B4-BE49-F238E27FC236}">
                <a16:creationId xmlns:a16="http://schemas.microsoft.com/office/drawing/2014/main" id="{3C3A84FC-64A1-46A6-9739-32FF8EFA0431}"/>
              </a:ext>
            </a:extLst>
          </p:cNvPr>
          <p:cNvSpPr/>
          <p:nvPr/>
        </p:nvSpPr>
        <p:spPr>
          <a:xfrm>
            <a:off x="3535297" y="486789"/>
            <a:ext cx="395978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PE" sz="3200" b="1" dirty="0">
                <a:solidFill>
                  <a:schemeClr val="bg1"/>
                </a:solidFill>
                <a:latin typeface="Calibri"/>
              </a:rPr>
              <a:t>ETAPA INTERMEDIA</a:t>
            </a:r>
          </a:p>
        </p:txBody>
      </p:sp>
      <p:sp>
        <p:nvSpPr>
          <p:cNvPr id="36" name="AutoShape 4">
            <a:extLst>
              <a:ext uri="{FF2B5EF4-FFF2-40B4-BE49-F238E27FC236}">
                <a16:creationId xmlns:a16="http://schemas.microsoft.com/office/drawing/2014/main" id="{F30458A8-83A5-40A7-B18C-3C1D81D5D4A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76414" y="1067581"/>
            <a:ext cx="1800225" cy="1008063"/>
          </a:xfrm>
          <a:prstGeom prst="flowChartExtra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/>
            <a:r>
              <a:rPr lang="es-MX" altLang="es-PE" sz="1400" b="1" dirty="0">
                <a:solidFill>
                  <a:prstClr val="white"/>
                </a:solidFill>
                <a:latin typeface="Calibri"/>
              </a:rPr>
              <a:t>Juez</a:t>
            </a:r>
          </a:p>
          <a:p>
            <a:pPr algn="ctr" eaLnBrk="1" hangingPunct="1"/>
            <a:r>
              <a:rPr lang="es-MX" altLang="es-PE" sz="1400" b="1" dirty="0">
                <a:solidFill>
                  <a:prstClr val="white"/>
                </a:solidFill>
                <a:latin typeface="Calibri"/>
              </a:rPr>
              <a:t>Investigación</a:t>
            </a:r>
          </a:p>
          <a:p>
            <a:pPr algn="ctr" eaLnBrk="1" hangingPunct="1"/>
            <a:r>
              <a:rPr lang="es-MX" altLang="es-PE" sz="1400" b="1" dirty="0">
                <a:solidFill>
                  <a:prstClr val="white"/>
                </a:solidFill>
                <a:latin typeface="Calibri"/>
              </a:rPr>
              <a:t>Preparatoria</a:t>
            </a:r>
          </a:p>
          <a:p>
            <a:pPr algn="ctr" eaLnBrk="1" hangingPunct="1"/>
            <a:endParaRPr lang="es-MX" altLang="es-PE" sz="1200" b="1" dirty="0">
              <a:solidFill>
                <a:prstClr val="black"/>
              </a:solidFill>
            </a:endParaRPr>
          </a:p>
        </p:txBody>
      </p:sp>
      <p:sp>
        <p:nvSpPr>
          <p:cNvPr id="37" name="Rectangle 28">
            <a:extLst>
              <a:ext uri="{FF2B5EF4-FFF2-40B4-BE49-F238E27FC236}">
                <a16:creationId xmlns:a16="http://schemas.microsoft.com/office/drawing/2014/main" id="{BD43AA0D-4442-4BEC-B259-EC620CA3163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03614" y="1052514"/>
            <a:ext cx="865187" cy="28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/>
            <a:r>
              <a:rPr lang="es-MX" altLang="es-PE" sz="1000" dirty="0">
                <a:solidFill>
                  <a:schemeClr val="bg1"/>
                </a:solidFill>
              </a:rPr>
              <a:t>10 días</a:t>
            </a:r>
          </a:p>
        </p:txBody>
      </p:sp>
      <p:cxnSp>
        <p:nvCxnSpPr>
          <p:cNvPr id="38" name="30 Conector angular">
            <a:extLst>
              <a:ext uri="{FF2B5EF4-FFF2-40B4-BE49-F238E27FC236}">
                <a16:creationId xmlns:a16="http://schemas.microsoft.com/office/drawing/2014/main" id="{8C696011-F1C1-49E8-A5D2-B5809967B669}"/>
              </a:ext>
            </a:extLst>
          </p:cNvPr>
          <p:cNvCxnSpPr/>
          <p:nvPr/>
        </p:nvCxnSpPr>
        <p:spPr>
          <a:xfrm>
            <a:off x="3167042" y="1428736"/>
            <a:ext cx="1201758" cy="142876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Line 2">
            <a:extLst>
              <a:ext uri="{FF2B5EF4-FFF2-40B4-BE49-F238E27FC236}">
                <a16:creationId xmlns:a16="http://schemas.microsoft.com/office/drawing/2014/main" id="{8AC11966-C3AC-4B94-9E62-6AF6E18A320C}"/>
              </a:ext>
            </a:extLst>
          </p:cNvPr>
          <p:cNvSpPr>
            <a:spLocks noChangeShapeType="1"/>
          </p:cNvSpPr>
          <p:nvPr/>
        </p:nvSpPr>
        <p:spPr bwMode="auto">
          <a:xfrm>
            <a:off x="1847851" y="3644900"/>
            <a:ext cx="7885113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s-PE">
              <a:solidFill>
                <a:prstClr val="black"/>
              </a:solidFill>
              <a:latin typeface="Calibri"/>
            </a:endParaRPr>
          </a:p>
        </p:txBody>
      </p:sp>
      <p:sp>
        <p:nvSpPr>
          <p:cNvPr id="40" name="AutoShape 22">
            <a:extLst>
              <a:ext uri="{FF2B5EF4-FFF2-40B4-BE49-F238E27FC236}">
                <a16:creationId xmlns:a16="http://schemas.microsoft.com/office/drawing/2014/main" id="{453C17D9-FDFA-4A8C-9A96-CB6699F6519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48526" y="5179877"/>
            <a:ext cx="3311525" cy="1081087"/>
          </a:xfrm>
          <a:prstGeom prst="flowChartPunchedCard">
            <a:avLst/>
          </a:prstGeom>
          <a:solidFill>
            <a:srgbClr val="002060"/>
          </a:solidFill>
          <a:ln w="9525">
            <a:solidFill>
              <a:schemeClr val="tx1"/>
            </a:solidFill>
            <a:prstDash val="sysDot"/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r>
              <a:rPr lang="es-MX" altLang="es-PE" sz="1200" dirty="0">
                <a:solidFill>
                  <a:schemeClr val="bg1"/>
                </a:solidFill>
              </a:rPr>
              <a:t>Dentro de las 48 hrs. de la</a:t>
            </a:r>
          </a:p>
          <a:p>
            <a:pPr eaLnBrk="1" hangingPunct="1"/>
            <a:r>
              <a:rPr lang="es-MX" altLang="es-PE" sz="1200" dirty="0">
                <a:solidFill>
                  <a:schemeClr val="bg1"/>
                </a:solidFill>
              </a:rPr>
              <a:t> notificación, se hará llegar la resolución,</a:t>
            </a:r>
          </a:p>
          <a:p>
            <a:pPr eaLnBrk="1" hangingPunct="1"/>
            <a:r>
              <a:rPr lang="es-MX" altLang="es-PE" sz="1200" dirty="0">
                <a:solidFill>
                  <a:schemeClr val="bg1"/>
                </a:solidFill>
              </a:rPr>
              <a:t> las actuaciones, objetos incautados y </a:t>
            </a:r>
          </a:p>
          <a:p>
            <a:pPr eaLnBrk="1" hangingPunct="1"/>
            <a:r>
              <a:rPr lang="es-MX" altLang="es-PE" sz="1200" dirty="0">
                <a:solidFill>
                  <a:schemeClr val="bg1"/>
                </a:solidFill>
              </a:rPr>
              <a:t>se pondrá a su orden los presos </a:t>
            </a:r>
          </a:p>
          <a:p>
            <a:pPr eaLnBrk="1" hangingPunct="1"/>
            <a:r>
              <a:rPr lang="es-MX" altLang="es-PE" sz="1200" dirty="0">
                <a:solidFill>
                  <a:schemeClr val="bg1"/>
                </a:solidFill>
              </a:rPr>
              <a:t>preventivos</a:t>
            </a:r>
          </a:p>
        </p:txBody>
      </p:sp>
      <p:sp>
        <p:nvSpPr>
          <p:cNvPr id="41" name="AutoShape 12">
            <a:extLst>
              <a:ext uri="{FF2B5EF4-FFF2-40B4-BE49-F238E27FC236}">
                <a16:creationId xmlns:a16="http://schemas.microsoft.com/office/drawing/2014/main" id="{C9F4C3E8-153C-431B-AE53-E71D6050F59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03389" y="4005263"/>
            <a:ext cx="1800225" cy="431800"/>
          </a:xfrm>
          <a:prstGeom prst="flowChartAlternateProcess">
            <a:avLst/>
          </a:prstGeom>
          <a:solidFill>
            <a:schemeClr val="bg2">
              <a:lumMod val="9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/>
            <a:r>
              <a:rPr lang="es-MX" altLang="es-PE" sz="1200" dirty="0">
                <a:solidFill>
                  <a:prstClr val="black"/>
                </a:solidFill>
              </a:rPr>
              <a:t>MINISTERIO PUBLICO</a:t>
            </a:r>
          </a:p>
        </p:txBody>
      </p:sp>
      <p:sp>
        <p:nvSpPr>
          <p:cNvPr id="42" name="Rectangle 27">
            <a:extLst>
              <a:ext uri="{FF2B5EF4-FFF2-40B4-BE49-F238E27FC236}">
                <a16:creationId xmlns:a16="http://schemas.microsoft.com/office/drawing/2014/main" id="{87E1371A-4664-438F-836D-16EB4D0820B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59150" y="3716339"/>
            <a:ext cx="1441450" cy="2174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/>
            <a:r>
              <a:rPr lang="es-MX" altLang="es-PE" sz="1200" dirty="0">
                <a:solidFill>
                  <a:schemeClr val="bg1"/>
                </a:solidFill>
              </a:rPr>
              <a:t>NOTIFICACION</a:t>
            </a:r>
          </a:p>
        </p:txBody>
      </p:sp>
      <p:sp>
        <p:nvSpPr>
          <p:cNvPr id="43" name="AutoShape 13">
            <a:extLst>
              <a:ext uri="{FF2B5EF4-FFF2-40B4-BE49-F238E27FC236}">
                <a16:creationId xmlns:a16="http://schemas.microsoft.com/office/drawing/2014/main" id="{CBC5FD85-04E3-4179-BFAE-5EE6B19977B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03389" y="4652963"/>
            <a:ext cx="1800225" cy="431800"/>
          </a:xfrm>
          <a:prstGeom prst="flowChartAlternateProcess">
            <a:avLst/>
          </a:prstGeom>
          <a:solidFill>
            <a:schemeClr val="bg2">
              <a:lumMod val="9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/>
            <a:r>
              <a:rPr lang="es-MX" altLang="es-PE" sz="1200" dirty="0">
                <a:solidFill>
                  <a:prstClr val="black"/>
                </a:solidFill>
              </a:rPr>
              <a:t>SUJETOS PROCESALES</a:t>
            </a:r>
          </a:p>
        </p:txBody>
      </p:sp>
      <p:sp>
        <p:nvSpPr>
          <p:cNvPr id="12" name="Cerrar llave 11">
            <a:extLst>
              <a:ext uri="{FF2B5EF4-FFF2-40B4-BE49-F238E27FC236}">
                <a16:creationId xmlns:a16="http://schemas.microsoft.com/office/drawing/2014/main" id="{122EFB56-41E5-450F-B1E4-5B36DAD82E26}"/>
              </a:ext>
            </a:extLst>
          </p:cNvPr>
          <p:cNvSpPr/>
          <p:nvPr/>
        </p:nvSpPr>
        <p:spPr>
          <a:xfrm>
            <a:off x="3576639" y="4246881"/>
            <a:ext cx="169432" cy="723325"/>
          </a:xfrm>
          <a:prstGeom prst="rightBrac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45" name="Line 17">
            <a:extLst>
              <a:ext uri="{FF2B5EF4-FFF2-40B4-BE49-F238E27FC236}">
                <a16:creationId xmlns:a16="http://schemas.microsoft.com/office/drawing/2014/main" id="{DDC2FBA9-0539-4820-87B5-2195E5DF32CD}"/>
              </a:ext>
            </a:extLst>
          </p:cNvPr>
          <p:cNvSpPr>
            <a:spLocks noChangeShapeType="1"/>
          </p:cNvSpPr>
          <p:nvPr/>
        </p:nvSpPr>
        <p:spPr bwMode="auto">
          <a:xfrm>
            <a:off x="3719513" y="4365625"/>
            <a:ext cx="792162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s-PE">
              <a:solidFill>
                <a:prstClr val="black"/>
              </a:solidFill>
              <a:latin typeface="Calibri"/>
            </a:endParaRPr>
          </a:p>
        </p:txBody>
      </p:sp>
      <p:sp>
        <p:nvSpPr>
          <p:cNvPr id="46" name="Rectangle 26">
            <a:extLst>
              <a:ext uri="{FF2B5EF4-FFF2-40B4-BE49-F238E27FC236}">
                <a16:creationId xmlns:a16="http://schemas.microsoft.com/office/drawing/2014/main" id="{6D56174A-2353-462C-9C1E-875846D7238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47850" y="3141664"/>
            <a:ext cx="1728788" cy="433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/>
            <a:r>
              <a:rPr lang="es-MX" altLang="es-PE" sz="1200" b="1" dirty="0">
                <a:solidFill>
                  <a:schemeClr val="bg1"/>
                </a:solidFill>
              </a:rPr>
              <a:t>Artículo 352°</a:t>
            </a:r>
          </a:p>
        </p:txBody>
      </p:sp>
    </p:spTree>
    <p:extLst>
      <p:ext uri="{BB962C8B-B14F-4D97-AF65-F5344CB8AC3E}">
        <p14:creationId xmlns:p14="http://schemas.microsoft.com/office/powerpoint/2010/main" val="33644665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Shape 4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Título">
            <a:extLst>
              <a:ext uri="{FF2B5EF4-FFF2-40B4-BE49-F238E27FC236}">
                <a16:creationId xmlns:a16="http://schemas.microsoft.com/office/drawing/2014/main" id="{EC6A8249-5A03-41FE-ABB9-9882B044B35D}"/>
              </a:ext>
            </a:extLst>
          </p:cNvPr>
          <p:cNvSpPr txBox="1">
            <a:spLocks/>
          </p:cNvSpPr>
          <p:nvPr/>
        </p:nvSpPr>
        <p:spPr>
          <a:xfrm>
            <a:off x="2133600" y="464231"/>
            <a:ext cx="7924800" cy="1143000"/>
          </a:xfrm>
          <a:prstGeom prst="rect">
            <a:avLst/>
          </a:prstGeom>
        </p:spPr>
        <p:txBody>
          <a:bodyPr spcFirstLastPara="1" vert="horz" wrap="square" lIns="91425" tIns="91425" rIns="91425" bIns="91425" rtlCol="0" anchor="b" anchorCtr="0">
            <a:noAutofit/>
          </a:bodyPr>
          <a:lstStyle>
            <a:lvl1pPr lvl="0" algn="ctr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None/>
              <a:defRPr sz="6933" kern="1200">
                <a:solidFill>
                  <a:srgbClr val="000000"/>
                </a:solidFill>
                <a:latin typeface="+mj-lt"/>
                <a:ea typeface="+mj-ea"/>
                <a:cs typeface="+mj-cs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None/>
              <a:defRPr sz="6933">
                <a:solidFill>
                  <a:srgbClr val="000000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None/>
              <a:defRPr sz="6933">
                <a:solidFill>
                  <a:srgbClr val="000000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None/>
              <a:defRPr sz="6933">
                <a:solidFill>
                  <a:srgbClr val="000000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None/>
              <a:defRPr sz="6933">
                <a:solidFill>
                  <a:srgbClr val="000000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None/>
              <a:defRPr sz="6933">
                <a:solidFill>
                  <a:srgbClr val="000000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None/>
              <a:defRPr sz="6933">
                <a:solidFill>
                  <a:srgbClr val="000000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None/>
              <a:defRPr sz="6933">
                <a:solidFill>
                  <a:srgbClr val="000000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None/>
              <a:defRPr sz="6933">
                <a:solidFill>
                  <a:srgbClr val="000000"/>
                </a:solidFill>
              </a:defRPr>
            </a:lvl9pPr>
          </a:lstStyle>
          <a:p>
            <a:pPr>
              <a:defRPr/>
            </a:pPr>
            <a:r>
              <a:rPr lang="es-PE" sz="2800" b="1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Derecho a probar</a:t>
            </a:r>
            <a:endParaRPr lang="es-PE" sz="2800" b="1" i="1" dirty="0">
              <a:solidFill>
                <a:srgbClr val="00B0F0"/>
              </a:solidFill>
              <a:latin typeface="Calibri" pitchFamily="34" charset="0"/>
              <a:cs typeface="Calibri" pitchFamily="34" charset="0"/>
            </a:endParaRPr>
          </a:p>
        </p:txBody>
      </p:sp>
      <p:graphicFrame>
        <p:nvGraphicFramePr>
          <p:cNvPr id="5" name="4 Diagrama">
            <a:extLst>
              <a:ext uri="{FF2B5EF4-FFF2-40B4-BE49-F238E27FC236}">
                <a16:creationId xmlns:a16="http://schemas.microsoft.com/office/drawing/2014/main" id="{05C5E5B4-AD02-469A-83E4-B199D0E0C46C}"/>
              </a:ext>
            </a:extLst>
          </p:cNvPr>
          <p:cNvGraphicFramePr/>
          <p:nvPr/>
        </p:nvGraphicFramePr>
        <p:xfrm>
          <a:off x="3605403" y="1988840"/>
          <a:ext cx="5556651" cy="37759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4593419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Shape 4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ángulo 19">
            <a:extLst>
              <a:ext uri="{FF2B5EF4-FFF2-40B4-BE49-F238E27FC236}">
                <a16:creationId xmlns:a16="http://schemas.microsoft.com/office/drawing/2014/main" id="{5EB4D676-F43E-41A4-8F12-545FD6CE62E5}"/>
              </a:ext>
            </a:extLst>
          </p:cNvPr>
          <p:cNvSpPr/>
          <p:nvPr/>
        </p:nvSpPr>
        <p:spPr>
          <a:xfrm>
            <a:off x="2177143" y="1494971"/>
            <a:ext cx="1088571" cy="508000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graphicFrame>
        <p:nvGraphicFramePr>
          <p:cNvPr id="4" name="4 Diagrama">
            <a:extLst>
              <a:ext uri="{FF2B5EF4-FFF2-40B4-BE49-F238E27FC236}">
                <a16:creationId xmlns:a16="http://schemas.microsoft.com/office/drawing/2014/main" id="{19D8F360-D4E7-4E16-B374-02A386AF812E}"/>
              </a:ext>
            </a:extLst>
          </p:cNvPr>
          <p:cNvGraphicFramePr/>
          <p:nvPr/>
        </p:nvGraphicFramePr>
        <p:xfrm>
          <a:off x="1991544" y="1268760"/>
          <a:ext cx="8117974" cy="501558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1 Título">
            <a:extLst>
              <a:ext uri="{FF2B5EF4-FFF2-40B4-BE49-F238E27FC236}">
                <a16:creationId xmlns:a16="http://schemas.microsoft.com/office/drawing/2014/main" id="{2BE2E620-4AA3-404D-9E1C-DF3D0E0CC295}"/>
              </a:ext>
            </a:extLst>
          </p:cNvPr>
          <p:cNvSpPr txBox="1">
            <a:spLocks/>
          </p:cNvSpPr>
          <p:nvPr/>
        </p:nvSpPr>
        <p:spPr>
          <a:xfrm>
            <a:off x="2088131" y="-189859"/>
            <a:ext cx="7924800" cy="1143000"/>
          </a:xfrm>
          <a:prstGeom prst="rect">
            <a:avLst/>
          </a:prstGeom>
        </p:spPr>
        <p:txBody>
          <a:bodyPr spcFirstLastPara="1" vert="horz" wrap="square" lIns="91425" tIns="91425" rIns="91425" bIns="91425" rtlCol="0" anchor="b" anchorCtr="0">
            <a:noAutofit/>
          </a:bodyPr>
          <a:lstStyle>
            <a:lvl1pPr lvl="0" algn="ctr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None/>
              <a:defRPr sz="6933" kern="1200">
                <a:solidFill>
                  <a:srgbClr val="000000"/>
                </a:solidFill>
                <a:latin typeface="+mj-lt"/>
                <a:ea typeface="+mj-ea"/>
                <a:cs typeface="+mj-cs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None/>
              <a:defRPr sz="6933">
                <a:solidFill>
                  <a:srgbClr val="000000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None/>
              <a:defRPr sz="6933">
                <a:solidFill>
                  <a:srgbClr val="000000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None/>
              <a:defRPr sz="6933">
                <a:solidFill>
                  <a:srgbClr val="000000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None/>
              <a:defRPr sz="6933">
                <a:solidFill>
                  <a:srgbClr val="000000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None/>
              <a:defRPr sz="6933">
                <a:solidFill>
                  <a:srgbClr val="000000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None/>
              <a:defRPr sz="6933">
                <a:solidFill>
                  <a:srgbClr val="000000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None/>
              <a:defRPr sz="6933">
                <a:solidFill>
                  <a:srgbClr val="000000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None/>
              <a:defRPr sz="6933">
                <a:solidFill>
                  <a:srgbClr val="000000"/>
                </a:solidFill>
              </a:defRPr>
            </a:lvl9pPr>
          </a:lstStyle>
          <a:p>
            <a:pPr>
              <a:defRPr/>
            </a:pPr>
            <a:r>
              <a:rPr lang="es-PE" sz="2800" b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Conceptos generales</a:t>
            </a:r>
            <a:endParaRPr lang="es-PE" sz="2800" b="1" i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584070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Shape 4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ángulo 2">
            <a:extLst>
              <a:ext uri="{FF2B5EF4-FFF2-40B4-BE49-F238E27FC236}">
                <a16:creationId xmlns:a16="http://schemas.microsoft.com/office/drawing/2014/main" id="{DA2E8C84-60EC-4E52-9940-E6C7D05C523E}"/>
              </a:ext>
            </a:extLst>
          </p:cNvPr>
          <p:cNvSpPr/>
          <p:nvPr/>
        </p:nvSpPr>
        <p:spPr>
          <a:xfrm>
            <a:off x="2191657" y="1306286"/>
            <a:ext cx="1059543" cy="464457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graphicFrame>
        <p:nvGraphicFramePr>
          <p:cNvPr id="4" name="4 Diagrama">
            <a:extLst>
              <a:ext uri="{FF2B5EF4-FFF2-40B4-BE49-F238E27FC236}">
                <a16:creationId xmlns:a16="http://schemas.microsoft.com/office/drawing/2014/main" id="{BCC2E581-0B38-4953-9543-E0D050F71584}"/>
              </a:ext>
            </a:extLst>
          </p:cNvPr>
          <p:cNvGraphicFramePr/>
          <p:nvPr/>
        </p:nvGraphicFramePr>
        <p:xfrm>
          <a:off x="1991544" y="1268760"/>
          <a:ext cx="8117974" cy="501558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1 Título">
            <a:extLst>
              <a:ext uri="{FF2B5EF4-FFF2-40B4-BE49-F238E27FC236}">
                <a16:creationId xmlns:a16="http://schemas.microsoft.com/office/drawing/2014/main" id="{F7A48A0C-93BB-4117-9601-239B22B96849}"/>
              </a:ext>
            </a:extLst>
          </p:cNvPr>
          <p:cNvSpPr txBox="1">
            <a:spLocks/>
          </p:cNvSpPr>
          <p:nvPr/>
        </p:nvSpPr>
        <p:spPr>
          <a:xfrm>
            <a:off x="2184718" y="-43543"/>
            <a:ext cx="7924800" cy="1143000"/>
          </a:xfrm>
          <a:prstGeom prst="rect">
            <a:avLst/>
          </a:prstGeom>
        </p:spPr>
        <p:txBody>
          <a:bodyPr spcFirstLastPara="1" vert="horz" wrap="square" lIns="91425" tIns="91425" rIns="91425" bIns="91425" rtlCol="0" anchor="b" anchorCtr="0">
            <a:noAutofit/>
          </a:bodyPr>
          <a:lstStyle>
            <a:lvl1pPr lvl="0" algn="ctr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None/>
              <a:defRPr sz="6933" kern="1200">
                <a:solidFill>
                  <a:srgbClr val="000000"/>
                </a:solidFill>
                <a:latin typeface="+mj-lt"/>
                <a:ea typeface="+mj-ea"/>
                <a:cs typeface="+mj-cs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None/>
              <a:defRPr sz="6933">
                <a:solidFill>
                  <a:srgbClr val="000000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None/>
              <a:defRPr sz="6933">
                <a:solidFill>
                  <a:srgbClr val="000000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None/>
              <a:defRPr sz="6933">
                <a:solidFill>
                  <a:srgbClr val="000000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None/>
              <a:defRPr sz="6933">
                <a:solidFill>
                  <a:srgbClr val="000000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None/>
              <a:defRPr sz="6933">
                <a:solidFill>
                  <a:srgbClr val="000000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None/>
              <a:defRPr sz="6933">
                <a:solidFill>
                  <a:srgbClr val="000000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None/>
              <a:defRPr sz="6933">
                <a:solidFill>
                  <a:srgbClr val="000000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None/>
              <a:defRPr sz="6933">
                <a:solidFill>
                  <a:srgbClr val="000000"/>
                </a:solidFill>
              </a:defRPr>
            </a:lvl9pPr>
          </a:lstStyle>
          <a:p>
            <a:pPr>
              <a:defRPr/>
            </a:pPr>
            <a:r>
              <a:rPr lang="es-PE" sz="2800" b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Conceptos generales</a:t>
            </a:r>
            <a:endParaRPr lang="es-PE" sz="2800" b="1" i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45113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Shape 4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ángulo 2">
            <a:extLst>
              <a:ext uri="{FF2B5EF4-FFF2-40B4-BE49-F238E27FC236}">
                <a16:creationId xmlns:a16="http://schemas.microsoft.com/office/drawing/2014/main" id="{7F470EAF-D0EC-433A-88E3-E7390582440E}"/>
              </a:ext>
            </a:extLst>
          </p:cNvPr>
          <p:cNvSpPr/>
          <p:nvPr/>
        </p:nvSpPr>
        <p:spPr>
          <a:xfrm>
            <a:off x="2220686" y="1335314"/>
            <a:ext cx="1233714" cy="551543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4" name="1 Título">
            <a:extLst>
              <a:ext uri="{FF2B5EF4-FFF2-40B4-BE49-F238E27FC236}">
                <a16:creationId xmlns:a16="http://schemas.microsoft.com/office/drawing/2014/main" id="{01283E57-A6A4-4A6F-86EC-2364266A6FBF}"/>
              </a:ext>
            </a:extLst>
          </p:cNvPr>
          <p:cNvSpPr txBox="1">
            <a:spLocks/>
          </p:cNvSpPr>
          <p:nvPr/>
        </p:nvSpPr>
        <p:spPr>
          <a:xfrm>
            <a:off x="2220686" y="54424"/>
            <a:ext cx="8911687" cy="1280890"/>
          </a:xfrm>
          <a:prstGeom prst="rect">
            <a:avLst/>
          </a:prstGeom>
        </p:spPr>
        <p:txBody>
          <a:bodyPr spcFirstLastPara="1" vert="horz" wrap="square" lIns="91425" tIns="91425" rIns="91425" bIns="91425" rtlCol="0" anchor="b" anchorCtr="0">
            <a:noAutofit/>
          </a:bodyPr>
          <a:lstStyle>
            <a:lvl1pPr lvl="0" algn="ctr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None/>
              <a:defRPr sz="6933" kern="1200">
                <a:solidFill>
                  <a:srgbClr val="000000"/>
                </a:solidFill>
                <a:latin typeface="+mj-lt"/>
                <a:ea typeface="+mj-ea"/>
                <a:cs typeface="+mj-cs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None/>
              <a:defRPr sz="6933">
                <a:solidFill>
                  <a:srgbClr val="000000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None/>
              <a:defRPr sz="6933">
                <a:solidFill>
                  <a:srgbClr val="000000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None/>
              <a:defRPr sz="6933">
                <a:solidFill>
                  <a:srgbClr val="000000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None/>
              <a:defRPr sz="6933">
                <a:solidFill>
                  <a:srgbClr val="000000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None/>
              <a:defRPr sz="6933">
                <a:solidFill>
                  <a:srgbClr val="000000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None/>
              <a:defRPr sz="6933">
                <a:solidFill>
                  <a:srgbClr val="000000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None/>
              <a:defRPr sz="6933">
                <a:solidFill>
                  <a:srgbClr val="000000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None/>
              <a:defRPr sz="6933">
                <a:solidFill>
                  <a:srgbClr val="000000"/>
                </a:solidFill>
              </a:defRPr>
            </a:lvl9pPr>
          </a:lstStyle>
          <a:p>
            <a:pPr>
              <a:defRPr/>
            </a:pPr>
            <a:r>
              <a:rPr lang="es-PE" sz="28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Ejemplo: prueba testimonial</a:t>
            </a:r>
            <a:endParaRPr lang="es-PE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2 Marcador de contenido">
            <a:extLst>
              <a:ext uri="{FF2B5EF4-FFF2-40B4-BE49-F238E27FC236}">
                <a16:creationId xmlns:a16="http://schemas.microsoft.com/office/drawing/2014/main" id="{006CF80A-E62C-4EE9-AF7B-54025F1307D1}"/>
              </a:ext>
            </a:extLst>
          </p:cNvPr>
          <p:cNvSpPr txBox="1">
            <a:spLocks/>
          </p:cNvSpPr>
          <p:nvPr/>
        </p:nvSpPr>
        <p:spPr>
          <a:xfrm>
            <a:off x="1981200" y="1916832"/>
            <a:ext cx="8229600" cy="3456384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spcFirstLastPara="1" vert="horz" wrap="square" lIns="91425" tIns="91425" rIns="91425" bIns="91425" rtlCol="0" anchor="t" anchorCtr="0">
            <a:normAutofit/>
          </a:bodyPr>
          <a:lstStyle>
            <a:lvl1pPr marL="228600" lvl="0" indent="-228600" algn="ctr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 pitchFamily="34" charset="0"/>
              <a:buNone/>
              <a:defRPr sz="1867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685800" lvl="1" indent="-228600" algn="ctr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 pitchFamily="34" charset="0"/>
              <a:buNone/>
              <a:defRPr sz="1867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2pPr>
            <a:lvl3pPr marL="1143000" lvl="2" indent="-228600" algn="ctr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 pitchFamily="34" charset="0"/>
              <a:buNone/>
              <a:defRPr sz="1867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3pPr>
            <a:lvl4pPr marL="1600200" lvl="3" indent="-228600" algn="ctr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 pitchFamily="34" charset="0"/>
              <a:buNone/>
              <a:defRPr sz="1867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4pPr>
            <a:lvl5pPr marL="2057400" lvl="4" indent="-228600" algn="ctr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 pitchFamily="34" charset="0"/>
              <a:buNone/>
              <a:defRPr sz="1867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5pPr>
            <a:lvl6pPr marL="2514600" lvl="5" indent="-228600" algn="ctr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 pitchFamily="34" charset="0"/>
              <a:buNone/>
              <a:defRPr sz="1867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6pPr>
            <a:lvl7pPr marL="2971800" lvl="6" indent="-228600" algn="ctr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 pitchFamily="34" charset="0"/>
              <a:buNone/>
              <a:defRPr sz="1867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7pPr>
            <a:lvl8pPr marL="3429000" lvl="7" indent="-228600" algn="ctr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 pitchFamily="34" charset="0"/>
              <a:buNone/>
              <a:defRPr sz="1867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8pPr>
            <a:lvl9pPr marL="3886200" lvl="8" indent="-228600" algn="ctr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 pitchFamily="34" charset="0"/>
              <a:buNone/>
              <a:defRPr sz="1867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spcAft>
                <a:spcPts val="600"/>
              </a:spcAft>
            </a:pPr>
            <a:r>
              <a:rPr lang="es-PE" altLang="es-PE" sz="2800" b="1">
                <a:latin typeface="Calibri" panose="020F0502020204030204" pitchFamily="34" charset="0"/>
                <a:cs typeface="Calibri" panose="020F0502020204030204" pitchFamily="34" charset="0"/>
              </a:rPr>
              <a:t>Medio de prueba</a:t>
            </a:r>
            <a:r>
              <a:rPr lang="es-PE" altLang="es-PE" sz="2800">
                <a:latin typeface="Calibri" panose="020F0502020204030204" pitchFamily="34" charset="0"/>
                <a:cs typeface="Calibri" panose="020F0502020204030204" pitchFamily="34" charset="0"/>
              </a:rPr>
              <a:t>: la </a:t>
            </a:r>
            <a:r>
              <a:rPr lang="es-PE" altLang="es-PE" sz="280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regulación legal </a:t>
            </a:r>
            <a:r>
              <a:rPr lang="es-PE" altLang="es-PE" sz="2800">
                <a:latin typeface="Calibri" panose="020F0502020204030204" pitchFamily="34" charset="0"/>
                <a:cs typeface="Calibri" panose="020F0502020204030204" pitchFamily="34" charset="0"/>
              </a:rPr>
              <a:t>acerca del testimonio: obligaciones del testigo, citación, etc. </a:t>
            </a:r>
            <a:r>
              <a:rPr lang="es-PE" altLang="es-PE" sz="2800" b="1">
                <a:latin typeface="Calibri" panose="020F0502020204030204" pitchFamily="34" charset="0"/>
                <a:cs typeface="Calibri" panose="020F0502020204030204" pitchFamily="34" charset="0"/>
              </a:rPr>
              <a:t>(art. 162° al 171° CPP)</a:t>
            </a:r>
          </a:p>
          <a:p>
            <a:pPr algn="just"/>
            <a:r>
              <a:rPr lang="es-PE" altLang="es-PE" sz="2800" b="1">
                <a:latin typeface="Calibri" panose="020F0502020204030204" pitchFamily="34" charset="0"/>
                <a:cs typeface="Calibri" panose="020F0502020204030204" pitchFamily="34" charset="0"/>
              </a:rPr>
              <a:t>Elemento de prueba</a:t>
            </a:r>
            <a:r>
              <a:rPr lang="es-PE" altLang="es-PE" sz="2800">
                <a:latin typeface="Calibri" panose="020F0502020204030204" pitchFamily="34" charset="0"/>
                <a:cs typeface="Calibri" panose="020F0502020204030204" pitchFamily="34" charset="0"/>
              </a:rPr>
              <a:t>: el </a:t>
            </a:r>
            <a:r>
              <a:rPr lang="es-PE" altLang="es-PE" sz="280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dicho del testigo</a:t>
            </a:r>
            <a:r>
              <a:rPr lang="es-PE" altLang="es-PE" sz="2800">
                <a:latin typeface="Calibri" panose="020F0502020204030204" pitchFamily="34" charset="0"/>
                <a:cs typeface="Calibri" panose="020F0502020204030204" pitchFamily="34" charset="0"/>
              </a:rPr>
              <a:t>, sus manifestaciones y respuestas sobre las que se le interroga, en las cuales transmite el conocimiento que tiene al respecto.</a:t>
            </a:r>
            <a:endParaRPr lang="es-PE" altLang="es-PE" sz="2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166881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Shape 4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>
            <a:extLst>
              <a:ext uri="{FF2B5EF4-FFF2-40B4-BE49-F238E27FC236}">
                <a16:creationId xmlns:a16="http://schemas.microsoft.com/office/drawing/2014/main" id="{4E20D529-9EA6-42FD-B84B-4E8D02A1743C}"/>
              </a:ext>
            </a:extLst>
          </p:cNvPr>
          <p:cNvSpPr/>
          <p:nvPr/>
        </p:nvSpPr>
        <p:spPr>
          <a:xfrm>
            <a:off x="1771687" y="1509486"/>
            <a:ext cx="1406942" cy="362857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5" name="1 Título">
            <a:extLst>
              <a:ext uri="{FF2B5EF4-FFF2-40B4-BE49-F238E27FC236}">
                <a16:creationId xmlns:a16="http://schemas.microsoft.com/office/drawing/2014/main" id="{D8AF4B4B-4458-4D5E-B354-87766D64374A}"/>
              </a:ext>
            </a:extLst>
          </p:cNvPr>
          <p:cNvSpPr txBox="1">
            <a:spLocks/>
          </p:cNvSpPr>
          <p:nvPr/>
        </p:nvSpPr>
        <p:spPr>
          <a:xfrm>
            <a:off x="1991544" y="1196752"/>
            <a:ext cx="8229600" cy="576064"/>
          </a:xfrm>
          <a:prstGeom prst="rect">
            <a:avLst/>
          </a:prstGeom>
        </p:spPr>
        <p:txBody>
          <a:bodyPr spcFirstLastPara="1" vert="horz" wrap="square" lIns="91425" tIns="91425" rIns="91425" bIns="91425" rtlCol="0" anchor="b" anchorCtr="0">
            <a:noAutofit/>
          </a:bodyPr>
          <a:lstStyle>
            <a:lvl1pPr lvl="0" algn="ctr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None/>
              <a:defRPr sz="6933" kern="1200">
                <a:solidFill>
                  <a:srgbClr val="000000"/>
                </a:solidFill>
                <a:latin typeface="+mj-lt"/>
                <a:ea typeface="+mj-ea"/>
                <a:cs typeface="+mj-cs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None/>
              <a:defRPr sz="6933">
                <a:solidFill>
                  <a:srgbClr val="000000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None/>
              <a:defRPr sz="6933">
                <a:solidFill>
                  <a:srgbClr val="000000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None/>
              <a:defRPr sz="6933">
                <a:solidFill>
                  <a:srgbClr val="000000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None/>
              <a:defRPr sz="6933">
                <a:solidFill>
                  <a:srgbClr val="000000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None/>
              <a:defRPr sz="6933">
                <a:solidFill>
                  <a:srgbClr val="000000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None/>
              <a:defRPr sz="6933">
                <a:solidFill>
                  <a:srgbClr val="000000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None/>
              <a:defRPr sz="6933">
                <a:solidFill>
                  <a:srgbClr val="000000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None/>
              <a:defRPr sz="6933">
                <a:solidFill>
                  <a:srgbClr val="000000"/>
                </a:solidFill>
              </a:defRPr>
            </a:lvl9pPr>
          </a:lstStyle>
          <a:p>
            <a:pPr>
              <a:defRPr/>
            </a:pPr>
            <a:r>
              <a:rPr lang="es-PE" sz="28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Calibri" pitchFamily="34" charset="0"/>
              </a:rPr>
              <a:t>Ejemplo: prueba testimonia</a:t>
            </a:r>
            <a:r>
              <a:rPr lang="es-PE" sz="28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</a:t>
            </a:r>
            <a:endParaRPr lang="es-PE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2 Marcador de contenido">
            <a:extLst>
              <a:ext uri="{FF2B5EF4-FFF2-40B4-BE49-F238E27FC236}">
                <a16:creationId xmlns:a16="http://schemas.microsoft.com/office/drawing/2014/main" id="{348D7BA5-8366-4E31-8562-B3F83831FF59}"/>
              </a:ext>
            </a:extLst>
          </p:cNvPr>
          <p:cNvSpPr txBox="1">
            <a:spLocks/>
          </p:cNvSpPr>
          <p:nvPr/>
        </p:nvSpPr>
        <p:spPr>
          <a:xfrm>
            <a:off x="2020550" y="2132856"/>
            <a:ext cx="8229600" cy="3168352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spcFirstLastPara="1" vert="horz" wrap="square" lIns="91425" tIns="91425" rIns="91425" bIns="91425" rtlCol="0" anchor="t" anchorCtr="0">
            <a:normAutofit/>
          </a:bodyPr>
          <a:lstStyle>
            <a:lvl1pPr marL="228600" lvl="0" indent="-228600" algn="ctr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 pitchFamily="34" charset="0"/>
              <a:buNone/>
              <a:defRPr sz="1867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685800" lvl="1" indent="-228600" algn="ctr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 pitchFamily="34" charset="0"/>
              <a:buNone/>
              <a:defRPr sz="1867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2pPr>
            <a:lvl3pPr marL="1143000" lvl="2" indent="-228600" algn="ctr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 pitchFamily="34" charset="0"/>
              <a:buNone/>
              <a:defRPr sz="1867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3pPr>
            <a:lvl4pPr marL="1600200" lvl="3" indent="-228600" algn="ctr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 pitchFamily="34" charset="0"/>
              <a:buNone/>
              <a:defRPr sz="1867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4pPr>
            <a:lvl5pPr marL="2057400" lvl="4" indent="-228600" algn="ctr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 pitchFamily="34" charset="0"/>
              <a:buNone/>
              <a:defRPr sz="1867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5pPr>
            <a:lvl6pPr marL="2514600" lvl="5" indent="-228600" algn="ctr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 pitchFamily="34" charset="0"/>
              <a:buNone/>
              <a:defRPr sz="1867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6pPr>
            <a:lvl7pPr marL="2971800" lvl="6" indent="-228600" algn="ctr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 pitchFamily="34" charset="0"/>
              <a:buNone/>
              <a:defRPr sz="1867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7pPr>
            <a:lvl8pPr marL="3429000" lvl="7" indent="-228600" algn="ctr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 pitchFamily="34" charset="0"/>
              <a:buNone/>
              <a:defRPr sz="1867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8pPr>
            <a:lvl9pPr marL="3886200" lvl="8" indent="-228600" algn="ctr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 pitchFamily="34" charset="0"/>
              <a:buNone/>
              <a:defRPr sz="1867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spcAft>
                <a:spcPts val="600"/>
              </a:spcAft>
            </a:pPr>
            <a:r>
              <a:rPr lang="es-PE" altLang="es-PE" sz="2800" b="1">
                <a:latin typeface="Calibri" panose="020F0502020204030204" pitchFamily="34" charset="0"/>
                <a:cs typeface="Calibri" panose="020F0502020204030204" pitchFamily="34" charset="0"/>
              </a:rPr>
              <a:t>Órgano de prueba: </a:t>
            </a:r>
            <a:r>
              <a:rPr lang="es-PE" altLang="es-PE" sz="2800">
                <a:latin typeface="Calibri" panose="020F0502020204030204" pitchFamily="34" charset="0"/>
                <a:cs typeface="Calibri" panose="020F0502020204030204" pitchFamily="34" charset="0"/>
              </a:rPr>
              <a:t>la persona del </a:t>
            </a:r>
            <a:r>
              <a:rPr lang="es-PE" altLang="es-PE" sz="280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testigo que “porta” </a:t>
            </a:r>
            <a:r>
              <a:rPr lang="es-PE" altLang="es-PE" sz="2800">
                <a:latin typeface="Calibri" panose="020F0502020204030204" pitchFamily="34" charset="0"/>
                <a:cs typeface="Calibri" panose="020F0502020204030204" pitchFamily="34" charset="0"/>
              </a:rPr>
              <a:t>el elemento de prueba y lo transmite al proceso mediante sus dichos.</a:t>
            </a:r>
          </a:p>
          <a:p>
            <a:pPr algn="just"/>
            <a:r>
              <a:rPr lang="es-PE" altLang="es-PE" sz="2800" b="1">
                <a:latin typeface="Calibri" panose="020F0502020204030204" pitchFamily="34" charset="0"/>
                <a:cs typeface="Calibri" panose="020F0502020204030204" pitchFamily="34" charset="0"/>
              </a:rPr>
              <a:t>Objeto de prueba</a:t>
            </a:r>
            <a:r>
              <a:rPr lang="es-PE" altLang="es-PE" sz="2800">
                <a:latin typeface="Calibri" panose="020F0502020204030204" pitchFamily="34" charset="0"/>
                <a:cs typeface="Calibri" panose="020F0502020204030204" pitchFamily="34" charset="0"/>
              </a:rPr>
              <a:t>: </a:t>
            </a:r>
            <a:r>
              <a:rPr lang="es-PE" altLang="es-PE" sz="280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aquello que se investiga y sobre lo cual se interroga al testigo</a:t>
            </a:r>
            <a:r>
              <a:rPr lang="es-PE" altLang="es-PE" sz="2800">
                <a:latin typeface="Calibri" panose="020F0502020204030204" pitchFamily="34" charset="0"/>
                <a:cs typeface="Calibri" panose="020F0502020204030204" pitchFamily="34" charset="0"/>
              </a:rPr>
              <a:t> para que diga lo que sepa al respecto.</a:t>
            </a:r>
            <a:endParaRPr lang="es-PE" altLang="es-PE" sz="2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434715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Shape 4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ángulo 2">
            <a:extLst>
              <a:ext uri="{FF2B5EF4-FFF2-40B4-BE49-F238E27FC236}">
                <a16:creationId xmlns:a16="http://schemas.microsoft.com/office/drawing/2014/main" id="{EF7BE60D-CE68-41E8-A943-C1C6D7C8B13F}"/>
              </a:ext>
            </a:extLst>
          </p:cNvPr>
          <p:cNvSpPr/>
          <p:nvPr/>
        </p:nvSpPr>
        <p:spPr>
          <a:xfrm>
            <a:off x="2162629" y="1364343"/>
            <a:ext cx="1248228" cy="449943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CB34E29B-4B17-47AE-85D7-20AFF3B9B799}"/>
              </a:ext>
            </a:extLst>
          </p:cNvPr>
          <p:cNvSpPr txBox="1">
            <a:spLocks noChangeArrowheads="1"/>
          </p:cNvSpPr>
          <p:nvPr/>
        </p:nvSpPr>
        <p:spPr>
          <a:xfrm>
            <a:off x="1823668" y="533396"/>
            <a:ext cx="8911687" cy="1280890"/>
          </a:xfrm>
          <a:prstGeom prst="rect">
            <a:avLst/>
          </a:prstGeom>
        </p:spPr>
        <p:txBody>
          <a:bodyPr spcFirstLastPara="1" vert="horz" wrap="square" lIns="91425" tIns="91425" rIns="91425" bIns="91425" rtlCol="0" anchor="b" anchorCtr="0">
            <a:noAutofit/>
          </a:bodyPr>
          <a:lstStyle>
            <a:lvl1pPr lvl="0" algn="ctr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None/>
              <a:defRPr sz="6933" kern="1200">
                <a:solidFill>
                  <a:srgbClr val="000000"/>
                </a:solidFill>
                <a:latin typeface="+mj-lt"/>
                <a:ea typeface="+mj-ea"/>
                <a:cs typeface="+mj-cs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None/>
              <a:defRPr sz="6933">
                <a:solidFill>
                  <a:srgbClr val="000000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None/>
              <a:defRPr sz="6933">
                <a:solidFill>
                  <a:srgbClr val="000000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None/>
              <a:defRPr sz="6933">
                <a:solidFill>
                  <a:srgbClr val="000000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None/>
              <a:defRPr sz="6933">
                <a:solidFill>
                  <a:srgbClr val="000000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None/>
              <a:defRPr sz="6933">
                <a:solidFill>
                  <a:srgbClr val="000000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None/>
              <a:defRPr sz="6933">
                <a:solidFill>
                  <a:srgbClr val="000000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None/>
              <a:defRPr sz="6933">
                <a:solidFill>
                  <a:srgbClr val="000000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None/>
              <a:defRPr sz="6933">
                <a:solidFill>
                  <a:srgbClr val="000000"/>
                </a:solidFill>
              </a:defRPr>
            </a:lvl9pPr>
          </a:lstStyle>
          <a:p>
            <a:pPr>
              <a:defRPr/>
            </a:pPr>
            <a:r>
              <a:rPr lang="es-PE" sz="2800" b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Problemática en la etapa intermedia</a:t>
            </a:r>
            <a:br>
              <a:rPr lang="es-PE" sz="2800" b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</a:br>
            <a:r>
              <a:rPr lang="es-PE" sz="2800" b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en materia probatoria</a:t>
            </a:r>
            <a:endParaRPr lang="es-PE" sz="28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475B5407-A4A4-4FCB-951E-C25090AB6CEE}"/>
              </a:ext>
            </a:extLst>
          </p:cNvPr>
          <p:cNvSpPr txBox="1">
            <a:spLocks noChangeArrowheads="1"/>
          </p:cNvSpPr>
          <p:nvPr/>
        </p:nvSpPr>
        <p:spPr>
          <a:xfrm>
            <a:off x="2589212" y="2133600"/>
            <a:ext cx="7149874" cy="3777622"/>
          </a:xfrm>
          <a:prstGeom prst="rect">
            <a:avLst/>
          </a:prstGeom>
        </p:spPr>
        <p:txBody>
          <a:bodyPr spcFirstLastPara="1" vert="horz" wrap="square" lIns="91425" tIns="91425" rIns="91425" bIns="91425" rtlCol="0" anchor="t" anchorCtr="0">
            <a:noAutofit/>
          </a:bodyPr>
          <a:lstStyle>
            <a:lvl1pPr marL="228600" lvl="0" indent="-228600" algn="ctr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 pitchFamily="34" charset="0"/>
              <a:buNone/>
              <a:defRPr sz="1867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685800" lvl="1" indent="-228600" algn="ctr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 pitchFamily="34" charset="0"/>
              <a:buNone/>
              <a:defRPr sz="1867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2pPr>
            <a:lvl3pPr marL="1143000" lvl="2" indent="-228600" algn="ctr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 pitchFamily="34" charset="0"/>
              <a:buNone/>
              <a:defRPr sz="1867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3pPr>
            <a:lvl4pPr marL="1600200" lvl="3" indent="-228600" algn="ctr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 pitchFamily="34" charset="0"/>
              <a:buNone/>
              <a:defRPr sz="1867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4pPr>
            <a:lvl5pPr marL="2057400" lvl="4" indent="-228600" algn="ctr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 pitchFamily="34" charset="0"/>
              <a:buNone/>
              <a:defRPr sz="1867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5pPr>
            <a:lvl6pPr marL="2514600" lvl="5" indent="-228600" algn="ctr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 pitchFamily="34" charset="0"/>
              <a:buNone/>
              <a:defRPr sz="1867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6pPr>
            <a:lvl7pPr marL="2971800" lvl="6" indent="-228600" algn="ctr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 pitchFamily="34" charset="0"/>
              <a:buNone/>
              <a:defRPr sz="1867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7pPr>
            <a:lvl8pPr marL="3429000" lvl="7" indent="-228600" algn="ctr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 pitchFamily="34" charset="0"/>
              <a:buNone/>
              <a:defRPr sz="1867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8pPr>
            <a:lvl9pPr marL="3886200" lvl="8" indent="-228600" algn="ctr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 pitchFamily="34" charset="0"/>
              <a:buNone/>
              <a:defRPr sz="1867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80000"/>
              </a:lnSpc>
            </a:pPr>
            <a:r>
              <a:rPr lang="es-PE" altLang="es-PE" sz="2400">
                <a:latin typeface="Calibri" panose="020F0502020204030204" pitchFamily="34" charset="0"/>
                <a:cs typeface="Calibri" panose="020F0502020204030204" pitchFamily="34" charset="0"/>
              </a:rPr>
              <a:t>La defensa técnica ofrece los </a:t>
            </a:r>
            <a:r>
              <a:rPr lang="es-PE" altLang="es-PE" sz="2400" b="1">
                <a:latin typeface="Calibri" panose="020F0502020204030204" pitchFamily="34" charset="0"/>
                <a:cs typeface="Calibri" panose="020F0502020204030204" pitchFamily="34" charset="0"/>
              </a:rPr>
              <a:t>mismos medios</a:t>
            </a:r>
            <a:r>
              <a:rPr lang="es-PE" altLang="es-PE" sz="2400">
                <a:latin typeface="Calibri" panose="020F0502020204030204" pitchFamily="34" charset="0"/>
                <a:cs typeface="Calibri" panose="020F0502020204030204" pitchFamily="34" charset="0"/>
              </a:rPr>
              <a:t> de pruebas ofrecidos por el Ministerio Público.</a:t>
            </a:r>
          </a:p>
          <a:p>
            <a:pPr algn="just">
              <a:lnSpc>
                <a:spcPct val="80000"/>
              </a:lnSpc>
              <a:buFont typeface="Wingdings" panose="05000000000000000000" pitchFamily="2" charset="2"/>
              <a:buNone/>
            </a:pPr>
            <a:endParaRPr lang="es-PE" altLang="es-PE" sz="240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lnSpc>
                <a:spcPct val="80000"/>
              </a:lnSpc>
            </a:pPr>
            <a:r>
              <a:rPr lang="es-PE" altLang="es-PE" sz="2400">
                <a:latin typeface="Calibri" panose="020F0502020204030204" pitchFamily="34" charset="0"/>
                <a:cs typeface="Calibri" panose="020F0502020204030204" pitchFamily="34" charset="0"/>
              </a:rPr>
              <a:t>Se ofrece como </a:t>
            </a:r>
            <a:r>
              <a:rPr lang="es-PE" altLang="es-PE" sz="2400" b="1">
                <a:latin typeface="Calibri" panose="020F0502020204030204" pitchFamily="34" charset="0"/>
                <a:cs typeface="Calibri" panose="020F0502020204030204" pitchFamily="34" charset="0"/>
              </a:rPr>
              <a:t>prueba documental las actas</a:t>
            </a:r>
            <a:r>
              <a:rPr lang="es-PE" altLang="es-PE" sz="2400">
                <a:latin typeface="Calibri" panose="020F0502020204030204" pitchFamily="34" charset="0"/>
                <a:cs typeface="Calibri" panose="020F0502020204030204" pitchFamily="34" charset="0"/>
              </a:rPr>
              <a:t> que contiene las declaraciones del imputado, de la víctima y de los testigos (Art. 383°.1.c.d CPP).</a:t>
            </a:r>
          </a:p>
          <a:p>
            <a:pPr algn="just">
              <a:lnSpc>
                <a:spcPct val="80000"/>
              </a:lnSpc>
              <a:buFont typeface="Wingdings" panose="05000000000000000000" pitchFamily="2" charset="2"/>
              <a:buNone/>
            </a:pPr>
            <a:endParaRPr lang="es-PE" altLang="es-PE" sz="240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lnSpc>
                <a:spcPct val="80000"/>
              </a:lnSpc>
            </a:pPr>
            <a:r>
              <a:rPr lang="es-PE" altLang="es-PE" sz="2400">
                <a:latin typeface="Calibri" panose="020F0502020204030204" pitchFamily="34" charset="0"/>
                <a:cs typeface="Calibri" panose="020F0502020204030204" pitchFamily="34" charset="0"/>
              </a:rPr>
              <a:t>Se ofrece como </a:t>
            </a:r>
            <a:r>
              <a:rPr lang="es-PE" altLang="es-PE" sz="2400" b="1">
                <a:latin typeface="Calibri" panose="020F0502020204030204" pitchFamily="34" charset="0"/>
                <a:cs typeface="Calibri" panose="020F0502020204030204" pitchFamily="34" charset="0"/>
              </a:rPr>
              <a:t>medio de prueba la declaración del imputado</a:t>
            </a:r>
            <a:r>
              <a:rPr lang="es-PE" altLang="es-PE" sz="2400">
                <a:latin typeface="Calibri" panose="020F0502020204030204" pitchFamily="34" charset="0"/>
                <a:cs typeface="Calibri" panose="020F0502020204030204" pitchFamily="34" charset="0"/>
              </a:rPr>
              <a:t>  en el juicio.</a:t>
            </a:r>
          </a:p>
          <a:p>
            <a:pPr algn="just">
              <a:lnSpc>
                <a:spcPct val="80000"/>
              </a:lnSpc>
            </a:pPr>
            <a:endParaRPr lang="es-PE" altLang="es-PE" sz="2400" i="1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lnSpc>
                <a:spcPct val="80000"/>
              </a:lnSpc>
              <a:buFont typeface="Wingdings" panose="05000000000000000000" pitchFamily="2" charset="2"/>
              <a:buNone/>
            </a:pPr>
            <a:endParaRPr lang="es-PE" altLang="es-PE" sz="2400"/>
          </a:p>
          <a:p>
            <a:pPr algn="just">
              <a:lnSpc>
                <a:spcPct val="80000"/>
              </a:lnSpc>
              <a:buFont typeface="Wingdings" panose="05000000000000000000" pitchFamily="2" charset="2"/>
              <a:buNone/>
            </a:pPr>
            <a:endParaRPr lang="es-PE" altLang="es-PE" sz="2400"/>
          </a:p>
          <a:p>
            <a:pPr algn="just">
              <a:lnSpc>
                <a:spcPct val="80000"/>
              </a:lnSpc>
              <a:buFont typeface="Wingdings" panose="05000000000000000000" pitchFamily="2" charset="2"/>
              <a:buNone/>
            </a:pPr>
            <a:endParaRPr lang="es-PE" altLang="es-PE" sz="2600" dirty="0"/>
          </a:p>
        </p:txBody>
      </p:sp>
    </p:spTree>
    <p:extLst>
      <p:ext uri="{BB962C8B-B14F-4D97-AF65-F5344CB8AC3E}">
        <p14:creationId xmlns:p14="http://schemas.microsoft.com/office/powerpoint/2010/main" val="147876692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Shape 4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ángulo 2">
            <a:extLst>
              <a:ext uri="{FF2B5EF4-FFF2-40B4-BE49-F238E27FC236}">
                <a16:creationId xmlns:a16="http://schemas.microsoft.com/office/drawing/2014/main" id="{EF7BE60D-CE68-41E8-A943-C1C6D7C8B13F}"/>
              </a:ext>
            </a:extLst>
          </p:cNvPr>
          <p:cNvSpPr/>
          <p:nvPr/>
        </p:nvSpPr>
        <p:spPr>
          <a:xfrm>
            <a:off x="2162629" y="1364343"/>
            <a:ext cx="1248228" cy="449943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B2F29157-F25C-4ABC-BEC2-7AEE116B18F2}"/>
              </a:ext>
            </a:extLst>
          </p:cNvPr>
          <p:cNvSpPr txBox="1">
            <a:spLocks noChangeArrowheads="1"/>
          </p:cNvSpPr>
          <p:nvPr/>
        </p:nvSpPr>
        <p:spPr>
          <a:xfrm>
            <a:off x="1852696" y="533396"/>
            <a:ext cx="8911687" cy="1280890"/>
          </a:xfrm>
          <a:prstGeom prst="rect">
            <a:avLst/>
          </a:prstGeom>
        </p:spPr>
        <p:txBody>
          <a:bodyPr spcFirstLastPara="1" vert="horz" wrap="square" lIns="91425" tIns="91425" rIns="91425" bIns="91425" rtlCol="0" anchor="b" anchorCtr="0">
            <a:noAutofit/>
          </a:bodyPr>
          <a:lstStyle>
            <a:lvl1pPr lvl="0" algn="ctr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None/>
              <a:defRPr sz="6933" kern="1200">
                <a:solidFill>
                  <a:srgbClr val="000000"/>
                </a:solidFill>
                <a:latin typeface="+mj-lt"/>
                <a:ea typeface="+mj-ea"/>
                <a:cs typeface="+mj-cs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None/>
              <a:defRPr sz="6933">
                <a:solidFill>
                  <a:srgbClr val="000000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None/>
              <a:defRPr sz="6933">
                <a:solidFill>
                  <a:srgbClr val="000000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None/>
              <a:defRPr sz="6933">
                <a:solidFill>
                  <a:srgbClr val="000000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None/>
              <a:defRPr sz="6933">
                <a:solidFill>
                  <a:srgbClr val="000000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None/>
              <a:defRPr sz="6933">
                <a:solidFill>
                  <a:srgbClr val="000000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None/>
              <a:defRPr sz="6933">
                <a:solidFill>
                  <a:srgbClr val="000000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None/>
              <a:defRPr sz="6933">
                <a:solidFill>
                  <a:srgbClr val="000000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None/>
              <a:defRPr sz="6933">
                <a:solidFill>
                  <a:srgbClr val="000000"/>
                </a:solidFill>
              </a:defRPr>
            </a:lvl9pPr>
          </a:lstStyle>
          <a:p>
            <a:pPr>
              <a:defRPr/>
            </a:pPr>
            <a:r>
              <a:rPr lang="es-PE" sz="2800" b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Problemática en la etapa intermedia</a:t>
            </a:r>
            <a:br>
              <a:rPr lang="es-PE" sz="2800" b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</a:br>
            <a:r>
              <a:rPr lang="es-PE" sz="2800" b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en materia probatoria</a:t>
            </a:r>
            <a:endParaRPr lang="es-PE" sz="28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</p:txBody>
      </p:sp>
      <p:sp>
        <p:nvSpPr>
          <p:cNvPr id="7" name="Rectangle 3">
            <a:extLst>
              <a:ext uri="{FF2B5EF4-FFF2-40B4-BE49-F238E27FC236}">
                <a16:creationId xmlns:a16="http://schemas.microsoft.com/office/drawing/2014/main" id="{569D3B0C-32BF-401C-AC28-DA4A39676447}"/>
              </a:ext>
            </a:extLst>
          </p:cNvPr>
          <p:cNvSpPr txBox="1">
            <a:spLocks noChangeArrowheads="1"/>
          </p:cNvSpPr>
          <p:nvPr/>
        </p:nvSpPr>
        <p:spPr>
          <a:xfrm>
            <a:off x="2589212" y="2133600"/>
            <a:ext cx="7280502" cy="3777622"/>
          </a:xfrm>
          <a:prstGeom prst="rect">
            <a:avLst/>
          </a:prstGeom>
        </p:spPr>
        <p:txBody>
          <a:bodyPr spcFirstLastPara="1" vert="horz" wrap="square" lIns="91425" tIns="91425" rIns="91425" bIns="91425" rtlCol="0" anchor="t" anchorCtr="0">
            <a:noAutofit/>
          </a:bodyPr>
          <a:lstStyle>
            <a:lvl1pPr marL="228600" lvl="0" indent="-228600" algn="ctr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 pitchFamily="34" charset="0"/>
              <a:buNone/>
              <a:defRPr sz="1867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685800" lvl="1" indent="-228600" algn="ctr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 pitchFamily="34" charset="0"/>
              <a:buNone/>
              <a:defRPr sz="1867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2pPr>
            <a:lvl3pPr marL="1143000" lvl="2" indent="-228600" algn="ctr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 pitchFamily="34" charset="0"/>
              <a:buNone/>
              <a:defRPr sz="1867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3pPr>
            <a:lvl4pPr marL="1600200" lvl="3" indent="-228600" algn="ctr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 pitchFamily="34" charset="0"/>
              <a:buNone/>
              <a:defRPr sz="1867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4pPr>
            <a:lvl5pPr marL="2057400" lvl="4" indent="-228600" algn="ctr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 pitchFamily="34" charset="0"/>
              <a:buNone/>
              <a:defRPr sz="1867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5pPr>
            <a:lvl6pPr marL="2514600" lvl="5" indent="-228600" algn="ctr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 pitchFamily="34" charset="0"/>
              <a:buNone/>
              <a:defRPr sz="1867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6pPr>
            <a:lvl7pPr marL="2971800" lvl="6" indent="-228600" algn="ctr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 pitchFamily="34" charset="0"/>
              <a:buNone/>
              <a:defRPr sz="1867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7pPr>
            <a:lvl8pPr marL="3429000" lvl="7" indent="-228600" algn="ctr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 pitchFamily="34" charset="0"/>
              <a:buNone/>
              <a:defRPr sz="1867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8pPr>
            <a:lvl9pPr marL="3886200" lvl="8" indent="-228600" algn="ctr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 pitchFamily="34" charset="0"/>
              <a:buNone/>
              <a:defRPr sz="1867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80000"/>
              </a:lnSpc>
              <a:buFont typeface="Wingdings" panose="05000000000000000000" pitchFamily="2" charset="2"/>
              <a:buNone/>
            </a:pPr>
            <a:endParaRPr lang="es-PE" altLang="es-PE" sz="1600"/>
          </a:p>
          <a:p>
            <a:pPr algn="just">
              <a:lnSpc>
                <a:spcPct val="80000"/>
              </a:lnSpc>
            </a:pPr>
            <a:r>
              <a:rPr lang="es-PE" altLang="es-PE" sz="2800">
                <a:latin typeface="+mj-lt"/>
              </a:rPr>
              <a:t>Se ofrece como </a:t>
            </a:r>
            <a:r>
              <a:rPr lang="es-PE" altLang="es-PE" sz="2800" b="1">
                <a:latin typeface="+mj-lt"/>
              </a:rPr>
              <a:t>prueba pericial documentos</a:t>
            </a:r>
            <a:r>
              <a:rPr lang="es-PE" altLang="es-PE" sz="2800">
                <a:latin typeface="+mj-lt"/>
              </a:rPr>
              <a:t> (certificados, dictámenes).</a:t>
            </a:r>
          </a:p>
          <a:p>
            <a:pPr algn="just">
              <a:lnSpc>
                <a:spcPct val="80000"/>
              </a:lnSpc>
              <a:buFont typeface="Wingdings" panose="05000000000000000000" pitchFamily="2" charset="2"/>
              <a:buNone/>
            </a:pPr>
            <a:endParaRPr lang="es-PE" altLang="es-PE" sz="2800">
              <a:latin typeface="+mj-lt"/>
            </a:endParaRPr>
          </a:p>
          <a:p>
            <a:pPr algn="just">
              <a:lnSpc>
                <a:spcPct val="80000"/>
              </a:lnSpc>
            </a:pPr>
            <a:r>
              <a:rPr lang="es-PE" altLang="es-PE" sz="2800">
                <a:latin typeface="+mj-lt"/>
              </a:rPr>
              <a:t>Se ofrece prueba pericial </a:t>
            </a:r>
            <a:r>
              <a:rPr lang="es-PE" altLang="es-PE" sz="2800" b="1">
                <a:latin typeface="+mj-lt"/>
              </a:rPr>
              <a:t>sin presentación previa del dictamen</a:t>
            </a:r>
            <a:r>
              <a:rPr lang="es-PE" altLang="es-PE" sz="2800">
                <a:latin typeface="+mj-lt"/>
              </a:rPr>
              <a:t>.</a:t>
            </a:r>
          </a:p>
          <a:p>
            <a:pPr algn="just">
              <a:lnSpc>
                <a:spcPct val="80000"/>
              </a:lnSpc>
              <a:buFont typeface="Wingdings" panose="05000000000000000000" pitchFamily="2" charset="2"/>
              <a:buNone/>
            </a:pPr>
            <a:endParaRPr lang="es-PE" altLang="es-PE" sz="2800">
              <a:latin typeface="+mj-lt"/>
            </a:endParaRPr>
          </a:p>
          <a:p>
            <a:pPr algn="just">
              <a:lnSpc>
                <a:spcPct val="80000"/>
              </a:lnSpc>
            </a:pPr>
            <a:r>
              <a:rPr lang="es-PE" altLang="es-PE" sz="2800" b="1">
                <a:latin typeface="+mj-lt"/>
              </a:rPr>
              <a:t>No se utilizan las convenciones probatorias</a:t>
            </a:r>
            <a:r>
              <a:rPr lang="es-PE" altLang="es-PE" sz="2800">
                <a:latin typeface="+mj-lt"/>
              </a:rPr>
              <a:t>.</a:t>
            </a:r>
          </a:p>
          <a:p>
            <a:pPr algn="just">
              <a:lnSpc>
                <a:spcPct val="80000"/>
              </a:lnSpc>
            </a:pPr>
            <a:endParaRPr lang="es-PE" altLang="es-PE" sz="2800">
              <a:latin typeface="+mj-lt"/>
            </a:endParaRPr>
          </a:p>
          <a:p>
            <a:pPr algn="just">
              <a:lnSpc>
                <a:spcPct val="80000"/>
              </a:lnSpc>
              <a:buFont typeface="Wingdings" panose="05000000000000000000" pitchFamily="2" charset="2"/>
              <a:buNone/>
            </a:pPr>
            <a:endParaRPr lang="es-PE" altLang="es-PE" sz="28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82711808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630</TotalTime>
  <Words>574</Words>
  <Application>Microsoft Office PowerPoint</Application>
  <PresentationFormat>Panorámica</PresentationFormat>
  <Paragraphs>95</Paragraphs>
  <Slides>10</Slides>
  <Notes>7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7" baseType="lpstr">
      <vt:lpstr>Arial</vt:lpstr>
      <vt:lpstr>Calibri</vt:lpstr>
      <vt:lpstr>Calibri Light</vt:lpstr>
      <vt:lpstr>Poppins</vt:lpstr>
      <vt:lpstr>Tahoma</vt:lpstr>
      <vt:lpstr>Wingdings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ALUMNO - JORGE LUIS  CH�VEZ AGUILAR</dc:creator>
  <cp:lastModifiedBy>ds</cp:lastModifiedBy>
  <cp:revision>69</cp:revision>
  <dcterms:created xsi:type="dcterms:W3CDTF">2021-04-27T21:10:31Z</dcterms:created>
  <dcterms:modified xsi:type="dcterms:W3CDTF">2023-10-10T17:59:16Z</dcterms:modified>
</cp:coreProperties>
</file>