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8.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9.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notesMasterIdLst>
    <p:notesMasterId r:id="rId14"/>
  </p:notesMasterIdLst>
  <p:sldIdLst>
    <p:sldId id="280" r:id="rId2"/>
    <p:sldId id="282" r:id="rId3"/>
    <p:sldId id="257" r:id="rId4"/>
    <p:sldId id="332" r:id="rId5"/>
    <p:sldId id="313" r:id="rId6"/>
    <p:sldId id="314" r:id="rId7"/>
    <p:sldId id="333" r:id="rId8"/>
    <p:sldId id="309" r:id="rId9"/>
    <p:sldId id="308" r:id="rId10"/>
    <p:sldId id="334" r:id="rId11"/>
    <p:sldId id="298" r:id="rId12"/>
    <p:sldId id="283"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ictor Romel Chumpitaz Chumpitaz" initials="VRCC" lastIdx="1" clrIdx="0">
    <p:extLst>
      <p:ext uri="{19B8F6BF-5375-455C-9EA6-DF929625EA0E}">
        <p15:presenceInfo xmlns:p15="http://schemas.microsoft.com/office/powerpoint/2012/main" userId="S-1-5-21-2366558092-202369826-3453714023-152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60"/>
    <a:srgbClr val="002070"/>
    <a:srgbClr val="FFFFCC"/>
    <a:srgbClr val="FFDB69"/>
    <a:srgbClr val="FFC1C1"/>
    <a:srgbClr val="FFE5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318" autoAdjust="0"/>
    <p:restoredTop sz="85194" autoAdjust="0"/>
  </p:normalViewPr>
  <p:slideViewPr>
    <p:cSldViewPr snapToGrid="0">
      <p:cViewPr varScale="1">
        <p:scale>
          <a:sx n="47" d="100"/>
          <a:sy n="47" d="100"/>
        </p:scale>
        <p:origin x="60" y="9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9023C42-B81C-44B4-9E25-908297F122F7}" type="doc">
      <dgm:prSet loTypeId="urn:microsoft.com/office/officeart/2005/8/layout/venn1" loCatId="relationship" qsTypeId="urn:microsoft.com/office/officeart/2005/8/quickstyle/simple4" qsCatId="simple" csTypeId="urn:microsoft.com/office/officeart/2005/8/colors/accent1_2" csCatId="accent1" phldr="1"/>
      <dgm:spPr/>
    </dgm:pt>
    <dgm:pt modelId="{D84596E6-442E-4AB3-AAF4-1C6D4628FF1C}">
      <dgm:prSet phldrT="[Texto]" custT="1"/>
      <dgm:spPr/>
      <dgm:t>
        <a:bodyPr/>
        <a:lstStyle/>
        <a:p>
          <a:r>
            <a:rPr lang="es-MX" sz="1200" b="1" dirty="0">
              <a:latin typeface="Arial" panose="020B0604020202020204" pitchFamily="34" charset="0"/>
              <a:ea typeface="Calibri" panose="020F0502020204030204" pitchFamily="34" charset="0"/>
              <a:cs typeface="Arial" panose="020B0604020202020204" pitchFamily="34" charset="0"/>
            </a:rPr>
            <a:t>b) Emitir opiniones jurídicas sobre la aplicación, alcances o interpretación de normas legales relacionadas al SADJE</a:t>
          </a:r>
        </a:p>
      </dgm:t>
    </dgm:pt>
    <dgm:pt modelId="{E4869D42-66CA-4CF3-B89C-2BA402D24994}" type="parTrans" cxnId="{2EED97E1-CBC2-499F-A706-BEDC0FEE5AB9}">
      <dgm:prSet/>
      <dgm:spPr/>
      <dgm:t>
        <a:bodyPr/>
        <a:lstStyle/>
        <a:p>
          <a:endParaRPr lang="es-MX"/>
        </a:p>
      </dgm:t>
    </dgm:pt>
    <dgm:pt modelId="{28B99CB3-895F-4D00-A29B-C1E04349143F}" type="sibTrans" cxnId="{2EED97E1-CBC2-499F-A706-BEDC0FEE5AB9}">
      <dgm:prSet/>
      <dgm:spPr/>
      <dgm:t>
        <a:bodyPr/>
        <a:lstStyle/>
        <a:p>
          <a:endParaRPr lang="es-MX"/>
        </a:p>
      </dgm:t>
    </dgm:pt>
    <dgm:pt modelId="{EC6C577D-A7EB-42BF-96CA-59B539E38900}">
      <dgm:prSet phldrT="[Texto]" custT="1"/>
      <dgm:spPr/>
      <dgm:t>
        <a:bodyPr/>
        <a:lstStyle/>
        <a:p>
          <a:r>
            <a:rPr lang="es-MX" sz="1200" b="1" dirty="0">
              <a:latin typeface="Arial" panose="020B0604020202020204" pitchFamily="34" charset="0"/>
              <a:ea typeface="Calibri" panose="020F0502020204030204" pitchFamily="34" charset="0"/>
              <a:cs typeface="Arial" panose="020B0604020202020204" pitchFamily="34" charset="0"/>
            </a:rPr>
            <a:t>c) Brindar apoyo técnico jurídico a la Presidencia Ejecutiva con relación a casos seguidos contra altos funcionarios</a:t>
          </a:r>
        </a:p>
      </dgm:t>
    </dgm:pt>
    <dgm:pt modelId="{EAC25C9A-DA93-47DA-B868-C7A921438580}" type="parTrans" cxnId="{27ACE254-2679-40E7-973A-7E4AC9A20031}">
      <dgm:prSet/>
      <dgm:spPr/>
      <dgm:t>
        <a:bodyPr/>
        <a:lstStyle/>
        <a:p>
          <a:endParaRPr lang="es-MX"/>
        </a:p>
      </dgm:t>
    </dgm:pt>
    <dgm:pt modelId="{A600FAB3-A7F8-4B73-8C03-39BFB0C65D2B}" type="sibTrans" cxnId="{27ACE254-2679-40E7-973A-7E4AC9A20031}">
      <dgm:prSet/>
      <dgm:spPr/>
      <dgm:t>
        <a:bodyPr/>
        <a:lstStyle/>
        <a:p>
          <a:endParaRPr lang="es-MX"/>
        </a:p>
      </dgm:t>
    </dgm:pt>
    <dgm:pt modelId="{BC2B1819-F263-48F7-9C24-70E6251996C9}">
      <dgm:prSet phldrT="[Texto]" custT="1"/>
      <dgm:spPr/>
      <dgm:t>
        <a:bodyPr/>
        <a:lstStyle/>
        <a:p>
          <a:r>
            <a:rPr lang="es-MX" sz="1200" b="1" dirty="0">
              <a:latin typeface="Arial" panose="020B0604020202020204" pitchFamily="34" charset="0"/>
              <a:cs typeface="Arial" panose="020B0604020202020204" pitchFamily="34" charset="0"/>
            </a:rPr>
            <a:t>a) Elaborar informes técnicos que apoyen la toma de decisiones de la Presidencia Ejecutiva y del Consejo Directivo</a:t>
          </a:r>
        </a:p>
      </dgm:t>
    </dgm:pt>
    <dgm:pt modelId="{62B71FD1-C676-4C25-8E52-898025043622}" type="parTrans" cxnId="{A1D2D136-64CE-4624-BBD0-175578184AC1}">
      <dgm:prSet/>
      <dgm:spPr/>
      <dgm:t>
        <a:bodyPr/>
        <a:lstStyle/>
        <a:p>
          <a:endParaRPr lang="es-MX"/>
        </a:p>
      </dgm:t>
    </dgm:pt>
    <dgm:pt modelId="{B231CD62-37EC-4983-AD15-C6ADE6AE7E79}" type="sibTrans" cxnId="{A1D2D136-64CE-4624-BBD0-175578184AC1}">
      <dgm:prSet/>
      <dgm:spPr/>
      <dgm:t>
        <a:bodyPr/>
        <a:lstStyle/>
        <a:p>
          <a:endParaRPr lang="es-MX"/>
        </a:p>
      </dgm:t>
    </dgm:pt>
    <dgm:pt modelId="{6416E8E5-53FF-4FB1-A2DF-51DD7ACF9E9E}" type="pres">
      <dgm:prSet presAssocID="{89023C42-B81C-44B4-9E25-908297F122F7}" presName="compositeShape" presStyleCnt="0">
        <dgm:presLayoutVars>
          <dgm:chMax val="7"/>
          <dgm:dir/>
          <dgm:resizeHandles val="exact"/>
        </dgm:presLayoutVars>
      </dgm:prSet>
      <dgm:spPr/>
    </dgm:pt>
    <dgm:pt modelId="{EFBFA8A2-C638-44A6-8E78-3FBEC95DFF20}" type="pres">
      <dgm:prSet presAssocID="{D84596E6-442E-4AB3-AAF4-1C6D4628FF1C}" presName="circ1" presStyleLbl="vennNode1" presStyleIdx="0" presStyleCnt="3"/>
      <dgm:spPr/>
    </dgm:pt>
    <dgm:pt modelId="{0B33AAC1-7AC9-46A0-81C7-E2F8DF7DF263}" type="pres">
      <dgm:prSet presAssocID="{D84596E6-442E-4AB3-AAF4-1C6D4628FF1C}" presName="circ1Tx" presStyleLbl="revTx" presStyleIdx="0" presStyleCnt="0">
        <dgm:presLayoutVars>
          <dgm:chMax val="0"/>
          <dgm:chPref val="0"/>
          <dgm:bulletEnabled val="1"/>
        </dgm:presLayoutVars>
      </dgm:prSet>
      <dgm:spPr/>
    </dgm:pt>
    <dgm:pt modelId="{03076207-1146-4514-B0EA-76C67670035F}" type="pres">
      <dgm:prSet presAssocID="{EC6C577D-A7EB-42BF-96CA-59B539E38900}" presName="circ2" presStyleLbl="vennNode1" presStyleIdx="1" presStyleCnt="3"/>
      <dgm:spPr/>
    </dgm:pt>
    <dgm:pt modelId="{8A221EF5-4DB8-4EFD-B48C-5E5DD71F2EFC}" type="pres">
      <dgm:prSet presAssocID="{EC6C577D-A7EB-42BF-96CA-59B539E38900}" presName="circ2Tx" presStyleLbl="revTx" presStyleIdx="0" presStyleCnt="0">
        <dgm:presLayoutVars>
          <dgm:chMax val="0"/>
          <dgm:chPref val="0"/>
          <dgm:bulletEnabled val="1"/>
        </dgm:presLayoutVars>
      </dgm:prSet>
      <dgm:spPr/>
    </dgm:pt>
    <dgm:pt modelId="{2B953C93-045B-404D-A7B4-DE951A44FC80}" type="pres">
      <dgm:prSet presAssocID="{BC2B1819-F263-48F7-9C24-70E6251996C9}" presName="circ3" presStyleLbl="vennNode1" presStyleIdx="2" presStyleCnt="3"/>
      <dgm:spPr/>
    </dgm:pt>
    <dgm:pt modelId="{60C78568-B183-47E6-B13B-0671E51908F5}" type="pres">
      <dgm:prSet presAssocID="{BC2B1819-F263-48F7-9C24-70E6251996C9}" presName="circ3Tx" presStyleLbl="revTx" presStyleIdx="0" presStyleCnt="0">
        <dgm:presLayoutVars>
          <dgm:chMax val="0"/>
          <dgm:chPref val="0"/>
          <dgm:bulletEnabled val="1"/>
        </dgm:presLayoutVars>
      </dgm:prSet>
      <dgm:spPr/>
    </dgm:pt>
  </dgm:ptLst>
  <dgm:cxnLst>
    <dgm:cxn modelId="{6FA97F06-9D36-48BF-B725-8914161B21DE}" type="presOf" srcId="{BC2B1819-F263-48F7-9C24-70E6251996C9}" destId="{2B953C93-045B-404D-A7B4-DE951A44FC80}" srcOrd="0" destOrd="0" presId="urn:microsoft.com/office/officeart/2005/8/layout/venn1"/>
    <dgm:cxn modelId="{0C64B723-3567-4C9E-920B-7B2AF862548F}" type="presOf" srcId="{BC2B1819-F263-48F7-9C24-70E6251996C9}" destId="{60C78568-B183-47E6-B13B-0671E51908F5}" srcOrd="1" destOrd="0" presId="urn:microsoft.com/office/officeart/2005/8/layout/venn1"/>
    <dgm:cxn modelId="{26EE6835-A3B9-455B-B59C-EB70044E3F99}" type="presOf" srcId="{89023C42-B81C-44B4-9E25-908297F122F7}" destId="{6416E8E5-53FF-4FB1-A2DF-51DD7ACF9E9E}" srcOrd="0" destOrd="0" presId="urn:microsoft.com/office/officeart/2005/8/layout/venn1"/>
    <dgm:cxn modelId="{A1D2D136-64CE-4624-BBD0-175578184AC1}" srcId="{89023C42-B81C-44B4-9E25-908297F122F7}" destId="{BC2B1819-F263-48F7-9C24-70E6251996C9}" srcOrd="2" destOrd="0" parTransId="{62B71FD1-C676-4C25-8E52-898025043622}" sibTransId="{B231CD62-37EC-4983-AD15-C6ADE6AE7E79}"/>
    <dgm:cxn modelId="{27ACE254-2679-40E7-973A-7E4AC9A20031}" srcId="{89023C42-B81C-44B4-9E25-908297F122F7}" destId="{EC6C577D-A7EB-42BF-96CA-59B539E38900}" srcOrd="1" destOrd="0" parTransId="{EAC25C9A-DA93-47DA-B868-C7A921438580}" sibTransId="{A600FAB3-A7F8-4B73-8C03-39BFB0C65D2B}"/>
    <dgm:cxn modelId="{1F84C3CE-1D19-4E0B-8BB5-ACF8CE2BFB8A}" type="presOf" srcId="{EC6C577D-A7EB-42BF-96CA-59B539E38900}" destId="{8A221EF5-4DB8-4EFD-B48C-5E5DD71F2EFC}" srcOrd="1" destOrd="0" presId="urn:microsoft.com/office/officeart/2005/8/layout/venn1"/>
    <dgm:cxn modelId="{0E00AEE0-A254-451C-9D0E-0ED69E693542}" type="presOf" srcId="{D84596E6-442E-4AB3-AAF4-1C6D4628FF1C}" destId="{EFBFA8A2-C638-44A6-8E78-3FBEC95DFF20}" srcOrd="0" destOrd="0" presId="urn:microsoft.com/office/officeart/2005/8/layout/venn1"/>
    <dgm:cxn modelId="{2EED97E1-CBC2-499F-A706-BEDC0FEE5AB9}" srcId="{89023C42-B81C-44B4-9E25-908297F122F7}" destId="{D84596E6-442E-4AB3-AAF4-1C6D4628FF1C}" srcOrd="0" destOrd="0" parTransId="{E4869D42-66CA-4CF3-B89C-2BA402D24994}" sibTransId="{28B99CB3-895F-4D00-A29B-C1E04349143F}"/>
    <dgm:cxn modelId="{6B9D11EE-6E72-4E7B-AF8B-5EAB525E7C23}" type="presOf" srcId="{D84596E6-442E-4AB3-AAF4-1C6D4628FF1C}" destId="{0B33AAC1-7AC9-46A0-81C7-E2F8DF7DF263}" srcOrd="1" destOrd="0" presId="urn:microsoft.com/office/officeart/2005/8/layout/venn1"/>
    <dgm:cxn modelId="{E7DEDDF9-CD45-466F-B3FE-5CC20446DE75}" type="presOf" srcId="{EC6C577D-A7EB-42BF-96CA-59B539E38900}" destId="{03076207-1146-4514-B0EA-76C67670035F}" srcOrd="0" destOrd="0" presId="urn:microsoft.com/office/officeart/2005/8/layout/venn1"/>
    <dgm:cxn modelId="{AC67BE42-85AD-461C-A985-244B3A7E92DD}" type="presParOf" srcId="{6416E8E5-53FF-4FB1-A2DF-51DD7ACF9E9E}" destId="{EFBFA8A2-C638-44A6-8E78-3FBEC95DFF20}" srcOrd="0" destOrd="0" presId="urn:microsoft.com/office/officeart/2005/8/layout/venn1"/>
    <dgm:cxn modelId="{AE84568E-731B-4A75-92C8-BD80F83E467C}" type="presParOf" srcId="{6416E8E5-53FF-4FB1-A2DF-51DD7ACF9E9E}" destId="{0B33AAC1-7AC9-46A0-81C7-E2F8DF7DF263}" srcOrd="1" destOrd="0" presId="urn:microsoft.com/office/officeart/2005/8/layout/venn1"/>
    <dgm:cxn modelId="{AA0A3347-66EF-47ED-B745-EB6A2DFCE04C}" type="presParOf" srcId="{6416E8E5-53FF-4FB1-A2DF-51DD7ACF9E9E}" destId="{03076207-1146-4514-B0EA-76C67670035F}" srcOrd="2" destOrd="0" presId="urn:microsoft.com/office/officeart/2005/8/layout/venn1"/>
    <dgm:cxn modelId="{ACD8D435-38DD-4E1A-882A-28ECA0B1FBEB}" type="presParOf" srcId="{6416E8E5-53FF-4FB1-A2DF-51DD7ACF9E9E}" destId="{8A221EF5-4DB8-4EFD-B48C-5E5DD71F2EFC}" srcOrd="3" destOrd="0" presId="urn:microsoft.com/office/officeart/2005/8/layout/venn1"/>
    <dgm:cxn modelId="{4E13EF76-E0AA-456F-AA27-0A211EBF4519}" type="presParOf" srcId="{6416E8E5-53FF-4FB1-A2DF-51DD7ACF9E9E}" destId="{2B953C93-045B-404D-A7B4-DE951A44FC80}" srcOrd="4" destOrd="0" presId="urn:microsoft.com/office/officeart/2005/8/layout/venn1"/>
    <dgm:cxn modelId="{D85DE6ED-E757-4CE5-BA83-2E939EC66651}" type="presParOf" srcId="{6416E8E5-53FF-4FB1-A2DF-51DD7ACF9E9E}" destId="{60C78568-B183-47E6-B13B-0671E51908F5}" srcOrd="5" destOrd="0" presId="urn:microsoft.com/office/officeart/2005/8/layout/venn1"/>
  </dgm:cxnLst>
  <dgm:bg/>
  <dgm:whole>
    <a:ln>
      <a:noFill/>
    </a:ln>
  </dgm:whole>
  <dgm:extLst>
    <a:ext uri="http://schemas.microsoft.com/office/drawing/2008/diagram">
      <dsp:dataModelExt xmlns:dsp="http://schemas.microsoft.com/office/drawing/2008/diagram" relId="rId10"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2AA3F0E-EA84-484D-A69F-E417A80E361A}" type="doc">
      <dgm:prSet loTypeId="urn:microsoft.com/office/officeart/2005/8/layout/bProcess4" loCatId="process" qsTypeId="urn:microsoft.com/office/officeart/2005/8/quickstyle/simple1" qsCatId="simple" csTypeId="urn:microsoft.com/office/officeart/2005/8/colors/accent1_1" csCatId="accent1" phldr="1"/>
      <dgm:spPr/>
      <dgm:t>
        <a:bodyPr/>
        <a:lstStyle/>
        <a:p>
          <a:endParaRPr lang="es-PE"/>
        </a:p>
      </dgm:t>
    </dgm:pt>
    <dgm:pt modelId="{5B562ACE-D56B-434C-965E-7ABC329FB8D9}">
      <dgm:prSet phldrT="[Texto]" custT="1"/>
      <dgm:spPr>
        <a:ln>
          <a:solidFill>
            <a:srgbClr val="002060"/>
          </a:solidFill>
        </a:ln>
      </dgm:spPr>
      <dgm:t>
        <a:bodyPr/>
        <a:lstStyle/>
        <a:p>
          <a:r>
            <a:rPr lang="es-MX" sz="1400" b="0" dirty="0">
              <a:latin typeface="Arial" panose="020B0604020202020204" pitchFamily="34" charset="0"/>
              <a:cs typeface="Arial" panose="020B0604020202020204" pitchFamily="34" charset="0"/>
            </a:rPr>
            <a:t>Encargaturas</a:t>
          </a:r>
          <a:endParaRPr lang="es-PE" sz="1400" b="0" dirty="0">
            <a:latin typeface="Arial" panose="020B0604020202020204" pitchFamily="34" charset="0"/>
            <a:cs typeface="Arial" panose="020B0604020202020204" pitchFamily="34" charset="0"/>
          </a:endParaRPr>
        </a:p>
      </dgm:t>
    </dgm:pt>
    <dgm:pt modelId="{C7FE3313-0637-40F0-9BE6-79AECFB7BBDC}" type="parTrans" cxnId="{7979650F-FD4F-46DB-A961-8220E8416F12}">
      <dgm:prSet/>
      <dgm:spPr/>
      <dgm:t>
        <a:bodyPr/>
        <a:lstStyle/>
        <a:p>
          <a:endParaRPr lang="es-PE" sz="1400" b="0">
            <a:solidFill>
              <a:schemeClr val="tx1"/>
            </a:solidFill>
            <a:latin typeface="Arial" panose="020B0604020202020204" pitchFamily="34" charset="0"/>
            <a:cs typeface="Arial" panose="020B0604020202020204" pitchFamily="34" charset="0"/>
          </a:endParaRPr>
        </a:p>
      </dgm:t>
    </dgm:pt>
    <dgm:pt modelId="{8649A7A0-8C05-4F40-A0CC-220315EB4151}" type="sibTrans" cxnId="{7979650F-FD4F-46DB-A961-8220E8416F12}">
      <dgm:prSet/>
      <dgm:spPr>
        <a:solidFill>
          <a:srgbClr val="002070"/>
        </a:solidFill>
      </dgm:spPr>
      <dgm:t>
        <a:bodyPr/>
        <a:lstStyle/>
        <a:p>
          <a:endParaRPr lang="es-PE" sz="1400" b="0">
            <a:solidFill>
              <a:schemeClr val="tx1"/>
            </a:solidFill>
            <a:latin typeface="Arial" panose="020B0604020202020204" pitchFamily="34" charset="0"/>
            <a:cs typeface="Arial" panose="020B0604020202020204" pitchFamily="34" charset="0"/>
          </a:endParaRPr>
        </a:p>
      </dgm:t>
    </dgm:pt>
    <dgm:pt modelId="{5737137A-7DDD-4403-A0EA-EA71CFBE29BC}">
      <dgm:prSet phldrT="[Texto]" custT="1"/>
      <dgm:spPr>
        <a:ln>
          <a:solidFill>
            <a:srgbClr val="002060"/>
          </a:solidFill>
        </a:ln>
      </dgm:spPr>
      <dgm:t>
        <a:bodyPr/>
        <a:lstStyle/>
        <a:p>
          <a:r>
            <a:rPr lang="es-MX" sz="1400" b="0">
              <a:latin typeface="Arial" panose="020B0604020202020204" pitchFamily="34" charset="0"/>
              <a:cs typeface="Arial" panose="020B0604020202020204" pitchFamily="34" charset="0"/>
            </a:rPr>
            <a:t>Determinación de competencias </a:t>
          </a:r>
          <a:endParaRPr lang="es-PE" sz="1400" b="0" dirty="0">
            <a:latin typeface="Arial" panose="020B0604020202020204" pitchFamily="34" charset="0"/>
            <a:cs typeface="Arial" panose="020B0604020202020204" pitchFamily="34" charset="0"/>
          </a:endParaRPr>
        </a:p>
      </dgm:t>
    </dgm:pt>
    <dgm:pt modelId="{5BDFBB40-DB93-4E21-A9F7-C7EC118C4E1F}" type="parTrans" cxnId="{70231DCE-0E68-44B8-85AA-58852B002EC2}">
      <dgm:prSet/>
      <dgm:spPr/>
      <dgm:t>
        <a:bodyPr/>
        <a:lstStyle/>
        <a:p>
          <a:endParaRPr lang="es-PE" sz="1400" b="0">
            <a:solidFill>
              <a:schemeClr val="tx1"/>
            </a:solidFill>
            <a:latin typeface="Arial" panose="020B0604020202020204" pitchFamily="34" charset="0"/>
            <a:cs typeface="Arial" panose="020B0604020202020204" pitchFamily="34" charset="0"/>
          </a:endParaRPr>
        </a:p>
      </dgm:t>
    </dgm:pt>
    <dgm:pt modelId="{570044EF-BB88-432B-BA3E-1B33B0C181FE}" type="sibTrans" cxnId="{70231DCE-0E68-44B8-85AA-58852B002EC2}">
      <dgm:prSet/>
      <dgm:spPr>
        <a:solidFill>
          <a:srgbClr val="002070"/>
        </a:solidFill>
      </dgm:spPr>
      <dgm:t>
        <a:bodyPr/>
        <a:lstStyle/>
        <a:p>
          <a:endParaRPr lang="es-PE" sz="1400" b="0">
            <a:solidFill>
              <a:schemeClr val="tx1"/>
            </a:solidFill>
            <a:latin typeface="Arial" panose="020B0604020202020204" pitchFamily="34" charset="0"/>
            <a:cs typeface="Arial" panose="020B0604020202020204" pitchFamily="34" charset="0"/>
          </a:endParaRPr>
        </a:p>
      </dgm:t>
    </dgm:pt>
    <dgm:pt modelId="{A913D84C-A259-4274-AAA5-B65EF33CF63E}">
      <dgm:prSet phldrT="[Texto]" custT="1"/>
      <dgm:spPr>
        <a:ln>
          <a:solidFill>
            <a:srgbClr val="002060"/>
          </a:solidFill>
        </a:ln>
      </dgm:spPr>
      <dgm:t>
        <a:bodyPr/>
        <a:lstStyle/>
        <a:p>
          <a:r>
            <a:rPr lang="es-MX" sz="1400" b="0" dirty="0">
              <a:latin typeface="Arial" panose="020B0604020202020204" pitchFamily="34" charset="0"/>
              <a:cs typeface="Arial" panose="020B0604020202020204" pitchFamily="34" charset="0"/>
            </a:rPr>
            <a:t>Determinación de entidades responsables de la ejecución de sentencias supranacionales </a:t>
          </a:r>
          <a:endParaRPr lang="es-PE" sz="1400" b="0" dirty="0">
            <a:latin typeface="Arial" panose="020B0604020202020204" pitchFamily="34" charset="0"/>
            <a:cs typeface="Arial" panose="020B0604020202020204" pitchFamily="34" charset="0"/>
          </a:endParaRPr>
        </a:p>
      </dgm:t>
    </dgm:pt>
    <dgm:pt modelId="{38CB42FE-D0FB-4BF6-B488-CB26F67AAC15}" type="parTrans" cxnId="{43EAFC07-F339-4F96-9A9A-D9BE00CA8D56}">
      <dgm:prSet/>
      <dgm:spPr/>
      <dgm:t>
        <a:bodyPr/>
        <a:lstStyle/>
        <a:p>
          <a:endParaRPr lang="es-PE" sz="1400" b="0">
            <a:solidFill>
              <a:schemeClr val="tx1"/>
            </a:solidFill>
            <a:latin typeface="Arial" panose="020B0604020202020204" pitchFamily="34" charset="0"/>
            <a:cs typeface="Arial" panose="020B0604020202020204" pitchFamily="34" charset="0"/>
          </a:endParaRPr>
        </a:p>
      </dgm:t>
    </dgm:pt>
    <dgm:pt modelId="{FA4F949A-F9E1-41C1-9923-0ADB287945A3}" type="sibTrans" cxnId="{43EAFC07-F339-4F96-9A9A-D9BE00CA8D56}">
      <dgm:prSet/>
      <dgm:spPr>
        <a:solidFill>
          <a:srgbClr val="002070"/>
        </a:solidFill>
      </dgm:spPr>
      <dgm:t>
        <a:bodyPr/>
        <a:lstStyle/>
        <a:p>
          <a:endParaRPr lang="es-PE" sz="1400" b="0">
            <a:solidFill>
              <a:schemeClr val="tx1"/>
            </a:solidFill>
            <a:latin typeface="Arial" panose="020B0604020202020204" pitchFamily="34" charset="0"/>
            <a:cs typeface="Arial" panose="020B0604020202020204" pitchFamily="34" charset="0"/>
          </a:endParaRPr>
        </a:p>
      </dgm:t>
    </dgm:pt>
    <dgm:pt modelId="{01D46DEE-618A-4CBB-B442-CB426C7590C5}">
      <dgm:prSet phldrT="[Texto]" custT="1"/>
      <dgm:spPr>
        <a:ln>
          <a:solidFill>
            <a:srgbClr val="002060"/>
          </a:solidFill>
        </a:ln>
      </dgm:spPr>
      <dgm:t>
        <a:bodyPr/>
        <a:lstStyle/>
        <a:p>
          <a:r>
            <a:rPr lang="es-MX" sz="1400" b="0">
              <a:latin typeface="Arial" panose="020B0604020202020204" pitchFamily="34" charset="0"/>
              <a:cs typeface="Arial" panose="020B0604020202020204" pitchFamily="34" charset="0"/>
            </a:rPr>
            <a:t>Sustituciones procesales</a:t>
          </a:r>
          <a:endParaRPr lang="es-PE" sz="1400" b="0" dirty="0">
            <a:latin typeface="Arial" panose="020B0604020202020204" pitchFamily="34" charset="0"/>
            <a:cs typeface="Arial" panose="020B0604020202020204" pitchFamily="34" charset="0"/>
          </a:endParaRPr>
        </a:p>
      </dgm:t>
    </dgm:pt>
    <dgm:pt modelId="{AC518FF7-1076-4FBD-A4B5-8B4885A57832}" type="parTrans" cxnId="{5C1C64E9-760E-499C-AE25-B5976CD4E9A5}">
      <dgm:prSet/>
      <dgm:spPr/>
      <dgm:t>
        <a:bodyPr/>
        <a:lstStyle/>
        <a:p>
          <a:endParaRPr lang="es-PE" sz="1400" b="0">
            <a:solidFill>
              <a:schemeClr val="tx1"/>
            </a:solidFill>
            <a:latin typeface="Arial" panose="020B0604020202020204" pitchFamily="34" charset="0"/>
            <a:cs typeface="Arial" panose="020B0604020202020204" pitchFamily="34" charset="0"/>
          </a:endParaRPr>
        </a:p>
      </dgm:t>
    </dgm:pt>
    <dgm:pt modelId="{EA97FF09-D5E9-49F7-9987-0E8E7FE8EE72}" type="sibTrans" cxnId="{5C1C64E9-760E-499C-AE25-B5976CD4E9A5}">
      <dgm:prSet/>
      <dgm:spPr>
        <a:solidFill>
          <a:srgbClr val="002070"/>
        </a:solidFill>
      </dgm:spPr>
      <dgm:t>
        <a:bodyPr/>
        <a:lstStyle/>
        <a:p>
          <a:endParaRPr lang="es-PE" sz="1400" b="0">
            <a:solidFill>
              <a:schemeClr val="tx1"/>
            </a:solidFill>
            <a:latin typeface="Arial" panose="020B0604020202020204" pitchFamily="34" charset="0"/>
            <a:cs typeface="Arial" panose="020B0604020202020204" pitchFamily="34" charset="0"/>
          </a:endParaRPr>
        </a:p>
      </dgm:t>
    </dgm:pt>
    <dgm:pt modelId="{6AC52C4B-64AC-4ABA-A2E0-45FD69047728}">
      <dgm:prSet phldrT="[Texto]" custT="1"/>
      <dgm:spPr>
        <a:ln>
          <a:solidFill>
            <a:srgbClr val="002060"/>
          </a:solidFill>
        </a:ln>
      </dgm:spPr>
      <dgm:t>
        <a:bodyPr/>
        <a:lstStyle/>
        <a:p>
          <a:r>
            <a:rPr lang="es-MX" sz="1400" b="0">
              <a:latin typeface="Arial" panose="020B0604020202020204" pitchFamily="34" charset="0"/>
              <a:cs typeface="Arial" panose="020B0604020202020204" pitchFamily="34" charset="0"/>
            </a:rPr>
            <a:t>Opiniones sobre proyectos de ley vinculados al SADJE </a:t>
          </a:r>
          <a:endParaRPr lang="es-PE" sz="1400" b="0" dirty="0">
            <a:latin typeface="Arial" panose="020B0604020202020204" pitchFamily="34" charset="0"/>
            <a:cs typeface="Arial" panose="020B0604020202020204" pitchFamily="34" charset="0"/>
          </a:endParaRPr>
        </a:p>
      </dgm:t>
    </dgm:pt>
    <dgm:pt modelId="{B74C374B-B466-40F6-9D18-A26887F479E4}" type="parTrans" cxnId="{A8B91F76-3CD4-4397-BB5A-9CB8258063B8}">
      <dgm:prSet/>
      <dgm:spPr/>
      <dgm:t>
        <a:bodyPr/>
        <a:lstStyle/>
        <a:p>
          <a:endParaRPr lang="es-PE" sz="1400" b="0">
            <a:solidFill>
              <a:schemeClr val="tx1"/>
            </a:solidFill>
            <a:latin typeface="Arial" panose="020B0604020202020204" pitchFamily="34" charset="0"/>
            <a:cs typeface="Arial" panose="020B0604020202020204" pitchFamily="34" charset="0"/>
          </a:endParaRPr>
        </a:p>
      </dgm:t>
    </dgm:pt>
    <dgm:pt modelId="{AC9C4987-F018-4F80-9C8C-CBFA23378336}" type="sibTrans" cxnId="{A8B91F76-3CD4-4397-BB5A-9CB8258063B8}">
      <dgm:prSet/>
      <dgm:spPr>
        <a:solidFill>
          <a:srgbClr val="002070"/>
        </a:solidFill>
      </dgm:spPr>
      <dgm:t>
        <a:bodyPr/>
        <a:lstStyle/>
        <a:p>
          <a:endParaRPr lang="es-PE" sz="1400" b="0">
            <a:solidFill>
              <a:schemeClr val="tx1"/>
            </a:solidFill>
            <a:latin typeface="Arial" panose="020B0604020202020204" pitchFamily="34" charset="0"/>
            <a:cs typeface="Arial" panose="020B0604020202020204" pitchFamily="34" charset="0"/>
          </a:endParaRPr>
        </a:p>
      </dgm:t>
    </dgm:pt>
    <dgm:pt modelId="{FE9BB0C8-53BE-4F7D-BBFF-A9A0695E2C8A}">
      <dgm:prSet custT="1"/>
      <dgm:spPr>
        <a:ln>
          <a:solidFill>
            <a:srgbClr val="002060"/>
          </a:solidFill>
        </a:ln>
      </dgm:spPr>
      <dgm:t>
        <a:bodyPr/>
        <a:lstStyle/>
        <a:p>
          <a:r>
            <a:rPr lang="es-MX" sz="1400" b="0" dirty="0">
              <a:latin typeface="Arial" panose="020B0604020202020204" pitchFamily="34" charset="0"/>
              <a:cs typeface="Arial" panose="020B0604020202020204" pitchFamily="34" charset="0"/>
            </a:rPr>
            <a:t>Otros que dispongan los órganos de Alta Dirección </a:t>
          </a:r>
          <a:endParaRPr lang="es-PE" sz="1400" b="0" dirty="0">
            <a:latin typeface="Arial" panose="020B0604020202020204" pitchFamily="34" charset="0"/>
            <a:cs typeface="Arial" panose="020B0604020202020204" pitchFamily="34" charset="0"/>
          </a:endParaRPr>
        </a:p>
      </dgm:t>
    </dgm:pt>
    <dgm:pt modelId="{2F178336-C256-4E52-904E-C3D17178D34D}" type="parTrans" cxnId="{090A1A21-CE23-4140-A7CF-7CEA05B9328E}">
      <dgm:prSet/>
      <dgm:spPr/>
      <dgm:t>
        <a:bodyPr/>
        <a:lstStyle/>
        <a:p>
          <a:endParaRPr lang="es-PE" sz="1400" b="0">
            <a:solidFill>
              <a:schemeClr val="tx1"/>
            </a:solidFill>
            <a:latin typeface="Arial" panose="020B0604020202020204" pitchFamily="34" charset="0"/>
            <a:cs typeface="Arial" panose="020B0604020202020204" pitchFamily="34" charset="0"/>
          </a:endParaRPr>
        </a:p>
      </dgm:t>
    </dgm:pt>
    <dgm:pt modelId="{C311605E-524E-443A-8789-F29C290DB32D}" type="sibTrans" cxnId="{090A1A21-CE23-4140-A7CF-7CEA05B9328E}">
      <dgm:prSet/>
      <dgm:spPr/>
      <dgm:t>
        <a:bodyPr/>
        <a:lstStyle/>
        <a:p>
          <a:endParaRPr lang="es-PE" sz="1400" b="0">
            <a:solidFill>
              <a:schemeClr val="tx1"/>
            </a:solidFill>
            <a:latin typeface="Arial" panose="020B0604020202020204" pitchFamily="34" charset="0"/>
            <a:cs typeface="Arial" panose="020B0604020202020204" pitchFamily="34" charset="0"/>
          </a:endParaRPr>
        </a:p>
      </dgm:t>
    </dgm:pt>
    <dgm:pt modelId="{A1FAFB51-4BAE-400E-95CB-71E19B61D7DF}" type="pres">
      <dgm:prSet presAssocID="{02AA3F0E-EA84-484D-A69F-E417A80E361A}" presName="Name0" presStyleCnt="0">
        <dgm:presLayoutVars>
          <dgm:dir/>
          <dgm:resizeHandles/>
        </dgm:presLayoutVars>
      </dgm:prSet>
      <dgm:spPr/>
    </dgm:pt>
    <dgm:pt modelId="{438DD2C1-892F-459D-AFAC-20E804BA30AA}" type="pres">
      <dgm:prSet presAssocID="{5B562ACE-D56B-434C-965E-7ABC329FB8D9}" presName="compNode" presStyleCnt="0"/>
      <dgm:spPr/>
    </dgm:pt>
    <dgm:pt modelId="{D4DD3ED5-1053-43B3-BA1C-02D2E4AF9013}" type="pres">
      <dgm:prSet presAssocID="{5B562ACE-D56B-434C-965E-7ABC329FB8D9}" presName="dummyConnPt" presStyleCnt="0"/>
      <dgm:spPr/>
    </dgm:pt>
    <dgm:pt modelId="{49D8F866-0B2F-48E4-95CF-ED71A61BAD05}" type="pres">
      <dgm:prSet presAssocID="{5B562ACE-D56B-434C-965E-7ABC329FB8D9}" presName="node" presStyleLbl="node1" presStyleIdx="0" presStyleCnt="6" custScaleX="138476">
        <dgm:presLayoutVars>
          <dgm:bulletEnabled val="1"/>
        </dgm:presLayoutVars>
      </dgm:prSet>
      <dgm:spPr/>
    </dgm:pt>
    <dgm:pt modelId="{ECBF9B3C-4F9C-413A-8F9C-500FCDB4D114}" type="pres">
      <dgm:prSet presAssocID="{8649A7A0-8C05-4F40-A0CC-220315EB4151}" presName="sibTrans" presStyleLbl="bgSibTrans2D1" presStyleIdx="0" presStyleCnt="5"/>
      <dgm:spPr/>
    </dgm:pt>
    <dgm:pt modelId="{072D127F-D908-44F7-AC41-85C01A03C57F}" type="pres">
      <dgm:prSet presAssocID="{5737137A-7DDD-4403-A0EA-EA71CFBE29BC}" presName="compNode" presStyleCnt="0"/>
      <dgm:spPr/>
    </dgm:pt>
    <dgm:pt modelId="{3186AB8D-210B-4106-A70D-7D858E15E2C3}" type="pres">
      <dgm:prSet presAssocID="{5737137A-7DDD-4403-A0EA-EA71CFBE29BC}" presName="dummyConnPt" presStyleCnt="0"/>
      <dgm:spPr/>
    </dgm:pt>
    <dgm:pt modelId="{7916997D-D896-4F23-8427-C24D0160EC65}" type="pres">
      <dgm:prSet presAssocID="{5737137A-7DDD-4403-A0EA-EA71CFBE29BC}" presName="node" presStyleLbl="node1" presStyleIdx="1" presStyleCnt="6" custScaleX="138476">
        <dgm:presLayoutVars>
          <dgm:bulletEnabled val="1"/>
        </dgm:presLayoutVars>
      </dgm:prSet>
      <dgm:spPr/>
    </dgm:pt>
    <dgm:pt modelId="{EC74CC88-B3EC-4F59-8D00-B3D26B136CAA}" type="pres">
      <dgm:prSet presAssocID="{570044EF-BB88-432B-BA3E-1B33B0C181FE}" presName="sibTrans" presStyleLbl="bgSibTrans2D1" presStyleIdx="1" presStyleCnt="5"/>
      <dgm:spPr/>
    </dgm:pt>
    <dgm:pt modelId="{AB72DC25-C852-4D54-A8BC-6E4596DB2A5E}" type="pres">
      <dgm:prSet presAssocID="{A913D84C-A259-4274-AAA5-B65EF33CF63E}" presName="compNode" presStyleCnt="0"/>
      <dgm:spPr/>
    </dgm:pt>
    <dgm:pt modelId="{7FB4F5CD-AF18-481F-BC09-2CAA6759450E}" type="pres">
      <dgm:prSet presAssocID="{A913D84C-A259-4274-AAA5-B65EF33CF63E}" presName="dummyConnPt" presStyleCnt="0"/>
      <dgm:spPr/>
    </dgm:pt>
    <dgm:pt modelId="{0B82B032-20D7-4D9A-AA7C-C3578984E803}" type="pres">
      <dgm:prSet presAssocID="{A913D84C-A259-4274-AAA5-B65EF33CF63E}" presName="node" presStyleLbl="node1" presStyleIdx="2" presStyleCnt="6" custScaleX="138476">
        <dgm:presLayoutVars>
          <dgm:bulletEnabled val="1"/>
        </dgm:presLayoutVars>
      </dgm:prSet>
      <dgm:spPr/>
    </dgm:pt>
    <dgm:pt modelId="{DAE4732C-08FC-448B-805C-419587C74B0F}" type="pres">
      <dgm:prSet presAssocID="{FA4F949A-F9E1-41C1-9923-0ADB287945A3}" presName="sibTrans" presStyleLbl="bgSibTrans2D1" presStyleIdx="2" presStyleCnt="5"/>
      <dgm:spPr/>
    </dgm:pt>
    <dgm:pt modelId="{5A7B8713-591C-4D3C-85E7-BE60CFA0A62A}" type="pres">
      <dgm:prSet presAssocID="{01D46DEE-618A-4CBB-B442-CB426C7590C5}" presName="compNode" presStyleCnt="0"/>
      <dgm:spPr/>
    </dgm:pt>
    <dgm:pt modelId="{8358578B-CD2B-4743-A88E-0E0C46E54C6F}" type="pres">
      <dgm:prSet presAssocID="{01D46DEE-618A-4CBB-B442-CB426C7590C5}" presName="dummyConnPt" presStyleCnt="0"/>
      <dgm:spPr/>
    </dgm:pt>
    <dgm:pt modelId="{BAE89160-AA7C-4E7D-994D-32F55316B77E}" type="pres">
      <dgm:prSet presAssocID="{01D46DEE-618A-4CBB-B442-CB426C7590C5}" presName="node" presStyleLbl="node1" presStyleIdx="3" presStyleCnt="6" custScaleX="136745">
        <dgm:presLayoutVars>
          <dgm:bulletEnabled val="1"/>
        </dgm:presLayoutVars>
      </dgm:prSet>
      <dgm:spPr/>
    </dgm:pt>
    <dgm:pt modelId="{DBED84CB-09A7-4C90-9486-379F0CDA022D}" type="pres">
      <dgm:prSet presAssocID="{EA97FF09-D5E9-49F7-9987-0E8E7FE8EE72}" presName="sibTrans" presStyleLbl="bgSibTrans2D1" presStyleIdx="3" presStyleCnt="5"/>
      <dgm:spPr/>
    </dgm:pt>
    <dgm:pt modelId="{BB95100B-90AF-4948-B83D-C8C873D91A4B}" type="pres">
      <dgm:prSet presAssocID="{6AC52C4B-64AC-4ABA-A2E0-45FD69047728}" presName="compNode" presStyleCnt="0"/>
      <dgm:spPr/>
    </dgm:pt>
    <dgm:pt modelId="{6D964528-6A41-42D7-AE37-BA5E5F6E52AD}" type="pres">
      <dgm:prSet presAssocID="{6AC52C4B-64AC-4ABA-A2E0-45FD69047728}" presName="dummyConnPt" presStyleCnt="0"/>
      <dgm:spPr/>
    </dgm:pt>
    <dgm:pt modelId="{DD5C8AE1-1FFD-490E-9AB6-FBA9D151F0F0}" type="pres">
      <dgm:prSet presAssocID="{6AC52C4B-64AC-4ABA-A2E0-45FD69047728}" presName="node" presStyleLbl="node1" presStyleIdx="4" presStyleCnt="6" custScaleX="136745">
        <dgm:presLayoutVars>
          <dgm:bulletEnabled val="1"/>
        </dgm:presLayoutVars>
      </dgm:prSet>
      <dgm:spPr/>
    </dgm:pt>
    <dgm:pt modelId="{1D9D94E4-5BAC-4FED-9D7A-37757CA5C924}" type="pres">
      <dgm:prSet presAssocID="{AC9C4987-F018-4F80-9C8C-CBFA23378336}" presName="sibTrans" presStyleLbl="bgSibTrans2D1" presStyleIdx="4" presStyleCnt="5"/>
      <dgm:spPr/>
    </dgm:pt>
    <dgm:pt modelId="{DC12E03D-B45D-4E2E-B1FF-B903E64CBD71}" type="pres">
      <dgm:prSet presAssocID="{FE9BB0C8-53BE-4F7D-BBFF-A9A0695E2C8A}" presName="compNode" presStyleCnt="0"/>
      <dgm:spPr/>
    </dgm:pt>
    <dgm:pt modelId="{128C502B-08D1-45F1-8809-D31EAF0C0C9B}" type="pres">
      <dgm:prSet presAssocID="{FE9BB0C8-53BE-4F7D-BBFF-A9A0695E2C8A}" presName="dummyConnPt" presStyleCnt="0"/>
      <dgm:spPr/>
    </dgm:pt>
    <dgm:pt modelId="{4507F749-DBCE-4C86-B127-5CDA4C2EE210}" type="pres">
      <dgm:prSet presAssocID="{FE9BB0C8-53BE-4F7D-BBFF-A9A0695E2C8A}" presName="node" presStyleLbl="node1" presStyleIdx="5" presStyleCnt="6" custScaleX="136745">
        <dgm:presLayoutVars>
          <dgm:bulletEnabled val="1"/>
        </dgm:presLayoutVars>
      </dgm:prSet>
      <dgm:spPr/>
    </dgm:pt>
  </dgm:ptLst>
  <dgm:cxnLst>
    <dgm:cxn modelId="{43EAFC07-F339-4F96-9A9A-D9BE00CA8D56}" srcId="{02AA3F0E-EA84-484D-A69F-E417A80E361A}" destId="{A913D84C-A259-4274-AAA5-B65EF33CF63E}" srcOrd="2" destOrd="0" parTransId="{38CB42FE-D0FB-4BF6-B488-CB26F67AAC15}" sibTransId="{FA4F949A-F9E1-41C1-9923-0ADB287945A3}"/>
    <dgm:cxn modelId="{7979650F-FD4F-46DB-A961-8220E8416F12}" srcId="{02AA3F0E-EA84-484D-A69F-E417A80E361A}" destId="{5B562ACE-D56B-434C-965E-7ABC329FB8D9}" srcOrd="0" destOrd="0" parTransId="{C7FE3313-0637-40F0-9BE6-79AECFB7BBDC}" sibTransId="{8649A7A0-8C05-4F40-A0CC-220315EB4151}"/>
    <dgm:cxn modelId="{EF06BB0F-62F3-4F2D-AE5C-1B9611785386}" type="presOf" srcId="{A913D84C-A259-4274-AAA5-B65EF33CF63E}" destId="{0B82B032-20D7-4D9A-AA7C-C3578984E803}" srcOrd="0" destOrd="0" presId="urn:microsoft.com/office/officeart/2005/8/layout/bProcess4"/>
    <dgm:cxn modelId="{D46A1314-EB12-4520-BD5E-E2F67C3F7CC1}" type="presOf" srcId="{EA97FF09-D5E9-49F7-9987-0E8E7FE8EE72}" destId="{DBED84CB-09A7-4C90-9486-379F0CDA022D}" srcOrd="0" destOrd="0" presId="urn:microsoft.com/office/officeart/2005/8/layout/bProcess4"/>
    <dgm:cxn modelId="{090A1A21-CE23-4140-A7CF-7CEA05B9328E}" srcId="{02AA3F0E-EA84-484D-A69F-E417A80E361A}" destId="{FE9BB0C8-53BE-4F7D-BBFF-A9A0695E2C8A}" srcOrd="5" destOrd="0" parTransId="{2F178336-C256-4E52-904E-C3D17178D34D}" sibTransId="{C311605E-524E-443A-8789-F29C290DB32D}"/>
    <dgm:cxn modelId="{B79C8523-B94F-4401-9763-81464AD0BC04}" type="presOf" srcId="{FA4F949A-F9E1-41C1-9923-0ADB287945A3}" destId="{DAE4732C-08FC-448B-805C-419587C74B0F}" srcOrd="0" destOrd="0" presId="urn:microsoft.com/office/officeart/2005/8/layout/bProcess4"/>
    <dgm:cxn modelId="{BF4FE43A-D2C8-49E1-B59C-C380D2C4CDD5}" type="presOf" srcId="{6AC52C4B-64AC-4ABA-A2E0-45FD69047728}" destId="{DD5C8AE1-1FFD-490E-9AB6-FBA9D151F0F0}" srcOrd="0" destOrd="0" presId="urn:microsoft.com/office/officeart/2005/8/layout/bProcess4"/>
    <dgm:cxn modelId="{C1854745-F39D-4A4B-8A01-0AB6FAFD557E}" type="presOf" srcId="{570044EF-BB88-432B-BA3E-1B33B0C181FE}" destId="{EC74CC88-B3EC-4F59-8D00-B3D26B136CAA}" srcOrd="0" destOrd="0" presId="urn:microsoft.com/office/officeart/2005/8/layout/bProcess4"/>
    <dgm:cxn modelId="{4FFF7D4D-03DB-449E-9172-2D7162B32231}" type="presOf" srcId="{5737137A-7DDD-4403-A0EA-EA71CFBE29BC}" destId="{7916997D-D896-4F23-8427-C24D0160EC65}" srcOrd="0" destOrd="0" presId="urn:microsoft.com/office/officeart/2005/8/layout/bProcess4"/>
    <dgm:cxn modelId="{A8B91F76-3CD4-4397-BB5A-9CB8258063B8}" srcId="{02AA3F0E-EA84-484D-A69F-E417A80E361A}" destId="{6AC52C4B-64AC-4ABA-A2E0-45FD69047728}" srcOrd="4" destOrd="0" parTransId="{B74C374B-B466-40F6-9D18-A26887F479E4}" sibTransId="{AC9C4987-F018-4F80-9C8C-CBFA23378336}"/>
    <dgm:cxn modelId="{8077CB82-1404-43D4-8B1B-7DFDDF7B2D3D}" type="presOf" srcId="{5B562ACE-D56B-434C-965E-7ABC329FB8D9}" destId="{49D8F866-0B2F-48E4-95CF-ED71A61BAD05}" srcOrd="0" destOrd="0" presId="urn:microsoft.com/office/officeart/2005/8/layout/bProcess4"/>
    <dgm:cxn modelId="{F67B118A-01C8-42B8-B657-46EC9FA86531}" type="presOf" srcId="{AC9C4987-F018-4F80-9C8C-CBFA23378336}" destId="{1D9D94E4-5BAC-4FED-9D7A-37757CA5C924}" srcOrd="0" destOrd="0" presId="urn:microsoft.com/office/officeart/2005/8/layout/bProcess4"/>
    <dgm:cxn modelId="{E8C27ABB-6A74-4E59-94C9-62E7E27253E1}" type="presOf" srcId="{FE9BB0C8-53BE-4F7D-BBFF-A9A0695E2C8A}" destId="{4507F749-DBCE-4C86-B127-5CDA4C2EE210}" srcOrd="0" destOrd="0" presId="urn:microsoft.com/office/officeart/2005/8/layout/bProcess4"/>
    <dgm:cxn modelId="{906DE1C3-7C38-41B8-AF8E-24D5DAEFA1B2}" type="presOf" srcId="{01D46DEE-618A-4CBB-B442-CB426C7590C5}" destId="{BAE89160-AA7C-4E7D-994D-32F55316B77E}" srcOrd="0" destOrd="0" presId="urn:microsoft.com/office/officeart/2005/8/layout/bProcess4"/>
    <dgm:cxn modelId="{70231DCE-0E68-44B8-85AA-58852B002EC2}" srcId="{02AA3F0E-EA84-484D-A69F-E417A80E361A}" destId="{5737137A-7DDD-4403-A0EA-EA71CFBE29BC}" srcOrd="1" destOrd="0" parTransId="{5BDFBB40-DB93-4E21-A9F7-C7EC118C4E1F}" sibTransId="{570044EF-BB88-432B-BA3E-1B33B0C181FE}"/>
    <dgm:cxn modelId="{270AC8E1-22A4-471E-AAAE-7957333B5952}" type="presOf" srcId="{8649A7A0-8C05-4F40-A0CC-220315EB4151}" destId="{ECBF9B3C-4F9C-413A-8F9C-500FCDB4D114}" srcOrd="0" destOrd="0" presId="urn:microsoft.com/office/officeart/2005/8/layout/bProcess4"/>
    <dgm:cxn modelId="{A328C8E1-6FA4-4136-BC1F-90784FCA2771}" type="presOf" srcId="{02AA3F0E-EA84-484D-A69F-E417A80E361A}" destId="{A1FAFB51-4BAE-400E-95CB-71E19B61D7DF}" srcOrd="0" destOrd="0" presId="urn:microsoft.com/office/officeart/2005/8/layout/bProcess4"/>
    <dgm:cxn modelId="{5C1C64E9-760E-499C-AE25-B5976CD4E9A5}" srcId="{02AA3F0E-EA84-484D-A69F-E417A80E361A}" destId="{01D46DEE-618A-4CBB-B442-CB426C7590C5}" srcOrd="3" destOrd="0" parTransId="{AC518FF7-1076-4FBD-A4B5-8B4885A57832}" sibTransId="{EA97FF09-D5E9-49F7-9987-0E8E7FE8EE72}"/>
    <dgm:cxn modelId="{8D8F92C2-48B1-4ECC-896E-202F7612BE15}" type="presParOf" srcId="{A1FAFB51-4BAE-400E-95CB-71E19B61D7DF}" destId="{438DD2C1-892F-459D-AFAC-20E804BA30AA}" srcOrd="0" destOrd="0" presId="urn:microsoft.com/office/officeart/2005/8/layout/bProcess4"/>
    <dgm:cxn modelId="{645052A9-8D6A-4D28-98BA-054DF55464A8}" type="presParOf" srcId="{438DD2C1-892F-459D-AFAC-20E804BA30AA}" destId="{D4DD3ED5-1053-43B3-BA1C-02D2E4AF9013}" srcOrd="0" destOrd="0" presId="urn:microsoft.com/office/officeart/2005/8/layout/bProcess4"/>
    <dgm:cxn modelId="{405E60E5-4338-48E6-8A82-52C9CC960307}" type="presParOf" srcId="{438DD2C1-892F-459D-AFAC-20E804BA30AA}" destId="{49D8F866-0B2F-48E4-95CF-ED71A61BAD05}" srcOrd="1" destOrd="0" presId="urn:microsoft.com/office/officeart/2005/8/layout/bProcess4"/>
    <dgm:cxn modelId="{8ACA3B5D-96B1-4FFC-8E29-ABA264E6AB29}" type="presParOf" srcId="{A1FAFB51-4BAE-400E-95CB-71E19B61D7DF}" destId="{ECBF9B3C-4F9C-413A-8F9C-500FCDB4D114}" srcOrd="1" destOrd="0" presId="urn:microsoft.com/office/officeart/2005/8/layout/bProcess4"/>
    <dgm:cxn modelId="{DDABA010-B0D7-49C2-8DC5-7DD5EE3007D0}" type="presParOf" srcId="{A1FAFB51-4BAE-400E-95CB-71E19B61D7DF}" destId="{072D127F-D908-44F7-AC41-85C01A03C57F}" srcOrd="2" destOrd="0" presId="urn:microsoft.com/office/officeart/2005/8/layout/bProcess4"/>
    <dgm:cxn modelId="{378B457E-468B-4008-B163-86C3B56BCBF2}" type="presParOf" srcId="{072D127F-D908-44F7-AC41-85C01A03C57F}" destId="{3186AB8D-210B-4106-A70D-7D858E15E2C3}" srcOrd="0" destOrd="0" presId="urn:microsoft.com/office/officeart/2005/8/layout/bProcess4"/>
    <dgm:cxn modelId="{258D7B13-A218-45B3-8606-972850592925}" type="presParOf" srcId="{072D127F-D908-44F7-AC41-85C01A03C57F}" destId="{7916997D-D896-4F23-8427-C24D0160EC65}" srcOrd="1" destOrd="0" presId="urn:microsoft.com/office/officeart/2005/8/layout/bProcess4"/>
    <dgm:cxn modelId="{85AF6D30-9301-421A-9392-706E081E8B1B}" type="presParOf" srcId="{A1FAFB51-4BAE-400E-95CB-71E19B61D7DF}" destId="{EC74CC88-B3EC-4F59-8D00-B3D26B136CAA}" srcOrd="3" destOrd="0" presId="urn:microsoft.com/office/officeart/2005/8/layout/bProcess4"/>
    <dgm:cxn modelId="{AFABC5EE-23A1-4842-8127-47050485D319}" type="presParOf" srcId="{A1FAFB51-4BAE-400E-95CB-71E19B61D7DF}" destId="{AB72DC25-C852-4D54-A8BC-6E4596DB2A5E}" srcOrd="4" destOrd="0" presId="urn:microsoft.com/office/officeart/2005/8/layout/bProcess4"/>
    <dgm:cxn modelId="{ACDA7A6F-5161-4371-9663-8B09DEA3B555}" type="presParOf" srcId="{AB72DC25-C852-4D54-A8BC-6E4596DB2A5E}" destId="{7FB4F5CD-AF18-481F-BC09-2CAA6759450E}" srcOrd="0" destOrd="0" presId="urn:microsoft.com/office/officeart/2005/8/layout/bProcess4"/>
    <dgm:cxn modelId="{F8E05BD9-402C-4734-AB3D-6ADB22AB3EAE}" type="presParOf" srcId="{AB72DC25-C852-4D54-A8BC-6E4596DB2A5E}" destId="{0B82B032-20D7-4D9A-AA7C-C3578984E803}" srcOrd="1" destOrd="0" presId="urn:microsoft.com/office/officeart/2005/8/layout/bProcess4"/>
    <dgm:cxn modelId="{05F2533B-9D12-497F-8DF6-6E404C462EBB}" type="presParOf" srcId="{A1FAFB51-4BAE-400E-95CB-71E19B61D7DF}" destId="{DAE4732C-08FC-448B-805C-419587C74B0F}" srcOrd="5" destOrd="0" presId="urn:microsoft.com/office/officeart/2005/8/layout/bProcess4"/>
    <dgm:cxn modelId="{F17646D7-2E6E-4278-88B4-C7A98EBFC475}" type="presParOf" srcId="{A1FAFB51-4BAE-400E-95CB-71E19B61D7DF}" destId="{5A7B8713-591C-4D3C-85E7-BE60CFA0A62A}" srcOrd="6" destOrd="0" presId="urn:microsoft.com/office/officeart/2005/8/layout/bProcess4"/>
    <dgm:cxn modelId="{97F9F8FA-1847-4678-9800-C86AEACBF849}" type="presParOf" srcId="{5A7B8713-591C-4D3C-85E7-BE60CFA0A62A}" destId="{8358578B-CD2B-4743-A88E-0E0C46E54C6F}" srcOrd="0" destOrd="0" presId="urn:microsoft.com/office/officeart/2005/8/layout/bProcess4"/>
    <dgm:cxn modelId="{EA244570-E0E9-459C-8DE7-4727FBCC5792}" type="presParOf" srcId="{5A7B8713-591C-4D3C-85E7-BE60CFA0A62A}" destId="{BAE89160-AA7C-4E7D-994D-32F55316B77E}" srcOrd="1" destOrd="0" presId="urn:microsoft.com/office/officeart/2005/8/layout/bProcess4"/>
    <dgm:cxn modelId="{7D799C25-6D60-46D4-9D43-569BA28F533D}" type="presParOf" srcId="{A1FAFB51-4BAE-400E-95CB-71E19B61D7DF}" destId="{DBED84CB-09A7-4C90-9486-379F0CDA022D}" srcOrd="7" destOrd="0" presId="urn:microsoft.com/office/officeart/2005/8/layout/bProcess4"/>
    <dgm:cxn modelId="{3ED86AAC-1EF6-4284-B52A-8B66B204FBAC}" type="presParOf" srcId="{A1FAFB51-4BAE-400E-95CB-71E19B61D7DF}" destId="{BB95100B-90AF-4948-B83D-C8C873D91A4B}" srcOrd="8" destOrd="0" presId="urn:microsoft.com/office/officeart/2005/8/layout/bProcess4"/>
    <dgm:cxn modelId="{563AC9B1-652C-4150-B332-D471DB039386}" type="presParOf" srcId="{BB95100B-90AF-4948-B83D-C8C873D91A4B}" destId="{6D964528-6A41-42D7-AE37-BA5E5F6E52AD}" srcOrd="0" destOrd="0" presId="urn:microsoft.com/office/officeart/2005/8/layout/bProcess4"/>
    <dgm:cxn modelId="{00C38132-720B-407D-9DAF-1E12D132B7A6}" type="presParOf" srcId="{BB95100B-90AF-4948-B83D-C8C873D91A4B}" destId="{DD5C8AE1-1FFD-490E-9AB6-FBA9D151F0F0}" srcOrd="1" destOrd="0" presId="urn:microsoft.com/office/officeart/2005/8/layout/bProcess4"/>
    <dgm:cxn modelId="{17A38717-43DC-4FFE-B02D-A81BCB8CD507}" type="presParOf" srcId="{A1FAFB51-4BAE-400E-95CB-71E19B61D7DF}" destId="{1D9D94E4-5BAC-4FED-9D7A-37757CA5C924}" srcOrd="9" destOrd="0" presId="urn:microsoft.com/office/officeart/2005/8/layout/bProcess4"/>
    <dgm:cxn modelId="{621E2471-479A-4778-8DB1-7306D02E3E96}" type="presParOf" srcId="{A1FAFB51-4BAE-400E-95CB-71E19B61D7DF}" destId="{DC12E03D-B45D-4E2E-B1FF-B903E64CBD71}" srcOrd="10" destOrd="0" presId="urn:microsoft.com/office/officeart/2005/8/layout/bProcess4"/>
    <dgm:cxn modelId="{1C49D61D-CD50-42FC-837C-14AC9FD7E4DA}" type="presParOf" srcId="{DC12E03D-B45D-4E2E-B1FF-B903E64CBD71}" destId="{128C502B-08D1-45F1-8809-D31EAF0C0C9B}" srcOrd="0" destOrd="0" presId="urn:microsoft.com/office/officeart/2005/8/layout/bProcess4"/>
    <dgm:cxn modelId="{BF93D3BF-C9CE-44FD-AC0E-AF73137AE440}" type="presParOf" srcId="{DC12E03D-B45D-4E2E-B1FF-B903E64CBD71}" destId="{4507F749-DBCE-4C86-B127-5CDA4C2EE210}" srcOrd="1" destOrd="0" presId="urn:microsoft.com/office/officeart/2005/8/layout/bProcess4"/>
  </dgm:cxnLst>
  <dgm:bg/>
  <dgm:whole/>
  <dgm:extLst>
    <a:ext uri="http://schemas.microsoft.com/office/drawing/2008/diagram">
      <dsp:dataModelExt xmlns:dsp="http://schemas.microsoft.com/office/drawing/2008/diagram" relId="rId10" minVer="http://schemas.openxmlformats.org/drawingml/2006/diagram"/>
    </a:ext>
    <a:ext uri="{C62137D5-CB1D-491B-B009-E17868A290BF}">
      <dgm14:recolorImg xmlns:dgm14="http://schemas.microsoft.com/office/drawing/2010/diagram" val="1"/>
    </a:ext>
  </dgm:extLst>
</dgm:dataModel>
</file>

<file path=ppt/diagrams/data3.xml><?xml version="1.0" encoding="utf-8"?>
<dgm:dataModel xmlns:dgm="http://schemas.openxmlformats.org/drawingml/2006/diagram" xmlns:a="http://schemas.openxmlformats.org/drawingml/2006/main">
  <dgm:ptLst>
    <dgm:pt modelId="{8B1A5594-246C-4909-9531-CA56D939DDD2}" type="doc">
      <dgm:prSet loTypeId="urn:microsoft.com/office/officeart/2005/8/layout/vProcess5" loCatId="process" qsTypeId="urn:microsoft.com/office/officeart/2005/8/quickstyle/simple3" qsCatId="simple" csTypeId="urn:microsoft.com/office/officeart/2005/8/colors/accent1_2" csCatId="accent1" phldr="1"/>
      <dgm:spPr/>
      <dgm:t>
        <a:bodyPr/>
        <a:lstStyle/>
        <a:p>
          <a:endParaRPr lang="es-PE"/>
        </a:p>
      </dgm:t>
    </dgm:pt>
    <dgm:pt modelId="{CF9FFA63-270C-4A4D-8FC2-A2C755C50350}">
      <dgm:prSet phldrT="[Texto]" custT="1"/>
      <dgm:spPr>
        <a:solidFill>
          <a:schemeClr val="accent5">
            <a:lumMod val="75000"/>
          </a:schemeClr>
        </a:solidFill>
      </dgm:spPr>
      <dgm:t>
        <a:bodyPr/>
        <a:lstStyle/>
        <a:p>
          <a:pPr algn="just"/>
          <a:r>
            <a:rPr lang="es-MX" sz="1350" b="1" u="none" dirty="0">
              <a:solidFill>
                <a:schemeClr val="bg1"/>
              </a:solidFill>
              <a:latin typeface="Arial" panose="020B0604020202020204" pitchFamily="34" charset="0"/>
              <a:cs typeface="Arial" panose="020B0604020202020204" pitchFamily="34" charset="0"/>
            </a:rPr>
            <a:t>1) </a:t>
          </a:r>
          <a:r>
            <a:rPr lang="es-MX" sz="1350" b="1" u="sng" dirty="0">
              <a:solidFill>
                <a:schemeClr val="bg1"/>
              </a:solidFill>
              <a:latin typeface="Arial" panose="020B0604020202020204" pitchFamily="34" charset="0"/>
              <a:cs typeface="Arial" panose="020B0604020202020204" pitchFamily="34" charset="0"/>
            </a:rPr>
            <a:t>Solicitud:</a:t>
          </a:r>
          <a:r>
            <a:rPr lang="es-MX" sz="1350" b="1" u="none" dirty="0">
              <a:solidFill>
                <a:schemeClr val="bg1"/>
              </a:solidFill>
              <a:latin typeface="Arial" panose="020B0604020202020204" pitchFamily="34" charset="0"/>
              <a:cs typeface="Arial" panose="020B0604020202020204" pitchFamily="34" charset="0"/>
            </a:rPr>
            <a:t> </a:t>
          </a:r>
          <a:r>
            <a:rPr lang="es-MX" sz="1350" b="0" dirty="0">
              <a:solidFill>
                <a:schemeClr val="bg1"/>
              </a:solidFill>
              <a:latin typeface="Arial" panose="020B0604020202020204" pitchFamily="34" charset="0"/>
              <a:ea typeface="+mj-ea"/>
              <a:cs typeface="Arial" panose="020B0604020202020204" pitchFamily="34" charset="0"/>
            </a:rPr>
            <a:t>Cuando corresponda, el/la procurador/a público/a, el/la titular o la máxima autoridad administrativa de la entidad, presenta su solicitud a la PGE, a través de la mesa de partes (física o virtual).</a:t>
          </a:r>
          <a:r>
            <a:rPr lang="es-MX" sz="1350" b="0" dirty="0">
              <a:solidFill>
                <a:schemeClr val="bg1"/>
              </a:solidFill>
              <a:latin typeface="Arial" panose="020B0604020202020204" pitchFamily="34" charset="0"/>
              <a:cs typeface="Arial" panose="020B0604020202020204" pitchFamily="34" charset="0"/>
            </a:rPr>
            <a:t> </a:t>
          </a:r>
          <a:endParaRPr lang="es-PE" sz="1350" b="0" dirty="0">
            <a:solidFill>
              <a:schemeClr val="bg1"/>
            </a:solidFill>
            <a:latin typeface="Arial" panose="020B0604020202020204" pitchFamily="34" charset="0"/>
            <a:cs typeface="Arial" panose="020B0604020202020204" pitchFamily="34" charset="0"/>
          </a:endParaRPr>
        </a:p>
      </dgm:t>
    </dgm:pt>
    <dgm:pt modelId="{D71BAFDF-817D-4655-92DD-71F9019B40BC}" type="parTrans" cxnId="{4F0099CF-8CCA-43F7-8ED1-70712DEC4A5D}">
      <dgm:prSet/>
      <dgm:spPr/>
      <dgm:t>
        <a:bodyPr/>
        <a:lstStyle/>
        <a:p>
          <a:endParaRPr lang="es-PE" sz="1350">
            <a:latin typeface="Arial" panose="020B0604020202020204" pitchFamily="34" charset="0"/>
            <a:cs typeface="Arial" panose="020B0604020202020204" pitchFamily="34" charset="0"/>
          </a:endParaRPr>
        </a:p>
      </dgm:t>
    </dgm:pt>
    <dgm:pt modelId="{945127BA-1300-4DB5-8B6C-E9201E93590F}" type="sibTrans" cxnId="{4F0099CF-8CCA-43F7-8ED1-70712DEC4A5D}">
      <dgm:prSet custT="1"/>
      <dgm:spPr/>
      <dgm:t>
        <a:bodyPr/>
        <a:lstStyle/>
        <a:p>
          <a:endParaRPr lang="es-PE" sz="1350">
            <a:latin typeface="Arial" panose="020B0604020202020204" pitchFamily="34" charset="0"/>
            <a:cs typeface="Arial" panose="020B0604020202020204" pitchFamily="34" charset="0"/>
          </a:endParaRPr>
        </a:p>
      </dgm:t>
    </dgm:pt>
    <dgm:pt modelId="{8F97EEE5-A04B-4E8E-AE0B-47C48C1B5588}">
      <dgm:prSet phldrT="[Texto]" custT="1"/>
      <dgm:spPr>
        <a:solidFill>
          <a:schemeClr val="accent5">
            <a:lumMod val="75000"/>
          </a:schemeClr>
        </a:solidFill>
      </dgm:spPr>
      <dgm:t>
        <a:bodyPr/>
        <a:lstStyle/>
        <a:p>
          <a:pPr algn="just"/>
          <a:r>
            <a:rPr lang="es-MX" sz="1350" b="1" u="none" dirty="0">
              <a:solidFill>
                <a:schemeClr val="bg1"/>
              </a:solidFill>
              <a:latin typeface="Arial" panose="020B0604020202020204" pitchFamily="34" charset="0"/>
              <a:cs typeface="Arial" panose="020B0604020202020204" pitchFamily="34" charset="0"/>
            </a:rPr>
            <a:t>2) </a:t>
          </a:r>
          <a:r>
            <a:rPr lang="es-MX" sz="1350" b="1" u="sng" dirty="0">
              <a:solidFill>
                <a:schemeClr val="bg1"/>
              </a:solidFill>
              <a:latin typeface="Arial" panose="020B0604020202020204" pitchFamily="34" charset="0"/>
              <a:cs typeface="Arial" panose="020B0604020202020204" pitchFamily="34" charset="0"/>
            </a:rPr>
            <a:t>Informe de verificación:</a:t>
          </a:r>
          <a:r>
            <a:rPr lang="es-MX" sz="1350" b="1" u="none" dirty="0">
              <a:solidFill>
                <a:schemeClr val="bg1"/>
              </a:solidFill>
              <a:latin typeface="Arial" panose="020B0604020202020204" pitchFamily="34" charset="0"/>
              <a:cs typeface="Arial" panose="020B0604020202020204" pitchFamily="34" charset="0"/>
            </a:rPr>
            <a:t> </a:t>
          </a:r>
          <a:r>
            <a:rPr lang="es-MX" sz="1350" dirty="0">
              <a:solidFill>
                <a:schemeClr val="bg1"/>
              </a:solidFill>
              <a:latin typeface="Arial" panose="020B0604020202020204" pitchFamily="34" charset="0"/>
              <a:ea typeface="+mj-ea"/>
              <a:cs typeface="Arial" panose="020B0604020202020204" pitchFamily="34" charset="0"/>
            </a:rPr>
            <a:t>La DIR emite un informe de verificación de cumplimiento de los requisitos establecidos en los artículos 29 y 30 del Decreto Legislativo </a:t>
          </a:r>
          <a:r>
            <a:rPr lang="es-MX" sz="1350" dirty="0" err="1">
              <a:solidFill>
                <a:schemeClr val="bg1"/>
              </a:solidFill>
              <a:latin typeface="Arial" panose="020B0604020202020204" pitchFamily="34" charset="0"/>
              <a:ea typeface="+mj-ea"/>
              <a:cs typeface="Arial" panose="020B0604020202020204" pitchFamily="34" charset="0"/>
            </a:rPr>
            <a:t>N°</a:t>
          </a:r>
          <a:r>
            <a:rPr lang="es-MX" sz="1350" dirty="0">
              <a:solidFill>
                <a:schemeClr val="bg1"/>
              </a:solidFill>
              <a:latin typeface="Arial" panose="020B0604020202020204" pitchFamily="34" charset="0"/>
              <a:ea typeface="+mj-ea"/>
              <a:cs typeface="Arial" panose="020B0604020202020204" pitchFamily="34" charset="0"/>
            </a:rPr>
            <a:t> 1326, según corresponda.</a:t>
          </a:r>
          <a:endParaRPr lang="es-PE" sz="1350" dirty="0">
            <a:solidFill>
              <a:schemeClr val="bg1"/>
            </a:solidFill>
            <a:latin typeface="Arial" panose="020B0604020202020204" pitchFamily="34" charset="0"/>
            <a:cs typeface="Arial" panose="020B0604020202020204" pitchFamily="34" charset="0"/>
          </a:endParaRPr>
        </a:p>
      </dgm:t>
    </dgm:pt>
    <dgm:pt modelId="{319AD152-1CF3-4275-B6F7-291BD8784BBA}" type="parTrans" cxnId="{52440316-E694-48DF-A556-76B13E8130EA}">
      <dgm:prSet/>
      <dgm:spPr/>
      <dgm:t>
        <a:bodyPr/>
        <a:lstStyle/>
        <a:p>
          <a:endParaRPr lang="es-PE" sz="1350">
            <a:latin typeface="Arial" panose="020B0604020202020204" pitchFamily="34" charset="0"/>
            <a:cs typeface="Arial" panose="020B0604020202020204" pitchFamily="34" charset="0"/>
          </a:endParaRPr>
        </a:p>
      </dgm:t>
    </dgm:pt>
    <dgm:pt modelId="{586DCE51-B72F-4D69-B83E-310DFEA4A9D6}" type="sibTrans" cxnId="{52440316-E694-48DF-A556-76B13E8130EA}">
      <dgm:prSet custT="1"/>
      <dgm:spPr/>
      <dgm:t>
        <a:bodyPr/>
        <a:lstStyle/>
        <a:p>
          <a:endParaRPr lang="es-PE" sz="1350">
            <a:latin typeface="Arial" panose="020B0604020202020204" pitchFamily="34" charset="0"/>
            <a:cs typeface="Arial" panose="020B0604020202020204" pitchFamily="34" charset="0"/>
          </a:endParaRPr>
        </a:p>
      </dgm:t>
    </dgm:pt>
    <dgm:pt modelId="{83F5A6C3-950C-4428-8931-53D9E4CBABC6}">
      <dgm:prSet phldrT="[Texto]" custT="1"/>
      <dgm:spPr>
        <a:solidFill>
          <a:schemeClr val="accent5">
            <a:lumMod val="75000"/>
          </a:schemeClr>
        </a:solidFill>
      </dgm:spPr>
      <dgm:t>
        <a:bodyPr/>
        <a:lstStyle/>
        <a:p>
          <a:pPr>
            <a:buFont typeface="+mj-lt"/>
            <a:buAutoNum type="arabicPeriod"/>
          </a:pPr>
          <a:r>
            <a:rPr lang="es-MX" sz="1350" b="1" u="none" dirty="0">
              <a:solidFill>
                <a:schemeClr val="bg1"/>
              </a:solidFill>
              <a:latin typeface="Arial" panose="020B0604020202020204" pitchFamily="34" charset="0"/>
              <a:ea typeface="+mj-ea"/>
              <a:cs typeface="Arial" panose="020B0604020202020204" pitchFamily="34" charset="0"/>
            </a:rPr>
            <a:t>3) </a:t>
          </a:r>
          <a:r>
            <a:rPr lang="es-MX" sz="1350" b="1" u="sng" dirty="0">
              <a:solidFill>
                <a:schemeClr val="bg1"/>
              </a:solidFill>
              <a:latin typeface="Arial" panose="020B0604020202020204" pitchFamily="34" charset="0"/>
              <a:ea typeface="+mj-ea"/>
              <a:cs typeface="Arial" panose="020B0604020202020204" pitchFamily="34" charset="0"/>
            </a:rPr>
            <a:t>Informe técnico</a:t>
          </a:r>
          <a:r>
            <a:rPr lang="es-MX" sz="1350" dirty="0">
              <a:solidFill>
                <a:schemeClr val="bg1"/>
              </a:solidFill>
              <a:latin typeface="Arial" panose="020B0604020202020204" pitchFamily="34" charset="0"/>
              <a:ea typeface="+mj-ea"/>
              <a:cs typeface="Arial" panose="020B0604020202020204" pitchFamily="34" charset="0"/>
            </a:rPr>
            <a:t>: En base a la información remitida por la DIR, la DAJP elabora su informe técnico correspondiente dirigido a OAJ.</a:t>
          </a:r>
          <a:endParaRPr lang="es-PE" sz="1350" dirty="0">
            <a:solidFill>
              <a:schemeClr val="bg1"/>
            </a:solidFill>
            <a:latin typeface="Arial" panose="020B0604020202020204" pitchFamily="34" charset="0"/>
            <a:cs typeface="Arial" panose="020B0604020202020204" pitchFamily="34" charset="0"/>
          </a:endParaRPr>
        </a:p>
      </dgm:t>
    </dgm:pt>
    <dgm:pt modelId="{5256CAD9-B8A8-457A-9319-CC1490F6A910}" type="parTrans" cxnId="{A832E92D-F451-446F-B6AB-EA77C972DF8F}">
      <dgm:prSet/>
      <dgm:spPr/>
      <dgm:t>
        <a:bodyPr/>
        <a:lstStyle/>
        <a:p>
          <a:endParaRPr lang="es-PE" sz="1350">
            <a:latin typeface="Arial" panose="020B0604020202020204" pitchFamily="34" charset="0"/>
            <a:cs typeface="Arial" panose="020B0604020202020204" pitchFamily="34" charset="0"/>
          </a:endParaRPr>
        </a:p>
      </dgm:t>
    </dgm:pt>
    <dgm:pt modelId="{29EF292E-A06B-431F-BA39-E07CB5EA652C}" type="sibTrans" cxnId="{A832E92D-F451-446F-B6AB-EA77C972DF8F}">
      <dgm:prSet custT="1"/>
      <dgm:spPr/>
      <dgm:t>
        <a:bodyPr/>
        <a:lstStyle/>
        <a:p>
          <a:endParaRPr lang="es-PE" sz="1350">
            <a:latin typeface="Arial" panose="020B0604020202020204" pitchFamily="34" charset="0"/>
            <a:cs typeface="Arial" panose="020B0604020202020204" pitchFamily="34" charset="0"/>
          </a:endParaRPr>
        </a:p>
      </dgm:t>
    </dgm:pt>
    <dgm:pt modelId="{37B61212-74C0-4625-82ED-9EAD6335E14D}">
      <dgm:prSet custT="1"/>
      <dgm:spPr>
        <a:solidFill>
          <a:schemeClr val="accent5">
            <a:lumMod val="75000"/>
          </a:schemeClr>
        </a:solidFill>
      </dgm:spPr>
      <dgm:t>
        <a:bodyPr/>
        <a:lstStyle/>
        <a:p>
          <a:pPr algn="just"/>
          <a:r>
            <a:rPr lang="es-MX" sz="1350" b="1" dirty="0">
              <a:solidFill>
                <a:schemeClr val="bg1"/>
              </a:solidFill>
              <a:latin typeface="Arial" panose="020B0604020202020204" pitchFamily="34" charset="0"/>
              <a:ea typeface="+mj-ea"/>
              <a:cs typeface="Arial" panose="020B0604020202020204" pitchFamily="34" charset="0"/>
            </a:rPr>
            <a:t>4) </a:t>
          </a:r>
          <a:r>
            <a:rPr lang="es-MX" sz="1350" b="1" u="sng" dirty="0">
              <a:solidFill>
                <a:schemeClr val="bg1"/>
              </a:solidFill>
              <a:latin typeface="Arial" panose="020B0604020202020204" pitchFamily="34" charset="0"/>
              <a:ea typeface="+mj-ea"/>
              <a:cs typeface="Arial" panose="020B0604020202020204" pitchFamily="34" charset="0"/>
            </a:rPr>
            <a:t>Informe opinión legal</a:t>
          </a:r>
          <a:r>
            <a:rPr lang="es-MX" sz="1350" b="1" dirty="0">
              <a:solidFill>
                <a:schemeClr val="bg1"/>
              </a:solidFill>
              <a:latin typeface="Arial" panose="020B0604020202020204" pitchFamily="34" charset="0"/>
              <a:ea typeface="+mj-ea"/>
              <a:cs typeface="Arial" panose="020B0604020202020204" pitchFamily="34" charset="0"/>
            </a:rPr>
            <a:t>: </a:t>
          </a:r>
          <a:r>
            <a:rPr lang="es-MX" sz="1350" dirty="0">
              <a:solidFill>
                <a:schemeClr val="bg1"/>
              </a:solidFill>
              <a:latin typeface="Arial" panose="020B0604020202020204" pitchFamily="34" charset="0"/>
              <a:ea typeface="+mj-ea"/>
              <a:cs typeface="Arial" panose="020B0604020202020204" pitchFamily="34" charset="0"/>
            </a:rPr>
            <a:t>La OAJ emite el informe de opinión legal sobre la viabilidad de emitir el acto resolutivo y elabora el proyecto de resolución de </a:t>
          </a:r>
          <a:r>
            <a:rPr lang="es-MX" sz="1350" dirty="0" err="1">
              <a:solidFill>
                <a:schemeClr val="bg1"/>
              </a:solidFill>
              <a:latin typeface="Arial" panose="020B0604020202020204" pitchFamily="34" charset="0"/>
              <a:ea typeface="+mj-ea"/>
              <a:cs typeface="Arial" panose="020B0604020202020204" pitchFamily="34" charset="0"/>
            </a:rPr>
            <a:t>encargatura</a:t>
          </a:r>
          <a:r>
            <a:rPr lang="es-MX" sz="1350" dirty="0">
              <a:solidFill>
                <a:schemeClr val="bg1"/>
              </a:solidFill>
              <a:latin typeface="Arial" panose="020B0604020202020204" pitchFamily="34" charset="0"/>
              <a:ea typeface="+mj-ea"/>
              <a:cs typeface="Arial" panose="020B0604020202020204" pitchFamily="34" charset="0"/>
            </a:rPr>
            <a:t>.</a:t>
          </a:r>
        </a:p>
      </dgm:t>
    </dgm:pt>
    <dgm:pt modelId="{5D5A78F1-16DA-4B3D-92BC-8481DFA75727}" type="parTrans" cxnId="{3F883B19-CE09-4327-B9A6-30BBA15064E2}">
      <dgm:prSet/>
      <dgm:spPr/>
      <dgm:t>
        <a:bodyPr/>
        <a:lstStyle/>
        <a:p>
          <a:endParaRPr lang="es-PE" sz="1350">
            <a:latin typeface="Arial" panose="020B0604020202020204" pitchFamily="34" charset="0"/>
            <a:cs typeface="Arial" panose="020B0604020202020204" pitchFamily="34" charset="0"/>
          </a:endParaRPr>
        </a:p>
      </dgm:t>
    </dgm:pt>
    <dgm:pt modelId="{1D2CCA3A-4F85-4814-87E2-98DCFCCC395D}" type="sibTrans" cxnId="{3F883B19-CE09-4327-B9A6-30BBA15064E2}">
      <dgm:prSet custT="1"/>
      <dgm:spPr/>
      <dgm:t>
        <a:bodyPr/>
        <a:lstStyle/>
        <a:p>
          <a:endParaRPr lang="es-PE" sz="1350">
            <a:latin typeface="Arial" panose="020B0604020202020204" pitchFamily="34" charset="0"/>
            <a:cs typeface="Arial" panose="020B0604020202020204" pitchFamily="34" charset="0"/>
          </a:endParaRPr>
        </a:p>
      </dgm:t>
    </dgm:pt>
    <dgm:pt modelId="{4775916F-688E-4FCD-82B4-3FA95C8980F6}">
      <dgm:prSet custT="1"/>
      <dgm:spPr>
        <a:solidFill>
          <a:schemeClr val="accent5">
            <a:lumMod val="75000"/>
          </a:schemeClr>
        </a:solidFill>
      </dgm:spPr>
      <dgm:t>
        <a:bodyPr/>
        <a:lstStyle/>
        <a:p>
          <a:r>
            <a:rPr lang="es-MX" sz="1350" b="1" dirty="0">
              <a:solidFill>
                <a:schemeClr val="bg1"/>
              </a:solidFill>
              <a:latin typeface="Arial" panose="020B0604020202020204" pitchFamily="34" charset="0"/>
              <a:cs typeface="Arial" panose="020B0604020202020204" pitchFamily="34" charset="0"/>
            </a:rPr>
            <a:t>5) </a:t>
          </a:r>
          <a:r>
            <a:rPr lang="es-MX" sz="1350" b="1" u="sng" dirty="0">
              <a:solidFill>
                <a:schemeClr val="bg1"/>
              </a:solidFill>
              <a:latin typeface="Arial" panose="020B0604020202020204" pitchFamily="34" charset="0"/>
              <a:ea typeface="+mj-ea"/>
              <a:cs typeface="Arial" panose="020B0604020202020204" pitchFamily="34" charset="0"/>
            </a:rPr>
            <a:t>Resolución de </a:t>
          </a:r>
          <a:r>
            <a:rPr lang="es-MX" sz="1350" b="1" u="sng" dirty="0" err="1">
              <a:solidFill>
                <a:schemeClr val="bg1"/>
              </a:solidFill>
              <a:latin typeface="Arial" panose="020B0604020202020204" pitchFamily="34" charset="0"/>
              <a:ea typeface="+mj-ea"/>
              <a:cs typeface="Arial" panose="020B0604020202020204" pitchFamily="34" charset="0"/>
            </a:rPr>
            <a:t>encargatura</a:t>
          </a:r>
          <a:r>
            <a:rPr lang="es-MX" sz="1350" b="1" dirty="0">
              <a:solidFill>
                <a:schemeClr val="bg1"/>
              </a:solidFill>
              <a:latin typeface="Arial" panose="020B0604020202020204" pitchFamily="34" charset="0"/>
              <a:ea typeface="+mj-ea"/>
              <a:cs typeface="Arial" panose="020B0604020202020204" pitchFamily="34" charset="0"/>
            </a:rPr>
            <a:t>: </a:t>
          </a:r>
          <a:r>
            <a:rPr lang="es-MX" sz="1350" dirty="0">
              <a:solidFill>
                <a:schemeClr val="bg1"/>
              </a:solidFill>
              <a:latin typeface="Arial" panose="020B0604020202020204" pitchFamily="34" charset="0"/>
              <a:ea typeface="+mj-ea"/>
              <a:cs typeface="Arial" panose="020B0604020202020204" pitchFamily="34" charset="0"/>
            </a:rPr>
            <a:t>El/la Procurador/a General del Estado emite el acto resolutivo.</a:t>
          </a:r>
          <a:endParaRPr lang="es-PE" sz="1350" dirty="0">
            <a:solidFill>
              <a:schemeClr val="bg1"/>
            </a:solidFill>
            <a:latin typeface="Arial" panose="020B0604020202020204" pitchFamily="34" charset="0"/>
            <a:cs typeface="Arial" panose="020B0604020202020204" pitchFamily="34" charset="0"/>
          </a:endParaRPr>
        </a:p>
      </dgm:t>
    </dgm:pt>
    <dgm:pt modelId="{8B7F6D13-F007-4751-AFFF-BBD4E08C8A85}" type="parTrans" cxnId="{970A760D-2C60-4324-BB42-6B7113C8C32D}">
      <dgm:prSet/>
      <dgm:spPr/>
      <dgm:t>
        <a:bodyPr/>
        <a:lstStyle/>
        <a:p>
          <a:endParaRPr lang="es-PE" sz="1350">
            <a:latin typeface="Arial" panose="020B0604020202020204" pitchFamily="34" charset="0"/>
            <a:cs typeface="Arial" panose="020B0604020202020204" pitchFamily="34" charset="0"/>
          </a:endParaRPr>
        </a:p>
      </dgm:t>
    </dgm:pt>
    <dgm:pt modelId="{DC32C0D3-9776-43FE-AA9A-CE7EDF959F90}" type="sibTrans" cxnId="{970A760D-2C60-4324-BB42-6B7113C8C32D}">
      <dgm:prSet/>
      <dgm:spPr/>
      <dgm:t>
        <a:bodyPr/>
        <a:lstStyle/>
        <a:p>
          <a:endParaRPr lang="es-PE" sz="1350">
            <a:latin typeface="Arial" panose="020B0604020202020204" pitchFamily="34" charset="0"/>
            <a:cs typeface="Arial" panose="020B0604020202020204" pitchFamily="34" charset="0"/>
          </a:endParaRPr>
        </a:p>
      </dgm:t>
    </dgm:pt>
    <dgm:pt modelId="{A3ACBC1D-DA7C-4EAB-B787-9329A657909C}" type="pres">
      <dgm:prSet presAssocID="{8B1A5594-246C-4909-9531-CA56D939DDD2}" presName="outerComposite" presStyleCnt="0">
        <dgm:presLayoutVars>
          <dgm:chMax val="5"/>
          <dgm:dir/>
          <dgm:resizeHandles val="exact"/>
        </dgm:presLayoutVars>
      </dgm:prSet>
      <dgm:spPr/>
    </dgm:pt>
    <dgm:pt modelId="{91C4232A-7720-4ED7-9628-0001438BAF62}" type="pres">
      <dgm:prSet presAssocID="{8B1A5594-246C-4909-9531-CA56D939DDD2}" presName="dummyMaxCanvas" presStyleCnt="0">
        <dgm:presLayoutVars/>
      </dgm:prSet>
      <dgm:spPr/>
    </dgm:pt>
    <dgm:pt modelId="{5017D72E-5874-47BF-8CD6-34FFFEBEAA4E}" type="pres">
      <dgm:prSet presAssocID="{8B1A5594-246C-4909-9531-CA56D939DDD2}" presName="FiveNodes_1" presStyleLbl="node1" presStyleIdx="0" presStyleCnt="5" custScaleY="116817">
        <dgm:presLayoutVars>
          <dgm:bulletEnabled val="1"/>
        </dgm:presLayoutVars>
      </dgm:prSet>
      <dgm:spPr/>
    </dgm:pt>
    <dgm:pt modelId="{2CBD3BC9-23A2-4FE0-8373-51F928B0D5E8}" type="pres">
      <dgm:prSet presAssocID="{8B1A5594-246C-4909-9531-CA56D939DDD2}" presName="FiveNodes_2" presStyleLbl="node1" presStyleIdx="1" presStyleCnt="5" custScaleY="110859" custLinFactNeighborY="7570">
        <dgm:presLayoutVars>
          <dgm:bulletEnabled val="1"/>
        </dgm:presLayoutVars>
      </dgm:prSet>
      <dgm:spPr/>
    </dgm:pt>
    <dgm:pt modelId="{FE73F24B-C0C3-49CD-9464-39699A3FBB68}" type="pres">
      <dgm:prSet presAssocID="{8B1A5594-246C-4909-9531-CA56D939DDD2}" presName="FiveNodes_3" presStyleLbl="node1" presStyleIdx="2" presStyleCnt="5" custScaleY="98126" custLinFactNeighborY="4542">
        <dgm:presLayoutVars>
          <dgm:bulletEnabled val="1"/>
        </dgm:presLayoutVars>
      </dgm:prSet>
      <dgm:spPr/>
    </dgm:pt>
    <dgm:pt modelId="{4367F8C6-1D29-44A4-99AA-346A289989EF}" type="pres">
      <dgm:prSet presAssocID="{8B1A5594-246C-4909-9531-CA56D939DDD2}" presName="FiveNodes_4" presStyleLbl="node1" presStyleIdx="3" presStyleCnt="5" custScaleY="106594">
        <dgm:presLayoutVars>
          <dgm:bulletEnabled val="1"/>
        </dgm:presLayoutVars>
      </dgm:prSet>
      <dgm:spPr/>
    </dgm:pt>
    <dgm:pt modelId="{3792CEB4-FF3F-4D18-AD99-B391EE57A9FC}" type="pres">
      <dgm:prSet presAssocID="{8B1A5594-246C-4909-9531-CA56D939DDD2}" presName="FiveNodes_5" presStyleLbl="node1" presStyleIdx="4" presStyleCnt="5" custScaleY="91592" custLinFactNeighborY="-4542">
        <dgm:presLayoutVars>
          <dgm:bulletEnabled val="1"/>
        </dgm:presLayoutVars>
      </dgm:prSet>
      <dgm:spPr/>
    </dgm:pt>
    <dgm:pt modelId="{B04FEF50-4702-4AF9-AC51-6986AA45F792}" type="pres">
      <dgm:prSet presAssocID="{8B1A5594-246C-4909-9531-CA56D939DDD2}" presName="FiveConn_1-2" presStyleLbl="fgAccFollowNode1" presStyleIdx="0" presStyleCnt="4">
        <dgm:presLayoutVars>
          <dgm:bulletEnabled val="1"/>
        </dgm:presLayoutVars>
      </dgm:prSet>
      <dgm:spPr/>
    </dgm:pt>
    <dgm:pt modelId="{C6D6318A-90BD-4C36-979E-AA9DE99A42AB}" type="pres">
      <dgm:prSet presAssocID="{8B1A5594-246C-4909-9531-CA56D939DDD2}" presName="FiveConn_2-3" presStyleLbl="fgAccFollowNode1" presStyleIdx="1" presStyleCnt="4">
        <dgm:presLayoutVars>
          <dgm:bulletEnabled val="1"/>
        </dgm:presLayoutVars>
      </dgm:prSet>
      <dgm:spPr/>
    </dgm:pt>
    <dgm:pt modelId="{E42A114E-2B85-4144-B3BA-68AA0559E233}" type="pres">
      <dgm:prSet presAssocID="{8B1A5594-246C-4909-9531-CA56D939DDD2}" presName="FiveConn_3-4" presStyleLbl="fgAccFollowNode1" presStyleIdx="2" presStyleCnt="4">
        <dgm:presLayoutVars>
          <dgm:bulletEnabled val="1"/>
        </dgm:presLayoutVars>
      </dgm:prSet>
      <dgm:spPr/>
    </dgm:pt>
    <dgm:pt modelId="{D48D46BE-86DF-4944-B1D0-6EE59D08887E}" type="pres">
      <dgm:prSet presAssocID="{8B1A5594-246C-4909-9531-CA56D939DDD2}" presName="FiveConn_4-5" presStyleLbl="fgAccFollowNode1" presStyleIdx="3" presStyleCnt="4">
        <dgm:presLayoutVars>
          <dgm:bulletEnabled val="1"/>
        </dgm:presLayoutVars>
      </dgm:prSet>
      <dgm:spPr/>
    </dgm:pt>
    <dgm:pt modelId="{19EBAFF6-6A25-4509-BF55-8621F91A6C0A}" type="pres">
      <dgm:prSet presAssocID="{8B1A5594-246C-4909-9531-CA56D939DDD2}" presName="FiveNodes_1_text" presStyleLbl="node1" presStyleIdx="4" presStyleCnt="5">
        <dgm:presLayoutVars>
          <dgm:bulletEnabled val="1"/>
        </dgm:presLayoutVars>
      </dgm:prSet>
      <dgm:spPr/>
    </dgm:pt>
    <dgm:pt modelId="{55073DF2-3BA2-483B-A41E-B644856BE05F}" type="pres">
      <dgm:prSet presAssocID="{8B1A5594-246C-4909-9531-CA56D939DDD2}" presName="FiveNodes_2_text" presStyleLbl="node1" presStyleIdx="4" presStyleCnt="5">
        <dgm:presLayoutVars>
          <dgm:bulletEnabled val="1"/>
        </dgm:presLayoutVars>
      </dgm:prSet>
      <dgm:spPr/>
    </dgm:pt>
    <dgm:pt modelId="{1085BADB-C5B0-4CBA-8007-21209E272E19}" type="pres">
      <dgm:prSet presAssocID="{8B1A5594-246C-4909-9531-CA56D939DDD2}" presName="FiveNodes_3_text" presStyleLbl="node1" presStyleIdx="4" presStyleCnt="5">
        <dgm:presLayoutVars>
          <dgm:bulletEnabled val="1"/>
        </dgm:presLayoutVars>
      </dgm:prSet>
      <dgm:spPr/>
    </dgm:pt>
    <dgm:pt modelId="{F9B94A61-3679-4CC9-A834-5C8CAA5CE17E}" type="pres">
      <dgm:prSet presAssocID="{8B1A5594-246C-4909-9531-CA56D939DDD2}" presName="FiveNodes_4_text" presStyleLbl="node1" presStyleIdx="4" presStyleCnt="5">
        <dgm:presLayoutVars>
          <dgm:bulletEnabled val="1"/>
        </dgm:presLayoutVars>
      </dgm:prSet>
      <dgm:spPr/>
    </dgm:pt>
    <dgm:pt modelId="{23FFC077-9F75-4B02-9C58-1574EFD23C36}" type="pres">
      <dgm:prSet presAssocID="{8B1A5594-246C-4909-9531-CA56D939DDD2}" presName="FiveNodes_5_text" presStyleLbl="node1" presStyleIdx="4" presStyleCnt="5">
        <dgm:presLayoutVars>
          <dgm:bulletEnabled val="1"/>
        </dgm:presLayoutVars>
      </dgm:prSet>
      <dgm:spPr/>
    </dgm:pt>
  </dgm:ptLst>
  <dgm:cxnLst>
    <dgm:cxn modelId="{BAD85504-C07C-4C63-9124-127FDB8D15DC}" type="presOf" srcId="{37B61212-74C0-4625-82ED-9EAD6335E14D}" destId="{F9B94A61-3679-4CC9-A834-5C8CAA5CE17E}" srcOrd="1" destOrd="0" presId="urn:microsoft.com/office/officeart/2005/8/layout/vProcess5"/>
    <dgm:cxn modelId="{1FF1170C-B82F-4A79-AF55-0CACDBE200CE}" type="presOf" srcId="{8F97EEE5-A04B-4E8E-AE0B-47C48C1B5588}" destId="{55073DF2-3BA2-483B-A41E-B644856BE05F}" srcOrd="1" destOrd="0" presId="urn:microsoft.com/office/officeart/2005/8/layout/vProcess5"/>
    <dgm:cxn modelId="{970A760D-2C60-4324-BB42-6B7113C8C32D}" srcId="{8B1A5594-246C-4909-9531-CA56D939DDD2}" destId="{4775916F-688E-4FCD-82B4-3FA95C8980F6}" srcOrd="4" destOrd="0" parTransId="{8B7F6D13-F007-4751-AFFF-BBD4E08C8A85}" sibTransId="{DC32C0D3-9776-43FE-AA9A-CE7EDF959F90}"/>
    <dgm:cxn modelId="{52440316-E694-48DF-A556-76B13E8130EA}" srcId="{8B1A5594-246C-4909-9531-CA56D939DDD2}" destId="{8F97EEE5-A04B-4E8E-AE0B-47C48C1B5588}" srcOrd="1" destOrd="0" parTransId="{319AD152-1CF3-4275-B6F7-291BD8784BBA}" sibTransId="{586DCE51-B72F-4D69-B83E-310DFEA4A9D6}"/>
    <dgm:cxn modelId="{3F883B19-CE09-4327-B9A6-30BBA15064E2}" srcId="{8B1A5594-246C-4909-9531-CA56D939DDD2}" destId="{37B61212-74C0-4625-82ED-9EAD6335E14D}" srcOrd="3" destOrd="0" parTransId="{5D5A78F1-16DA-4B3D-92BC-8481DFA75727}" sibTransId="{1D2CCA3A-4F85-4814-87E2-98DCFCCC395D}"/>
    <dgm:cxn modelId="{A832E92D-F451-446F-B6AB-EA77C972DF8F}" srcId="{8B1A5594-246C-4909-9531-CA56D939DDD2}" destId="{83F5A6C3-950C-4428-8931-53D9E4CBABC6}" srcOrd="2" destOrd="0" parTransId="{5256CAD9-B8A8-457A-9319-CC1490F6A910}" sibTransId="{29EF292E-A06B-431F-BA39-E07CB5EA652C}"/>
    <dgm:cxn modelId="{8E06A736-84C9-4104-9DC2-945985A625A5}" type="presOf" srcId="{4775916F-688E-4FCD-82B4-3FA95C8980F6}" destId="{3792CEB4-FF3F-4D18-AD99-B391EE57A9FC}" srcOrd="0" destOrd="0" presId="urn:microsoft.com/office/officeart/2005/8/layout/vProcess5"/>
    <dgm:cxn modelId="{454B605C-38B2-4719-B68C-3FA0E72C9538}" type="presOf" srcId="{CF9FFA63-270C-4A4D-8FC2-A2C755C50350}" destId="{5017D72E-5874-47BF-8CD6-34FFFEBEAA4E}" srcOrd="0" destOrd="0" presId="urn:microsoft.com/office/officeart/2005/8/layout/vProcess5"/>
    <dgm:cxn modelId="{5EDA644B-2F9C-4A3F-A0BD-9AA1C2CEB505}" type="presOf" srcId="{4775916F-688E-4FCD-82B4-3FA95C8980F6}" destId="{23FFC077-9F75-4B02-9C58-1574EFD23C36}" srcOrd="1" destOrd="0" presId="urn:microsoft.com/office/officeart/2005/8/layout/vProcess5"/>
    <dgm:cxn modelId="{86A1784E-83D0-4CB7-B81C-497ECE8299A8}" type="presOf" srcId="{586DCE51-B72F-4D69-B83E-310DFEA4A9D6}" destId="{C6D6318A-90BD-4C36-979E-AA9DE99A42AB}" srcOrd="0" destOrd="0" presId="urn:microsoft.com/office/officeart/2005/8/layout/vProcess5"/>
    <dgm:cxn modelId="{DB0CDC6F-3787-4D11-A464-1634F9A18E6C}" type="presOf" srcId="{37B61212-74C0-4625-82ED-9EAD6335E14D}" destId="{4367F8C6-1D29-44A4-99AA-346A289989EF}" srcOrd="0" destOrd="0" presId="urn:microsoft.com/office/officeart/2005/8/layout/vProcess5"/>
    <dgm:cxn modelId="{FD6C3670-F6C2-4A9A-BEFC-45C0FB57265D}" type="presOf" srcId="{8F97EEE5-A04B-4E8E-AE0B-47C48C1B5588}" destId="{2CBD3BC9-23A2-4FE0-8373-51F928B0D5E8}" srcOrd="0" destOrd="0" presId="urn:microsoft.com/office/officeart/2005/8/layout/vProcess5"/>
    <dgm:cxn modelId="{B6B8DC9A-59E8-4660-B434-3530E60DB71B}" type="presOf" srcId="{1D2CCA3A-4F85-4814-87E2-98DCFCCC395D}" destId="{D48D46BE-86DF-4944-B1D0-6EE59D08887E}" srcOrd="0" destOrd="0" presId="urn:microsoft.com/office/officeart/2005/8/layout/vProcess5"/>
    <dgm:cxn modelId="{4DE93F9F-6CC7-459E-A265-F8E9FEF81A0B}" type="presOf" srcId="{8B1A5594-246C-4909-9531-CA56D939DDD2}" destId="{A3ACBC1D-DA7C-4EAB-B787-9329A657909C}" srcOrd="0" destOrd="0" presId="urn:microsoft.com/office/officeart/2005/8/layout/vProcess5"/>
    <dgm:cxn modelId="{E9F837A6-E969-4A66-B207-B18BC90619F4}" type="presOf" srcId="{83F5A6C3-950C-4428-8931-53D9E4CBABC6}" destId="{FE73F24B-C0C3-49CD-9464-39699A3FBB68}" srcOrd="0" destOrd="0" presId="urn:microsoft.com/office/officeart/2005/8/layout/vProcess5"/>
    <dgm:cxn modelId="{70CCDDA7-733D-42C5-A3A0-4B7554D97808}" type="presOf" srcId="{83F5A6C3-950C-4428-8931-53D9E4CBABC6}" destId="{1085BADB-C5B0-4CBA-8007-21209E272E19}" srcOrd="1" destOrd="0" presId="urn:microsoft.com/office/officeart/2005/8/layout/vProcess5"/>
    <dgm:cxn modelId="{4F0099CF-8CCA-43F7-8ED1-70712DEC4A5D}" srcId="{8B1A5594-246C-4909-9531-CA56D939DDD2}" destId="{CF9FFA63-270C-4A4D-8FC2-A2C755C50350}" srcOrd="0" destOrd="0" parTransId="{D71BAFDF-817D-4655-92DD-71F9019B40BC}" sibTransId="{945127BA-1300-4DB5-8B6C-E9201E93590F}"/>
    <dgm:cxn modelId="{29A102D6-B07A-4EBB-BB34-F3D24A47BF5D}" type="presOf" srcId="{29EF292E-A06B-431F-BA39-E07CB5EA652C}" destId="{E42A114E-2B85-4144-B3BA-68AA0559E233}" srcOrd="0" destOrd="0" presId="urn:microsoft.com/office/officeart/2005/8/layout/vProcess5"/>
    <dgm:cxn modelId="{BA0497DF-C4F5-4C70-8B01-3BFD4446777A}" type="presOf" srcId="{CF9FFA63-270C-4A4D-8FC2-A2C755C50350}" destId="{19EBAFF6-6A25-4509-BF55-8621F91A6C0A}" srcOrd="1" destOrd="0" presId="urn:microsoft.com/office/officeart/2005/8/layout/vProcess5"/>
    <dgm:cxn modelId="{15D4D6F0-F538-41F7-9045-2E0CC3B1F760}" type="presOf" srcId="{945127BA-1300-4DB5-8B6C-E9201E93590F}" destId="{B04FEF50-4702-4AF9-AC51-6986AA45F792}" srcOrd="0" destOrd="0" presId="urn:microsoft.com/office/officeart/2005/8/layout/vProcess5"/>
    <dgm:cxn modelId="{7E7B0342-0CB1-4CC0-9936-886B7C457FFD}" type="presParOf" srcId="{A3ACBC1D-DA7C-4EAB-B787-9329A657909C}" destId="{91C4232A-7720-4ED7-9628-0001438BAF62}" srcOrd="0" destOrd="0" presId="urn:microsoft.com/office/officeart/2005/8/layout/vProcess5"/>
    <dgm:cxn modelId="{6120935F-7D6E-46E4-873F-E98A50B9DA5C}" type="presParOf" srcId="{A3ACBC1D-DA7C-4EAB-B787-9329A657909C}" destId="{5017D72E-5874-47BF-8CD6-34FFFEBEAA4E}" srcOrd="1" destOrd="0" presId="urn:microsoft.com/office/officeart/2005/8/layout/vProcess5"/>
    <dgm:cxn modelId="{B4358558-B04C-4D04-A08F-F6EF2CF308F0}" type="presParOf" srcId="{A3ACBC1D-DA7C-4EAB-B787-9329A657909C}" destId="{2CBD3BC9-23A2-4FE0-8373-51F928B0D5E8}" srcOrd="2" destOrd="0" presId="urn:microsoft.com/office/officeart/2005/8/layout/vProcess5"/>
    <dgm:cxn modelId="{3F85D825-3612-44DE-A4F4-F4B0EBD5D93B}" type="presParOf" srcId="{A3ACBC1D-DA7C-4EAB-B787-9329A657909C}" destId="{FE73F24B-C0C3-49CD-9464-39699A3FBB68}" srcOrd="3" destOrd="0" presId="urn:microsoft.com/office/officeart/2005/8/layout/vProcess5"/>
    <dgm:cxn modelId="{6C1589A8-54C4-4ADF-9B4D-B3AC023BD04C}" type="presParOf" srcId="{A3ACBC1D-DA7C-4EAB-B787-9329A657909C}" destId="{4367F8C6-1D29-44A4-99AA-346A289989EF}" srcOrd="4" destOrd="0" presId="urn:microsoft.com/office/officeart/2005/8/layout/vProcess5"/>
    <dgm:cxn modelId="{7A62F4D1-B6FE-4B2F-8E80-ECA8A1F81654}" type="presParOf" srcId="{A3ACBC1D-DA7C-4EAB-B787-9329A657909C}" destId="{3792CEB4-FF3F-4D18-AD99-B391EE57A9FC}" srcOrd="5" destOrd="0" presId="urn:microsoft.com/office/officeart/2005/8/layout/vProcess5"/>
    <dgm:cxn modelId="{8E1A725F-62D5-44CD-B5FA-F601EF61922B}" type="presParOf" srcId="{A3ACBC1D-DA7C-4EAB-B787-9329A657909C}" destId="{B04FEF50-4702-4AF9-AC51-6986AA45F792}" srcOrd="6" destOrd="0" presId="urn:microsoft.com/office/officeart/2005/8/layout/vProcess5"/>
    <dgm:cxn modelId="{7AFF8579-ACE2-4493-8F11-A142931AD32F}" type="presParOf" srcId="{A3ACBC1D-DA7C-4EAB-B787-9329A657909C}" destId="{C6D6318A-90BD-4C36-979E-AA9DE99A42AB}" srcOrd="7" destOrd="0" presId="urn:microsoft.com/office/officeart/2005/8/layout/vProcess5"/>
    <dgm:cxn modelId="{35E0281D-A8FE-4153-87DD-0F7DE5B86A19}" type="presParOf" srcId="{A3ACBC1D-DA7C-4EAB-B787-9329A657909C}" destId="{E42A114E-2B85-4144-B3BA-68AA0559E233}" srcOrd="8" destOrd="0" presId="urn:microsoft.com/office/officeart/2005/8/layout/vProcess5"/>
    <dgm:cxn modelId="{AB77DE34-C164-4355-BA02-3F687440EF1D}" type="presParOf" srcId="{A3ACBC1D-DA7C-4EAB-B787-9329A657909C}" destId="{D48D46BE-86DF-4944-B1D0-6EE59D08887E}" srcOrd="9" destOrd="0" presId="urn:microsoft.com/office/officeart/2005/8/layout/vProcess5"/>
    <dgm:cxn modelId="{A928C197-2879-4434-B405-806C38EB4A07}" type="presParOf" srcId="{A3ACBC1D-DA7C-4EAB-B787-9329A657909C}" destId="{19EBAFF6-6A25-4509-BF55-8621F91A6C0A}" srcOrd="10" destOrd="0" presId="urn:microsoft.com/office/officeart/2005/8/layout/vProcess5"/>
    <dgm:cxn modelId="{8E73F51C-E3F6-4905-9C82-58E274DC1AEF}" type="presParOf" srcId="{A3ACBC1D-DA7C-4EAB-B787-9329A657909C}" destId="{55073DF2-3BA2-483B-A41E-B644856BE05F}" srcOrd="11" destOrd="0" presId="urn:microsoft.com/office/officeart/2005/8/layout/vProcess5"/>
    <dgm:cxn modelId="{3B2DBA01-C612-4369-9D7A-8B4ADEB7866F}" type="presParOf" srcId="{A3ACBC1D-DA7C-4EAB-B787-9329A657909C}" destId="{1085BADB-C5B0-4CBA-8007-21209E272E19}" srcOrd="12" destOrd="0" presId="urn:microsoft.com/office/officeart/2005/8/layout/vProcess5"/>
    <dgm:cxn modelId="{B4E1390E-FDDB-4554-BED4-91B7E4612241}" type="presParOf" srcId="{A3ACBC1D-DA7C-4EAB-B787-9329A657909C}" destId="{F9B94A61-3679-4CC9-A834-5C8CAA5CE17E}" srcOrd="13" destOrd="0" presId="urn:microsoft.com/office/officeart/2005/8/layout/vProcess5"/>
    <dgm:cxn modelId="{112AD4EC-38E1-45CC-81C6-96FC0E32BAD3}" type="presParOf" srcId="{A3ACBC1D-DA7C-4EAB-B787-9329A657909C}" destId="{23FFC077-9F75-4B02-9C58-1574EFD23C36}" srcOrd="14" destOrd="0" presId="urn:microsoft.com/office/officeart/2005/8/layout/vProcess5"/>
  </dgm:cxnLst>
  <dgm:bg>
    <a:noFill/>
  </dgm:bg>
  <dgm:whole/>
  <dgm:extLst>
    <a:ext uri="http://schemas.microsoft.com/office/drawing/2008/diagram">
      <dsp:dataModelExt xmlns:dsp="http://schemas.microsoft.com/office/drawing/2008/diagram" relId="rId10" minVer="http://schemas.openxmlformats.org/drawingml/2006/diagram"/>
    </a:ext>
    <a:ext uri="{C62137D5-CB1D-491B-B009-E17868A290BF}">
      <dgm14:recolorImg xmlns:dgm14="http://schemas.microsoft.com/office/drawing/2010/diagram" val="1"/>
    </a:ext>
  </dgm:extLst>
</dgm:dataModel>
</file>

<file path=ppt/diagrams/data4.xml><?xml version="1.0" encoding="utf-8"?>
<dgm:dataModel xmlns:dgm="http://schemas.openxmlformats.org/drawingml/2006/diagram" xmlns:a="http://schemas.openxmlformats.org/drawingml/2006/main">
  <dgm:ptLst>
    <dgm:pt modelId="{8447DDC3-75C2-4AFB-A3A8-FD7D6BF57AA5}" type="doc">
      <dgm:prSet loTypeId="urn:microsoft.com/office/officeart/2005/8/layout/vList5" loCatId="list" qsTypeId="urn:microsoft.com/office/officeart/2005/8/quickstyle/simple1" qsCatId="simple" csTypeId="urn:microsoft.com/office/officeart/2005/8/colors/accent1_4" csCatId="accent1" phldr="1"/>
      <dgm:spPr/>
      <dgm:t>
        <a:bodyPr/>
        <a:lstStyle/>
        <a:p>
          <a:endParaRPr lang="es-PE"/>
        </a:p>
      </dgm:t>
    </dgm:pt>
    <dgm:pt modelId="{5B478E91-05E9-41A3-B2BB-CDADB858E90E}">
      <dgm:prSet phldrT="[Texto]" custT="1"/>
      <dgm:spPr>
        <a:solidFill>
          <a:srgbClr val="002060"/>
        </a:solidFill>
      </dgm:spPr>
      <dgm:t>
        <a:bodyPr/>
        <a:lstStyle/>
        <a:p>
          <a:r>
            <a:rPr lang="es-MX" sz="1400" b="1" dirty="0">
              <a:latin typeface="Arial" panose="020B0604020202020204" pitchFamily="34" charset="0"/>
              <a:cs typeface="Arial" panose="020B0604020202020204" pitchFamily="34" charset="0"/>
            </a:rPr>
            <a:t>Ausencia temporal</a:t>
          </a:r>
          <a:endParaRPr lang="es-PE" sz="1400" b="1" dirty="0">
            <a:latin typeface="Arial" panose="020B0604020202020204" pitchFamily="34" charset="0"/>
            <a:cs typeface="Arial" panose="020B0604020202020204" pitchFamily="34" charset="0"/>
          </a:endParaRPr>
        </a:p>
      </dgm:t>
    </dgm:pt>
    <dgm:pt modelId="{D201ADCD-8996-4061-9240-967E38987D6A}" type="parTrans" cxnId="{D68CEB6E-318E-4AAE-8599-D4BBCEA2BFA1}">
      <dgm:prSet/>
      <dgm:spPr/>
      <dgm:t>
        <a:bodyPr/>
        <a:lstStyle/>
        <a:p>
          <a:endParaRPr lang="es-PE" sz="1050"/>
        </a:p>
      </dgm:t>
    </dgm:pt>
    <dgm:pt modelId="{4B1D86FD-B35C-4E17-A6CA-4FF3B84B6C2B}" type="sibTrans" cxnId="{D68CEB6E-318E-4AAE-8599-D4BBCEA2BFA1}">
      <dgm:prSet/>
      <dgm:spPr/>
      <dgm:t>
        <a:bodyPr/>
        <a:lstStyle/>
        <a:p>
          <a:endParaRPr lang="es-PE" sz="1050"/>
        </a:p>
      </dgm:t>
    </dgm:pt>
    <dgm:pt modelId="{CF810003-5A42-4D6D-9449-5A593A17A490}">
      <dgm:prSet phldrT="[Texto]" custT="1"/>
      <dgm:spPr/>
      <dgm:t>
        <a:bodyPr/>
        <a:lstStyle/>
        <a:p>
          <a:r>
            <a:rPr lang="es-MX" sz="1300" dirty="0">
              <a:latin typeface="Arial" panose="020B0604020202020204" pitchFamily="34" charset="0"/>
              <a:cs typeface="Arial" panose="020B0604020202020204" pitchFamily="34" charset="0"/>
            </a:rPr>
            <a:t>Licencia.</a:t>
          </a:r>
          <a:endParaRPr lang="es-PE" sz="1300" dirty="0">
            <a:latin typeface="Arial" panose="020B0604020202020204" pitchFamily="34" charset="0"/>
            <a:cs typeface="Arial" panose="020B0604020202020204" pitchFamily="34" charset="0"/>
          </a:endParaRPr>
        </a:p>
      </dgm:t>
    </dgm:pt>
    <dgm:pt modelId="{156FD239-6091-4C2E-BF13-EB50510F8F54}" type="parTrans" cxnId="{88888230-9156-49DA-9C82-2CE35C814230}">
      <dgm:prSet/>
      <dgm:spPr/>
      <dgm:t>
        <a:bodyPr/>
        <a:lstStyle/>
        <a:p>
          <a:endParaRPr lang="es-PE" sz="1050"/>
        </a:p>
      </dgm:t>
    </dgm:pt>
    <dgm:pt modelId="{BBA7E176-2481-4280-8075-E502CD089618}" type="sibTrans" cxnId="{88888230-9156-49DA-9C82-2CE35C814230}">
      <dgm:prSet/>
      <dgm:spPr/>
      <dgm:t>
        <a:bodyPr/>
        <a:lstStyle/>
        <a:p>
          <a:endParaRPr lang="es-PE" sz="1050"/>
        </a:p>
      </dgm:t>
    </dgm:pt>
    <dgm:pt modelId="{413D99FA-C89C-41C9-AFA2-D236EC54B106}">
      <dgm:prSet phldrT="[Texto]" custT="1"/>
      <dgm:spPr/>
      <dgm:t>
        <a:bodyPr/>
        <a:lstStyle/>
        <a:p>
          <a:r>
            <a:rPr lang="es-MX" sz="1300" dirty="0">
              <a:latin typeface="Arial" panose="020B0604020202020204" pitchFamily="34" charset="0"/>
              <a:cs typeface="Arial" panose="020B0604020202020204" pitchFamily="34" charset="0"/>
            </a:rPr>
            <a:t>Vacaciones.</a:t>
          </a:r>
          <a:endParaRPr lang="es-PE" sz="1300" dirty="0">
            <a:latin typeface="Arial" panose="020B0604020202020204" pitchFamily="34" charset="0"/>
            <a:cs typeface="Arial" panose="020B0604020202020204" pitchFamily="34" charset="0"/>
          </a:endParaRPr>
        </a:p>
      </dgm:t>
    </dgm:pt>
    <dgm:pt modelId="{06E343A0-DFD7-4E2A-BE88-F31A12155596}" type="parTrans" cxnId="{980C5670-CF25-4C6E-A67A-D5A5DA085C34}">
      <dgm:prSet/>
      <dgm:spPr/>
      <dgm:t>
        <a:bodyPr/>
        <a:lstStyle/>
        <a:p>
          <a:endParaRPr lang="es-PE" sz="1050"/>
        </a:p>
      </dgm:t>
    </dgm:pt>
    <dgm:pt modelId="{8AA27C42-77C5-4605-9C77-C6D6C3528056}" type="sibTrans" cxnId="{980C5670-CF25-4C6E-A67A-D5A5DA085C34}">
      <dgm:prSet/>
      <dgm:spPr/>
      <dgm:t>
        <a:bodyPr/>
        <a:lstStyle/>
        <a:p>
          <a:endParaRPr lang="es-PE" sz="1050"/>
        </a:p>
      </dgm:t>
    </dgm:pt>
    <dgm:pt modelId="{B94F9D79-68ED-4EE8-9862-81684C137AEE}">
      <dgm:prSet phldrT="[Texto]" custT="1"/>
      <dgm:spPr>
        <a:solidFill>
          <a:schemeClr val="accent5">
            <a:lumMod val="75000"/>
          </a:schemeClr>
        </a:solidFill>
      </dgm:spPr>
      <dgm:t>
        <a:bodyPr/>
        <a:lstStyle/>
        <a:p>
          <a:r>
            <a:rPr lang="es-MX" sz="1400" b="1" dirty="0">
              <a:latin typeface="Arial" panose="020B0604020202020204" pitchFamily="34" charset="0"/>
              <a:cs typeface="Arial" panose="020B0604020202020204" pitchFamily="34" charset="0"/>
            </a:rPr>
            <a:t>Cese de </a:t>
          </a:r>
          <a:r>
            <a:rPr lang="es-MX" sz="1600" b="1" dirty="0">
              <a:latin typeface="Arial" panose="020B0604020202020204" pitchFamily="34" charset="0"/>
              <a:cs typeface="Arial" panose="020B0604020202020204" pitchFamily="34" charset="0"/>
            </a:rPr>
            <a:t>función</a:t>
          </a:r>
          <a:endParaRPr lang="es-PE" sz="1400" b="1" dirty="0">
            <a:latin typeface="Arial" panose="020B0604020202020204" pitchFamily="34" charset="0"/>
            <a:cs typeface="Arial" panose="020B0604020202020204" pitchFamily="34" charset="0"/>
          </a:endParaRPr>
        </a:p>
      </dgm:t>
    </dgm:pt>
    <dgm:pt modelId="{57A1648A-8BEC-47E5-820B-87AF4BB30E0A}" type="parTrans" cxnId="{381B1EEB-1F5D-4ECF-878A-5705D925BC28}">
      <dgm:prSet/>
      <dgm:spPr/>
      <dgm:t>
        <a:bodyPr/>
        <a:lstStyle/>
        <a:p>
          <a:endParaRPr lang="es-PE" sz="1050"/>
        </a:p>
      </dgm:t>
    </dgm:pt>
    <dgm:pt modelId="{0A967485-7060-4D01-BA8C-12FBE98F1EB3}" type="sibTrans" cxnId="{381B1EEB-1F5D-4ECF-878A-5705D925BC28}">
      <dgm:prSet/>
      <dgm:spPr/>
      <dgm:t>
        <a:bodyPr/>
        <a:lstStyle/>
        <a:p>
          <a:endParaRPr lang="es-PE" sz="1050"/>
        </a:p>
      </dgm:t>
    </dgm:pt>
    <dgm:pt modelId="{D9591746-ECB6-41F1-A7A3-68900DEA0179}">
      <dgm:prSet phldrT="[Texto]" custT="1"/>
      <dgm:spPr/>
      <dgm:t>
        <a:bodyPr/>
        <a:lstStyle/>
        <a:p>
          <a:r>
            <a:rPr lang="es-MX" sz="1300" dirty="0">
              <a:latin typeface="Arial" panose="020B0604020202020204" pitchFamily="34" charset="0"/>
              <a:cs typeface="Arial" panose="020B0604020202020204" pitchFamily="34" charset="0"/>
            </a:rPr>
            <a:t>Aceptación de renuncia.</a:t>
          </a:r>
          <a:endParaRPr lang="es-PE" sz="1300" dirty="0">
            <a:latin typeface="Arial" panose="020B0604020202020204" pitchFamily="34" charset="0"/>
            <a:cs typeface="Arial" panose="020B0604020202020204" pitchFamily="34" charset="0"/>
          </a:endParaRPr>
        </a:p>
      </dgm:t>
    </dgm:pt>
    <dgm:pt modelId="{A28CE7DB-226B-4E42-803E-B3C3B8D4486B}" type="parTrans" cxnId="{E7AA2F18-56C1-4F93-AA56-4A0F62C386B2}">
      <dgm:prSet/>
      <dgm:spPr/>
      <dgm:t>
        <a:bodyPr/>
        <a:lstStyle/>
        <a:p>
          <a:endParaRPr lang="es-PE" sz="1050"/>
        </a:p>
      </dgm:t>
    </dgm:pt>
    <dgm:pt modelId="{D09059A0-0CD2-40A8-BC9E-9A429555A42B}" type="sibTrans" cxnId="{E7AA2F18-56C1-4F93-AA56-4A0F62C386B2}">
      <dgm:prSet/>
      <dgm:spPr/>
      <dgm:t>
        <a:bodyPr/>
        <a:lstStyle/>
        <a:p>
          <a:endParaRPr lang="es-PE" sz="1050"/>
        </a:p>
      </dgm:t>
    </dgm:pt>
    <dgm:pt modelId="{893765DB-07C8-4239-A9BA-6A389B35561B}">
      <dgm:prSet phldrT="[Texto]" custT="1"/>
      <dgm:spPr/>
      <dgm:t>
        <a:bodyPr/>
        <a:lstStyle/>
        <a:p>
          <a:r>
            <a:rPr lang="es-MX" sz="1300" dirty="0">
              <a:latin typeface="Arial" panose="020B0604020202020204" pitchFamily="34" charset="0"/>
              <a:cs typeface="Arial" panose="020B0604020202020204" pitchFamily="34" charset="0"/>
            </a:rPr>
            <a:t>Fallecimiento.</a:t>
          </a:r>
          <a:endParaRPr lang="es-PE" sz="1300" dirty="0">
            <a:latin typeface="Arial" panose="020B0604020202020204" pitchFamily="34" charset="0"/>
            <a:cs typeface="Arial" panose="020B0604020202020204" pitchFamily="34" charset="0"/>
          </a:endParaRPr>
        </a:p>
      </dgm:t>
    </dgm:pt>
    <dgm:pt modelId="{B6334059-78FC-46DE-B98D-D5EDF92EBC4B}" type="parTrans" cxnId="{8BC50D0C-0126-447A-9A6C-7364716DCD37}">
      <dgm:prSet/>
      <dgm:spPr/>
      <dgm:t>
        <a:bodyPr/>
        <a:lstStyle/>
        <a:p>
          <a:endParaRPr lang="es-PE" sz="1050"/>
        </a:p>
      </dgm:t>
    </dgm:pt>
    <dgm:pt modelId="{6B12AAB0-CFA6-4F83-878D-BFADFE7EBFCF}" type="sibTrans" cxnId="{8BC50D0C-0126-447A-9A6C-7364716DCD37}">
      <dgm:prSet/>
      <dgm:spPr/>
      <dgm:t>
        <a:bodyPr/>
        <a:lstStyle/>
        <a:p>
          <a:endParaRPr lang="es-PE" sz="1050"/>
        </a:p>
      </dgm:t>
    </dgm:pt>
    <dgm:pt modelId="{4A1819D2-8486-4708-B687-5CBEFA4F609D}">
      <dgm:prSet phldrT="[Texto]" custT="1"/>
      <dgm:spPr>
        <a:solidFill>
          <a:schemeClr val="accent5"/>
        </a:solidFill>
      </dgm:spPr>
      <dgm:t>
        <a:bodyPr/>
        <a:lstStyle/>
        <a:p>
          <a:r>
            <a:rPr lang="es-MX" sz="1400" b="1" dirty="0">
              <a:latin typeface="Arial" panose="020B0604020202020204" pitchFamily="34" charset="0"/>
              <a:cs typeface="Arial" panose="020B0604020202020204" pitchFamily="34" charset="0"/>
            </a:rPr>
            <a:t>Primera Disposición Complementaria</a:t>
          </a:r>
          <a:endParaRPr lang="es-PE" sz="1400" b="1" dirty="0">
            <a:latin typeface="Arial" panose="020B0604020202020204" pitchFamily="34" charset="0"/>
            <a:cs typeface="Arial" panose="020B0604020202020204" pitchFamily="34" charset="0"/>
          </a:endParaRPr>
        </a:p>
      </dgm:t>
    </dgm:pt>
    <dgm:pt modelId="{63EBFE56-CD94-416E-9569-67AD2CF47075}" type="parTrans" cxnId="{ED1A768C-1A2D-45FF-86E2-6151E4F8E34E}">
      <dgm:prSet/>
      <dgm:spPr/>
      <dgm:t>
        <a:bodyPr/>
        <a:lstStyle/>
        <a:p>
          <a:endParaRPr lang="es-PE" sz="1050"/>
        </a:p>
      </dgm:t>
    </dgm:pt>
    <dgm:pt modelId="{4775CC06-B48C-49A1-8D97-F6E0A6791ABF}" type="sibTrans" cxnId="{ED1A768C-1A2D-45FF-86E2-6151E4F8E34E}">
      <dgm:prSet/>
      <dgm:spPr/>
      <dgm:t>
        <a:bodyPr/>
        <a:lstStyle/>
        <a:p>
          <a:endParaRPr lang="es-PE" sz="1050"/>
        </a:p>
      </dgm:t>
    </dgm:pt>
    <dgm:pt modelId="{9517BC38-55E3-4A9E-90C4-17469E53C54E}">
      <dgm:prSet phldrT="[Texto]" custT="1"/>
      <dgm:spPr/>
      <dgm:t>
        <a:bodyPr/>
        <a:lstStyle/>
        <a:p>
          <a:r>
            <a:rPr lang="es-MX" sz="1300" dirty="0">
              <a:latin typeface="Arial" panose="020B0604020202020204" pitchFamily="34" charset="0"/>
              <a:cs typeface="Arial" panose="020B0604020202020204" pitchFamily="34" charset="0"/>
            </a:rPr>
            <a:t>Cese del Procurador Público cuando se presente un supuesto que le impide seguir ejerciendo.</a:t>
          </a:r>
          <a:endParaRPr lang="es-PE" sz="1300" dirty="0">
            <a:latin typeface="Arial" panose="020B0604020202020204" pitchFamily="34" charset="0"/>
            <a:cs typeface="Arial" panose="020B0604020202020204" pitchFamily="34" charset="0"/>
          </a:endParaRPr>
        </a:p>
      </dgm:t>
    </dgm:pt>
    <dgm:pt modelId="{98F175C8-3532-4C4E-AE26-7A489A79AE16}" type="parTrans" cxnId="{ECFC8679-162D-4EB4-AA9C-77F2B3F6F187}">
      <dgm:prSet/>
      <dgm:spPr/>
      <dgm:t>
        <a:bodyPr/>
        <a:lstStyle/>
        <a:p>
          <a:endParaRPr lang="es-PE" sz="1050"/>
        </a:p>
      </dgm:t>
    </dgm:pt>
    <dgm:pt modelId="{43F56E6B-9C88-4829-80F3-2CE530E6D582}" type="sibTrans" cxnId="{ECFC8679-162D-4EB4-AA9C-77F2B3F6F187}">
      <dgm:prSet/>
      <dgm:spPr/>
      <dgm:t>
        <a:bodyPr/>
        <a:lstStyle/>
        <a:p>
          <a:endParaRPr lang="es-PE" sz="1050"/>
        </a:p>
      </dgm:t>
    </dgm:pt>
    <dgm:pt modelId="{00A0F5F5-C61B-4A0B-A0EF-EBB0712CFFC7}">
      <dgm:prSet phldrT="[Texto]" custT="1"/>
      <dgm:spPr/>
      <dgm:t>
        <a:bodyPr/>
        <a:lstStyle/>
        <a:p>
          <a:r>
            <a:rPr lang="es-MX" sz="1300" dirty="0">
              <a:latin typeface="Arial" panose="020B0604020202020204" pitchFamily="34" charset="0"/>
              <a:cs typeface="Arial" panose="020B0604020202020204" pitchFamily="34" charset="0"/>
            </a:rPr>
            <a:t>Comisión de servicios.</a:t>
          </a:r>
          <a:endParaRPr lang="es-PE" sz="1300" dirty="0">
            <a:latin typeface="Arial" panose="020B0604020202020204" pitchFamily="34" charset="0"/>
            <a:cs typeface="Arial" panose="020B0604020202020204" pitchFamily="34" charset="0"/>
          </a:endParaRPr>
        </a:p>
      </dgm:t>
    </dgm:pt>
    <dgm:pt modelId="{39004737-7394-462F-BDEF-7E2DFDB9F5F7}" type="parTrans" cxnId="{EAA7777E-0AE7-4F6C-B20A-DC5E8CFA3356}">
      <dgm:prSet/>
      <dgm:spPr/>
      <dgm:t>
        <a:bodyPr/>
        <a:lstStyle/>
        <a:p>
          <a:endParaRPr lang="es-PE" sz="1050"/>
        </a:p>
      </dgm:t>
    </dgm:pt>
    <dgm:pt modelId="{674015CF-D68C-4820-8CBE-861FE521C44E}" type="sibTrans" cxnId="{EAA7777E-0AE7-4F6C-B20A-DC5E8CFA3356}">
      <dgm:prSet/>
      <dgm:spPr/>
      <dgm:t>
        <a:bodyPr/>
        <a:lstStyle/>
        <a:p>
          <a:endParaRPr lang="es-PE" sz="1050"/>
        </a:p>
      </dgm:t>
    </dgm:pt>
    <dgm:pt modelId="{AA14F440-6109-4229-82FE-940CC09C669F}">
      <dgm:prSet phldrT="[Texto]" custT="1"/>
      <dgm:spPr/>
      <dgm:t>
        <a:bodyPr/>
        <a:lstStyle/>
        <a:p>
          <a:r>
            <a:rPr lang="es-MX" sz="1300" dirty="0">
              <a:latin typeface="Arial" panose="020B0604020202020204" pitchFamily="34" charset="0"/>
              <a:cs typeface="Arial" panose="020B0604020202020204" pitchFamily="34" charset="0"/>
            </a:rPr>
            <a:t>Incapacidad permanente.</a:t>
          </a:r>
          <a:endParaRPr lang="es-PE" sz="1300" dirty="0">
            <a:latin typeface="Arial" panose="020B0604020202020204" pitchFamily="34" charset="0"/>
            <a:cs typeface="Arial" panose="020B0604020202020204" pitchFamily="34" charset="0"/>
          </a:endParaRPr>
        </a:p>
      </dgm:t>
    </dgm:pt>
    <dgm:pt modelId="{BCD4CD14-2DC2-4267-A4B8-C1F6EA44200A}" type="parTrans" cxnId="{4B92F5D9-0BF2-4D04-A932-19BD9C11AF22}">
      <dgm:prSet/>
      <dgm:spPr/>
      <dgm:t>
        <a:bodyPr/>
        <a:lstStyle/>
        <a:p>
          <a:endParaRPr lang="es-PE" sz="1050"/>
        </a:p>
      </dgm:t>
    </dgm:pt>
    <dgm:pt modelId="{F860F925-3103-4F22-BCE2-25E762708CD6}" type="sibTrans" cxnId="{4B92F5D9-0BF2-4D04-A932-19BD9C11AF22}">
      <dgm:prSet/>
      <dgm:spPr/>
      <dgm:t>
        <a:bodyPr/>
        <a:lstStyle/>
        <a:p>
          <a:endParaRPr lang="es-PE" sz="1050"/>
        </a:p>
      </dgm:t>
    </dgm:pt>
    <dgm:pt modelId="{51FA33BB-D94F-4016-B316-BCD1709CBFAE}">
      <dgm:prSet phldrT="[Texto]" custT="1"/>
      <dgm:spPr/>
      <dgm:t>
        <a:bodyPr/>
        <a:lstStyle/>
        <a:p>
          <a:r>
            <a:rPr lang="es-MX" sz="1300" dirty="0">
              <a:latin typeface="Arial" panose="020B0604020202020204" pitchFamily="34" charset="0"/>
              <a:cs typeface="Arial" panose="020B0604020202020204" pitchFamily="34" charset="0"/>
            </a:rPr>
            <a:t>Por término de la designación.</a:t>
          </a:r>
          <a:endParaRPr lang="es-PE" sz="1300" dirty="0">
            <a:latin typeface="Arial" panose="020B0604020202020204" pitchFamily="34" charset="0"/>
            <a:cs typeface="Arial" panose="020B0604020202020204" pitchFamily="34" charset="0"/>
          </a:endParaRPr>
        </a:p>
      </dgm:t>
    </dgm:pt>
    <dgm:pt modelId="{48D47E26-41B7-44C5-8CA3-DFCD765996CB}" type="parTrans" cxnId="{E306E64B-4C1A-4403-9EDF-FD9AA8D56D57}">
      <dgm:prSet/>
      <dgm:spPr/>
      <dgm:t>
        <a:bodyPr/>
        <a:lstStyle/>
        <a:p>
          <a:endParaRPr lang="es-PE" sz="1050"/>
        </a:p>
      </dgm:t>
    </dgm:pt>
    <dgm:pt modelId="{AB2E8ACC-DACE-4340-AB31-05A953130313}" type="sibTrans" cxnId="{E306E64B-4C1A-4403-9EDF-FD9AA8D56D57}">
      <dgm:prSet/>
      <dgm:spPr/>
      <dgm:t>
        <a:bodyPr/>
        <a:lstStyle/>
        <a:p>
          <a:endParaRPr lang="es-PE" sz="1050"/>
        </a:p>
      </dgm:t>
    </dgm:pt>
    <dgm:pt modelId="{E7BFC278-F47A-464B-97EA-859ECC7D7049}">
      <dgm:prSet phldrT="[Texto]" custT="1"/>
      <dgm:spPr/>
      <dgm:t>
        <a:bodyPr/>
        <a:lstStyle/>
        <a:p>
          <a:r>
            <a:rPr lang="es-MX" sz="1300" dirty="0">
              <a:latin typeface="Arial" panose="020B0604020202020204" pitchFamily="34" charset="0"/>
              <a:cs typeface="Arial" panose="020B0604020202020204" pitchFamily="34" charset="0"/>
            </a:rPr>
            <a:t>Destitución impuesta en procedimiento administrativo disciplinario.</a:t>
          </a:r>
          <a:endParaRPr lang="es-PE" sz="1300" dirty="0">
            <a:latin typeface="Arial" panose="020B0604020202020204" pitchFamily="34" charset="0"/>
            <a:cs typeface="Arial" panose="020B0604020202020204" pitchFamily="34" charset="0"/>
          </a:endParaRPr>
        </a:p>
      </dgm:t>
    </dgm:pt>
    <dgm:pt modelId="{25CB7784-5FCA-4529-AB37-1527375050BC}" type="parTrans" cxnId="{081CF226-BD21-4C68-9724-257622D52CE2}">
      <dgm:prSet/>
      <dgm:spPr/>
      <dgm:t>
        <a:bodyPr/>
        <a:lstStyle/>
        <a:p>
          <a:endParaRPr lang="es-PE" sz="1050"/>
        </a:p>
      </dgm:t>
    </dgm:pt>
    <dgm:pt modelId="{8F7BFA7B-8832-4339-80B4-50A4857B632F}" type="sibTrans" cxnId="{081CF226-BD21-4C68-9724-257622D52CE2}">
      <dgm:prSet/>
      <dgm:spPr/>
      <dgm:t>
        <a:bodyPr/>
        <a:lstStyle/>
        <a:p>
          <a:endParaRPr lang="es-PE" sz="1050"/>
        </a:p>
      </dgm:t>
    </dgm:pt>
    <dgm:pt modelId="{99510902-FB3D-4625-ADFC-51C6D9020A70}">
      <dgm:prSet phldrT="[Texto]" custT="1"/>
      <dgm:spPr/>
      <dgm:t>
        <a:bodyPr/>
        <a:lstStyle/>
        <a:p>
          <a:r>
            <a:rPr lang="es-MX" sz="1300" dirty="0">
              <a:latin typeface="Arial" panose="020B0604020202020204" pitchFamily="34" charset="0"/>
              <a:cs typeface="Arial" panose="020B0604020202020204" pitchFamily="34" charset="0"/>
            </a:rPr>
            <a:t>Límite de edad hasta los 70 años.</a:t>
          </a:r>
          <a:endParaRPr lang="es-PE" sz="1300" dirty="0">
            <a:latin typeface="Arial" panose="020B0604020202020204" pitchFamily="34" charset="0"/>
            <a:cs typeface="Arial" panose="020B0604020202020204" pitchFamily="34" charset="0"/>
          </a:endParaRPr>
        </a:p>
      </dgm:t>
    </dgm:pt>
    <dgm:pt modelId="{C3FF9DB2-282F-46BF-ACCD-3B8E3C48B679}" type="parTrans" cxnId="{D5C2A685-54CC-4CF7-B21D-644D8BFA1EDB}">
      <dgm:prSet/>
      <dgm:spPr/>
      <dgm:t>
        <a:bodyPr/>
        <a:lstStyle/>
        <a:p>
          <a:endParaRPr lang="es-PE" sz="1050"/>
        </a:p>
      </dgm:t>
    </dgm:pt>
    <dgm:pt modelId="{BA8C6C25-9E6D-40F6-9820-F5E95C073D4B}" type="sibTrans" cxnId="{D5C2A685-54CC-4CF7-B21D-644D8BFA1EDB}">
      <dgm:prSet/>
      <dgm:spPr/>
      <dgm:t>
        <a:bodyPr/>
        <a:lstStyle/>
        <a:p>
          <a:endParaRPr lang="es-PE" sz="1050"/>
        </a:p>
      </dgm:t>
    </dgm:pt>
    <dgm:pt modelId="{3A9F0C26-2B0E-4453-BCC5-458A303A4DF2}">
      <dgm:prSet custT="1"/>
      <dgm:spPr>
        <a:solidFill>
          <a:schemeClr val="accent5">
            <a:lumMod val="60000"/>
            <a:lumOff val="40000"/>
          </a:schemeClr>
        </a:solidFill>
      </dgm:spPr>
      <dgm:t>
        <a:bodyPr/>
        <a:lstStyle/>
        <a:p>
          <a:r>
            <a:rPr lang="es-MX" sz="1400" b="1" dirty="0">
              <a:latin typeface="Arial" panose="020B0604020202020204" pitchFamily="34" charset="0"/>
              <a:cs typeface="Arial" panose="020B0604020202020204" pitchFamily="34" charset="0"/>
            </a:rPr>
            <a:t>Cuarta Disposición Complementaria</a:t>
          </a:r>
          <a:endParaRPr lang="es-PE" sz="1400" b="1" dirty="0">
            <a:latin typeface="Arial" panose="020B0604020202020204" pitchFamily="34" charset="0"/>
            <a:cs typeface="Arial" panose="020B0604020202020204" pitchFamily="34" charset="0"/>
          </a:endParaRPr>
        </a:p>
      </dgm:t>
    </dgm:pt>
    <dgm:pt modelId="{26005783-677A-43D1-AC6B-1160AABD7F55}" type="parTrans" cxnId="{E0BE314B-1D82-44F7-B421-A55CB05B7D1E}">
      <dgm:prSet/>
      <dgm:spPr/>
      <dgm:t>
        <a:bodyPr/>
        <a:lstStyle/>
        <a:p>
          <a:endParaRPr lang="es-PE" sz="1050"/>
        </a:p>
      </dgm:t>
    </dgm:pt>
    <dgm:pt modelId="{7C7387E8-7634-4D01-99F4-622CA6AABBCA}" type="sibTrans" cxnId="{E0BE314B-1D82-44F7-B421-A55CB05B7D1E}">
      <dgm:prSet/>
      <dgm:spPr/>
      <dgm:t>
        <a:bodyPr/>
        <a:lstStyle/>
        <a:p>
          <a:endParaRPr lang="es-PE" sz="1050"/>
        </a:p>
      </dgm:t>
    </dgm:pt>
    <dgm:pt modelId="{53BA6425-B00B-4709-BE4F-E379E4B0E6AF}">
      <dgm:prSet phldrT="[Texto]" custT="1"/>
      <dgm:spPr/>
      <dgm:t>
        <a:bodyPr/>
        <a:lstStyle/>
        <a:p>
          <a:r>
            <a:rPr lang="es-MX" sz="1300" dirty="0">
              <a:latin typeface="Arial" panose="020B0604020202020204" pitchFamily="34" charset="0"/>
              <a:cs typeface="Arial" panose="020B0604020202020204" pitchFamily="34" charset="0"/>
            </a:rPr>
            <a:t>No cuenta con Procuraduría Pública.</a:t>
          </a:r>
          <a:endParaRPr lang="es-PE" sz="1300" dirty="0">
            <a:latin typeface="Arial" panose="020B0604020202020204" pitchFamily="34" charset="0"/>
            <a:cs typeface="Arial" panose="020B0604020202020204" pitchFamily="34" charset="0"/>
          </a:endParaRPr>
        </a:p>
      </dgm:t>
    </dgm:pt>
    <dgm:pt modelId="{D5C281E5-5071-45FC-B47C-91E9F10FFDAF}" type="parTrans" cxnId="{4E5F4685-53DA-41C3-ADA3-019CA39D9941}">
      <dgm:prSet/>
      <dgm:spPr/>
      <dgm:t>
        <a:bodyPr/>
        <a:lstStyle/>
        <a:p>
          <a:endParaRPr lang="es-PE" sz="1050"/>
        </a:p>
      </dgm:t>
    </dgm:pt>
    <dgm:pt modelId="{ABB4D9D8-18B9-4C5B-BBFF-549E51396D30}" type="sibTrans" cxnId="{4E5F4685-53DA-41C3-ADA3-019CA39D9941}">
      <dgm:prSet/>
      <dgm:spPr/>
      <dgm:t>
        <a:bodyPr/>
        <a:lstStyle/>
        <a:p>
          <a:endParaRPr lang="es-PE" sz="1050"/>
        </a:p>
      </dgm:t>
    </dgm:pt>
    <dgm:pt modelId="{4908F2F7-D07C-4792-BF55-B3C78BA40ED6}">
      <dgm:prSet phldrT="[Texto]" custT="1"/>
      <dgm:spPr/>
      <dgm:t>
        <a:bodyPr/>
        <a:lstStyle/>
        <a:p>
          <a:r>
            <a:rPr lang="es-MX" sz="1300" dirty="0">
              <a:latin typeface="Arial" panose="020B0604020202020204" pitchFamily="34" charset="0"/>
              <a:cs typeface="Arial" panose="020B0604020202020204" pitchFamily="34" charset="0"/>
            </a:rPr>
            <a:t>No cuenta con Procurador Público.</a:t>
          </a:r>
          <a:endParaRPr lang="es-PE" sz="1300" dirty="0">
            <a:latin typeface="Arial" panose="020B0604020202020204" pitchFamily="34" charset="0"/>
            <a:cs typeface="Arial" panose="020B0604020202020204" pitchFamily="34" charset="0"/>
          </a:endParaRPr>
        </a:p>
      </dgm:t>
    </dgm:pt>
    <dgm:pt modelId="{60D0569D-DB3A-476E-B990-9BAC6E9DCE72}" type="parTrans" cxnId="{368A7F57-A707-4F4D-A1CA-3EB18534A445}">
      <dgm:prSet/>
      <dgm:spPr/>
      <dgm:t>
        <a:bodyPr/>
        <a:lstStyle/>
        <a:p>
          <a:endParaRPr lang="es-PE" sz="1050"/>
        </a:p>
      </dgm:t>
    </dgm:pt>
    <dgm:pt modelId="{4095C39C-62E3-420E-A106-0AED648D342D}" type="sibTrans" cxnId="{368A7F57-A707-4F4D-A1CA-3EB18534A445}">
      <dgm:prSet/>
      <dgm:spPr/>
      <dgm:t>
        <a:bodyPr/>
        <a:lstStyle/>
        <a:p>
          <a:endParaRPr lang="es-PE" sz="1050"/>
        </a:p>
      </dgm:t>
    </dgm:pt>
    <dgm:pt modelId="{AFFB92FC-C991-41FA-A507-ACE79E0C505B}">
      <dgm:prSet phldrT="[Texto]" custT="1"/>
      <dgm:spPr/>
      <dgm:t>
        <a:bodyPr/>
        <a:lstStyle/>
        <a:p>
          <a:r>
            <a:rPr lang="es-MX" sz="1300" dirty="0">
              <a:latin typeface="Arial" panose="020B0604020202020204" pitchFamily="34" charset="0"/>
              <a:cs typeface="Arial" panose="020B0604020202020204" pitchFamily="34" charset="0"/>
            </a:rPr>
            <a:t>Cuando así lo amerite el caso.</a:t>
          </a:r>
          <a:endParaRPr lang="es-PE" sz="1300" dirty="0">
            <a:latin typeface="Arial" panose="020B0604020202020204" pitchFamily="34" charset="0"/>
            <a:cs typeface="Arial" panose="020B0604020202020204" pitchFamily="34" charset="0"/>
          </a:endParaRPr>
        </a:p>
      </dgm:t>
    </dgm:pt>
    <dgm:pt modelId="{BD7AFEE9-00C2-4B2F-A6E1-6883E6F36F7E}" type="parTrans" cxnId="{A0225E2F-64DC-410F-B434-1ED4BDFF8087}">
      <dgm:prSet/>
      <dgm:spPr/>
      <dgm:t>
        <a:bodyPr/>
        <a:lstStyle/>
        <a:p>
          <a:endParaRPr lang="es-PE" sz="1050"/>
        </a:p>
      </dgm:t>
    </dgm:pt>
    <dgm:pt modelId="{3C663DC2-B20C-478C-B0FA-2ED51AC1D07B}" type="sibTrans" cxnId="{A0225E2F-64DC-410F-B434-1ED4BDFF8087}">
      <dgm:prSet/>
      <dgm:spPr/>
      <dgm:t>
        <a:bodyPr/>
        <a:lstStyle/>
        <a:p>
          <a:endParaRPr lang="es-PE" sz="1050"/>
        </a:p>
      </dgm:t>
    </dgm:pt>
    <dgm:pt modelId="{01B45A89-EC01-4691-9D30-4EC3C407888F}" type="pres">
      <dgm:prSet presAssocID="{8447DDC3-75C2-4AFB-A3A8-FD7D6BF57AA5}" presName="Name0" presStyleCnt="0">
        <dgm:presLayoutVars>
          <dgm:dir/>
          <dgm:animLvl val="lvl"/>
          <dgm:resizeHandles val="exact"/>
        </dgm:presLayoutVars>
      </dgm:prSet>
      <dgm:spPr/>
    </dgm:pt>
    <dgm:pt modelId="{9CFE6022-F234-43F2-BFC4-79DAE78CD45F}" type="pres">
      <dgm:prSet presAssocID="{5B478E91-05E9-41A3-B2BB-CDADB858E90E}" presName="linNode" presStyleCnt="0"/>
      <dgm:spPr/>
    </dgm:pt>
    <dgm:pt modelId="{79D1AB77-F4F1-4132-ADA1-E7B2FC7F56E9}" type="pres">
      <dgm:prSet presAssocID="{5B478E91-05E9-41A3-B2BB-CDADB858E90E}" presName="parentText" presStyleLbl="node1" presStyleIdx="0" presStyleCnt="4">
        <dgm:presLayoutVars>
          <dgm:chMax val="1"/>
          <dgm:bulletEnabled val="1"/>
        </dgm:presLayoutVars>
      </dgm:prSet>
      <dgm:spPr/>
    </dgm:pt>
    <dgm:pt modelId="{79542308-2806-40F4-A0FB-82679F64CB06}" type="pres">
      <dgm:prSet presAssocID="{5B478E91-05E9-41A3-B2BB-CDADB858E90E}" presName="descendantText" presStyleLbl="alignAccFollowNode1" presStyleIdx="0" presStyleCnt="4">
        <dgm:presLayoutVars>
          <dgm:bulletEnabled val="1"/>
        </dgm:presLayoutVars>
      </dgm:prSet>
      <dgm:spPr/>
    </dgm:pt>
    <dgm:pt modelId="{9425206E-8122-4235-A692-6E50FC9A97DC}" type="pres">
      <dgm:prSet presAssocID="{4B1D86FD-B35C-4E17-A6CA-4FF3B84B6C2B}" presName="sp" presStyleCnt="0"/>
      <dgm:spPr/>
    </dgm:pt>
    <dgm:pt modelId="{0FABF2EC-E32D-48D2-80F1-4B843F09B15E}" type="pres">
      <dgm:prSet presAssocID="{B94F9D79-68ED-4EE8-9862-81684C137AEE}" presName="linNode" presStyleCnt="0"/>
      <dgm:spPr/>
    </dgm:pt>
    <dgm:pt modelId="{3C2D60C3-D8F8-404A-B34B-8E2BCB12FA4A}" type="pres">
      <dgm:prSet presAssocID="{B94F9D79-68ED-4EE8-9862-81684C137AEE}" presName="parentText" presStyleLbl="node1" presStyleIdx="1" presStyleCnt="4">
        <dgm:presLayoutVars>
          <dgm:chMax val="1"/>
          <dgm:bulletEnabled val="1"/>
        </dgm:presLayoutVars>
      </dgm:prSet>
      <dgm:spPr/>
    </dgm:pt>
    <dgm:pt modelId="{33A6E0FD-0600-45FF-A25F-601180D810FF}" type="pres">
      <dgm:prSet presAssocID="{B94F9D79-68ED-4EE8-9862-81684C137AEE}" presName="descendantText" presStyleLbl="alignAccFollowNode1" presStyleIdx="1" presStyleCnt="4" custScaleY="161513">
        <dgm:presLayoutVars>
          <dgm:bulletEnabled val="1"/>
        </dgm:presLayoutVars>
      </dgm:prSet>
      <dgm:spPr/>
    </dgm:pt>
    <dgm:pt modelId="{62E7BEB0-C079-46A0-A8FE-7FC252C7091A}" type="pres">
      <dgm:prSet presAssocID="{0A967485-7060-4D01-BA8C-12FBE98F1EB3}" presName="sp" presStyleCnt="0"/>
      <dgm:spPr/>
    </dgm:pt>
    <dgm:pt modelId="{BCF5F982-89CA-4DC9-84E6-36D714DFCA7E}" type="pres">
      <dgm:prSet presAssocID="{4A1819D2-8486-4708-B687-5CBEFA4F609D}" presName="linNode" presStyleCnt="0"/>
      <dgm:spPr/>
    </dgm:pt>
    <dgm:pt modelId="{5FDBADB8-FAA4-4A02-94C6-153F27AD751F}" type="pres">
      <dgm:prSet presAssocID="{4A1819D2-8486-4708-B687-5CBEFA4F609D}" presName="parentText" presStyleLbl="node1" presStyleIdx="2" presStyleCnt="4">
        <dgm:presLayoutVars>
          <dgm:chMax val="1"/>
          <dgm:bulletEnabled val="1"/>
        </dgm:presLayoutVars>
      </dgm:prSet>
      <dgm:spPr/>
    </dgm:pt>
    <dgm:pt modelId="{274478F5-432A-4F1C-BA40-075BE091BDB1}" type="pres">
      <dgm:prSet presAssocID="{4A1819D2-8486-4708-B687-5CBEFA4F609D}" presName="descendantText" presStyleLbl="alignAccFollowNode1" presStyleIdx="2" presStyleCnt="4" custScaleY="64188">
        <dgm:presLayoutVars>
          <dgm:bulletEnabled val="1"/>
        </dgm:presLayoutVars>
      </dgm:prSet>
      <dgm:spPr/>
    </dgm:pt>
    <dgm:pt modelId="{F7DAA65F-C53E-4829-B603-D339D6A3B82F}" type="pres">
      <dgm:prSet presAssocID="{4775CC06-B48C-49A1-8D97-F6E0A6791ABF}" presName="sp" presStyleCnt="0"/>
      <dgm:spPr/>
    </dgm:pt>
    <dgm:pt modelId="{71EDA971-534C-417D-9F96-DD52ACB78C3F}" type="pres">
      <dgm:prSet presAssocID="{3A9F0C26-2B0E-4453-BCC5-458A303A4DF2}" presName="linNode" presStyleCnt="0"/>
      <dgm:spPr/>
    </dgm:pt>
    <dgm:pt modelId="{05B06A89-F3F1-425F-8F89-639B60EF04C1}" type="pres">
      <dgm:prSet presAssocID="{3A9F0C26-2B0E-4453-BCC5-458A303A4DF2}" presName="parentText" presStyleLbl="node1" presStyleIdx="3" presStyleCnt="4">
        <dgm:presLayoutVars>
          <dgm:chMax val="1"/>
          <dgm:bulletEnabled val="1"/>
        </dgm:presLayoutVars>
      </dgm:prSet>
      <dgm:spPr/>
    </dgm:pt>
    <dgm:pt modelId="{AD6956A7-454D-4F2F-8260-A501F6E4107C}" type="pres">
      <dgm:prSet presAssocID="{3A9F0C26-2B0E-4453-BCC5-458A303A4DF2}" presName="descendantText" presStyleLbl="alignAccFollowNode1" presStyleIdx="3" presStyleCnt="4">
        <dgm:presLayoutVars>
          <dgm:bulletEnabled val="1"/>
        </dgm:presLayoutVars>
      </dgm:prSet>
      <dgm:spPr/>
    </dgm:pt>
  </dgm:ptLst>
  <dgm:cxnLst>
    <dgm:cxn modelId="{8BC50D0C-0126-447A-9A6C-7364716DCD37}" srcId="{B94F9D79-68ED-4EE8-9862-81684C137AEE}" destId="{893765DB-07C8-4239-A9BA-6A389B35561B}" srcOrd="1" destOrd="0" parTransId="{B6334059-78FC-46DE-B98D-D5EDF92EBC4B}" sibTransId="{6B12AAB0-CFA6-4F83-878D-BFADFE7EBFCF}"/>
    <dgm:cxn modelId="{6B34350F-6D2A-470D-8B9E-D6485707733E}" type="presOf" srcId="{893765DB-07C8-4239-A9BA-6A389B35561B}" destId="{33A6E0FD-0600-45FF-A25F-601180D810FF}" srcOrd="0" destOrd="1" presId="urn:microsoft.com/office/officeart/2005/8/layout/vList5"/>
    <dgm:cxn modelId="{E7AA2F18-56C1-4F93-AA56-4A0F62C386B2}" srcId="{B94F9D79-68ED-4EE8-9862-81684C137AEE}" destId="{D9591746-ECB6-41F1-A7A3-68900DEA0179}" srcOrd="0" destOrd="0" parTransId="{A28CE7DB-226B-4E42-803E-B3C3B8D4486B}" sibTransId="{D09059A0-0CD2-40A8-BC9E-9A429555A42B}"/>
    <dgm:cxn modelId="{081CF226-BD21-4C68-9724-257622D52CE2}" srcId="{B94F9D79-68ED-4EE8-9862-81684C137AEE}" destId="{E7BFC278-F47A-464B-97EA-859ECC7D7049}" srcOrd="4" destOrd="0" parTransId="{25CB7784-5FCA-4529-AB37-1527375050BC}" sibTransId="{8F7BFA7B-8832-4339-80B4-50A4857B632F}"/>
    <dgm:cxn modelId="{AF994D2E-FC5E-495E-B69B-B69046A99D6F}" type="presOf" srcId="{4908F2F7-D07C-4792-BF55-B3C78BA40ED6}" destId="{AD6956A7-454D-4F2F-8260-A501F6E4107C}" srcOrd="0" destOrd="1" presId="urn:microsoft.com/office/officeart/2005/8/layout/vList5"/>
    <dgm:cxn modelId="{A0225E2F-64DC-410F-B434-1ED4BDFF8087}" srcId="{3A9F0C26-2B0E-4453-BCC5-458A303A4DF2}" destId="{AFFB92FC-C991-41FA-A507-ACE79E0C505B}" srcOrd="2" destOrd="0" parTransId="{BD7AFEE9-00C2-4B2F-A6E1-6883E6F36F7E}" sibTransId="{3C663DC2-B20C-478C-B0FA-2ED51AC1D07B}"/>
    <dgm:cxn modelId="{2A081E30-D31C-4398-BC64-991A0F3ADB6F}" type="presOf" srcId="{5B478E91-05E9-41A3-B2BB-CDADB858E90E}" destId="{79D1AB77-F4F1-4132-ADA1-E7B2FC7F56E9}" srcOrd="0" destOrd="0" presId="urn:microsoft.com/office/officeart/2005/8/layout/vList5"/>
    <dgm:cxn modelId="{88888230-9156-49DA-9C82-2CE35C814230}" srcId="{5B478E91-05E9-41A3-B2BB-CDADB858E90E}" destId="{CF810003-5A42-4D6D-9449-5A593A17A490}" srcOrd="0" destOrd="0" parTransId="{156FD239-6091-4C2E-BF13-EB50510F8F54}" sibTransId="{BBA7E176-2481-4280-8075-E502CD089618}"/>
    <dgm:cxn modelId="{601D083A-1D50-47B1-BB89-A558E60134EF}" type="presOf" srcId="{4A1819D2-8486-4708-B687-5CBEFA4F609D}" destId="{5FDBADB8-FAA4-4A02-94C6-153F27AD751F}" srcOrd="0" destOrd="0" presId="urn:microsoft.com/office/officeart/2005/8/layout/vList5"/>
    <dgm:cxn modelId="{CFC8053D-4D42-4758-B563-9D00AE3E2264}" type="presOf" srcId="{AA14F440-6109-4229-82FE-940CC09C669F}" destId="{33A6E0FD-0600-45FF-A25F-601180D810FF}" srcOrd="0" destOrd="2" presId="urn:microsoft.com/office/officeart/2005/8/layout/vList5"/>
    <dgm:cxn modelId="{29DF7841-6FF4-456E-845E-221766C265E1}" type="presOf" srcId="{CF810003-5A42-4D6D-9449-5A593A17A490}" destId="{79542308-2806-40F4-A0FB-82679F64CB06}" srcOrd="0" destOrd="0" presId="urn:microsoft.com/office/officeart/2005/8/layout/vList5"/>
    <dgm:cxn modelId="{7421E169-636E-4AFB-B76E-D0BF2198D388}" type="presOf" srcId="{E7BFC278-F47A-464B-97EA-859ECC7D7049}" destId="{33A6E0FD-0600-45FF-A25F-601180D810FF}" srcOrd="0" destOrd="4" presId="urn:microsoft.com/office/officeart/2005/8/layout/vList5"/>
    <dgm:cxn modelId="{E0BE314B-1D82-44F7-B421-A55CB05B7D1E}" srcId="{8447DDC3-75C2-4AFB-A3A8-FD7D6BF57AA5}" destId="{3A9F0C26-2B0E-4453-BCC5-458A303A4DF2}" srcOrd="3" destOrd="0" parTransId="{26005783-677A-43D1-AC6B-1160AABD7F55}" sibTransId="{7C7387E8-7634-4D01-99F4-622CA6AABBCA}"/>
    <dgm:cxn modelId="{E306E64B-4C1A-4403-9EDF-FD9AA8D56D57}" srcId="{B94F9D79-68ED-4EE8-9862-81684C137AEE}" destId="{51FA33BB-D94F-4016-B316-BCD1709CBFAE}" srcOrd="3" destOrd="0" parTransId="{48D47E26-41B7-44C5-8CA3-DFCD765996CB}" sibTransId="{AB2E8ACC-DACE-4340-AB31-05A953130313}"/>
    <dgm:cxn modelId="{D68CEB6E-318E-4AAE-8599-D4BBCEA2BFA1}" srcId="{8447DDC3-75C2-4AFB-A3A8-FD7D6BF57AA5}" destId="{5B478E91-05E9-41A3-B2BB-CDADB858E90E}" srcOrd="0" destOrd="0" parTransId="{D201ADCD-8996-4061-9240-967E38987D6A}" sibTransId="{4B1D86FD-B35C-4E17-A6CA-4FF3B84B6C2B}"/>
    <dgm:cxn modelId="{980C5670-CF25-4C6E-A67A-D5A5DA085C34}" srcId="{5B478E91-05E9-41A3-B2BB-CDADB858E90E}" destId="{413D99FA-C89C-41C9-AFA2-D236EC54B106}" srcOrd="1" destOrd="0" parTransId="{06E343A0-DFD7-4E2A-BE88-F31A12155596}" sibTransId="{8AA27C42-77C5-4605-9C77-C6D6C3528056}"/>
    <dgm:cxn modelId="{368A7F57-A707-4F4D-A1CA-3EB18534A445}" srcId="{3A9F0C26-2B0E-4453-BCC5-458A303A4DF2}" destId="{4908F2F7-D07C-4792-BF55-B3C78BA40ED6}" srcOrd="1" destOrd="0" parTransId="{60D0569D-DB3A-476E-B990-9BAC6E9DCE72}" sibTransId="{4095C39C-62E3-420E-A106-0AED648D342D}"/>
    <dgm:cxn modelId="{ECFC8679-162D-4EB4-AA9C-77F2B3F6F187}" srcId="{4A1819D2-8486-4708-B687-5CBEFA4F609D}" destId="{9517BC38-55E3-4A9E-90C4-17469E53C54E}" srcOrd="0" destOrd="0" parTransId="{98F175C8-3532-4C4E-AE26-7A489A79AE16}" sibTransId="{43F56E6B-9C88-4829-80F3-2CE530E6D582}"/>
    <dgm:cxn modelId="{8D80D859-D4C4-41FC-9B92-014EEC7866A6}" type="presOf" srcId="{99510902-FB3D-4625-ADFC-51C6D9020A70}" destId="{33A6E0FD-0600-45FF-A25F-601180D810FF}" srcOrd="0" destOrd="5" presId="urn:microsoft.com/office/officeart/2005/8/layout/vList5"/>
    <dgm:cxn modelId="{EAA7777E-0AE7-4F6C-B20A-DC5E8CFA3356}" srcId="{5B478E91-05E9-41A3-B2BB-CDADB858E90E}" destId="{00A0F5F5-C61B-4A0B-A0EF-EBB0712CFFC7}" srcOrd="2" destOrd="0" parTransId="{39004737-7394-462F-BDEF-7E2DFDB9F5F7}" sibTransId="{674015CF-D68C-4820-8CBE-861FE521C44E}"/>
    <dgm:cxn modelId="{58470882-D541-4EEB-B86C-FBAA1B3778A7}" type="presOf" srcId="{3A9F0C26-2B0E-4453-BCC5-458A303A4DF2}" destId="{05B06A89-F3F1-425F-8F89-639B60EF04C1}" srcOrd="0" destOrd="0" presId="urn:microsoft.com/office/officeart/2005/8/layout/vList5"/>
    <dgm:cxn modelId="{4E5F4685-53DA-41C3-ADA3-019CA39D9941}" srcId="{3A9F0C26-2B0E-4453-BCC5-458A303A4DF2}" destId="{53BA6425-B00B-4709-BE4F-E379E4B0E6AF}" srcOrd="0" destOrd="0" parTransId="{D5C281E5-5071-45FC-B47C-91E9F10FFDAF}" sibTransId="{ABB4D9D8-18B9-4C5B-BBFF-549E51396D30}"/>
    <dgm:cxn modelId="{D5C2A685-54CC-4CF7-B21D-644D8BFA1EDB}" srcId="{B94F9D79-68ED-4EE8-9862-81684C137AEE}" destId="{99510902-FB3D-4625-ADFC-51C6D9020A70}" srcOrd="5" destOrd="0" parTransId="{C3FF9DB2-282F-46BF-ACCD-3B8E3C48B679}" sibTransId="{BA8C6C25-9E6D-40F6-9820-F5E95C073D4B}"/>
    <dgm:cxn modelId="{9475708B-FFB9-40E4-9F07-D0212D627438}" type="presOf" srcId="{AFFB92FC-C991-41FA-A507-ACE79E0C505B}" destId="{AD6956A7-454D-4F2F-8260-A501F6E4107C}" srcOrd="0" destOrd="2" presId="urn:microsoft.com/office/officeart/2005/8/layout/vList5"/>
    <dgm:cxn modelId="{ED1A768C-1A2D-45FF-86E2-6151E4F8E34E}" srcId="{8447DDC3-75C2-4AFB-A3A8-FD7D6BF57AA5}" destId="{4A1819D2-8486-4708-B687-5CBEFA4F609D}" srcOrd="2" destOrd="0" parTransId="{63EBFE56-CD94-416E-9569-67AD2CF47075}" sibTransId="{4775CC06-B48C-49A1-8D97-F6E0A6791ABF}"/>
    <dgm:cxn modelId="{16920DAD-3067-4F5C-88C2-EEA8803D45E7}" type="presOf" srcId="{51FA33BB-D94F-4016-B316-BCD1709CBFAE}" destId="{33A6E0FD-0600-45FF-A25F-601180D810FF}" srcOrd="0" destOrd="3" presId="urn:microsoft.com/office/officeart/2005/8/layout/vList5"/>
    <dgm:cxn modelId="{0CBDDBB2-2DA1-44CF-B5EA-24607C303042}" type="presOf" srcId="{413D99FA-C89C-41C9-AFA2-D236EC54B106}" destId="{79542308-2806-40F4-A0FB-82679F64CB06}" srcOrd="0" destOrd="1" presId="urn:microsoft.com/office/officeart/2005/8/layout/vList5"/>
    <dgm:cxn modelId="{B71E42BC-1B8E-4CDB-BF94-C16F89FF483A}" type="presOf" srcId="{53BA6425-B00B-4709-BE4F-E379E4B0E6AF}" destId="{AD6956A7-454D-4F2F-8260-A501F6E4107C}" srcOrd="0" destOrd="0" presId="urn:microsoft.com/office/officeart/2005/8/layout/vList5"/>
    <dgm:cxn modelId="{45A658C6-E968-4E2F-A442-C8BDDFD2B64B}" type="presOf" srcId="{D9591746-ECB6-41F1-A7A3-68900DEA0179}" destId="{33A6E0FD-0600-45FF-A25F-601180D810FF}" srcOrd="0" destOrd="0" presId="urn:microsoft.com/office/officeart/2005/8/layout/vList5"/>
    <dgm:cxn modelId="{9F9D6FD1-881C-4BCB-B230-1B34249B7C9B}" type="presOf" srcId="{8447DDC3-75C2-4AFB-A3A8-FD7D6BF57AA5}" destId="{01B45A89-EC01-4691-9D30-4EC3C407888F}" srcOrd="0" destOrd="0" presId="urn:microsoft.com/office/officeart/2005/8/layout/vList5"/>
    <dgm:cxn modelId="{4B92F5D9-0BF2-4D04-A932-19BD9C11AF22}" srcId="{B94F9D79-68ED-4EE8-9862-81684C137AEE}" destId="{AA14F440-6109-4229-82FE-940CC09C669F}" srcOrd="2" destOrd="0" parTransId="{BCD4CD14-2DC2-4267-A4B8-C1F6EA44200A}" sibTransId="{F860F925-3103-4F22-BCE2-25E762708CD6}"/>
    <dgm:cxn modelId="{7E9377E4-C420-4AA0-8A96-2D8C9AEBB978}" type="presOf" srcId="{B94F9D79-68ED-4EE8-9862-81684C137AEE}" destId="{3C2D60C3-D8F8-404A-B34B-8E2BCB12FA4A}" srcOrd="0" destOrd="0" presId="urn:microsoft.com/office/officeart/2005/8/layout/vList5"/>
    <dgm:cxn modelId="{381B1EEB-1F5D-4ECF-878A-5705D925BC28}" srcId="{8447DDC3-75C2-4AFB-A3A8-FD7D6BF57AA5}" destId="{B94F9D79-68ED-4EE8-9862-81684C137AEE}" srcOrd="1" destOrd="0" parTransId="{57A1648A-8BEC-47E5-820B-87AF4BB30E0A}" sibTransId="{0A967485-7060-4D01-BA8C-12FBE98F1EB3}"/>
    <dgm:cxn modelId="{AC143DED-6D20-4091-9A8C-BD51995E32BD}" type="presOf" srcId="{00A0F5F5-C61B-4A0B-A0EF-EBB0712CFFC7}" destId="{79542308-2806-40F4-A0FB-82679F64CB06}" srcOrd="0" destOrd="2" presId="urn:microsoft.com/office/officeart/2005/8/layout/vList5"/>
    <dgm:cxn modelId="{2D7C4EF1-B017-4930-97E2-2A6C64669624}" type="presOf" srcId="{9517BC38-55E3-4A9E-90C4-17469E53C54E}" destId="{274478F5-432A-4F1C-BA40-075BE091BDB1}" srcOrd="0" destOrd="0" presId="urn:microsoft.com/office/officeart/2005/8/layout/vList5"/>
    <dgm:cxn modelId="{13842690-9547-4E99-9082-B09A81AC4921}" type="presParOf" srcId="{01B45A89-EC01-4691-9D30-4EC3C407888F}" destId="{9CFE6022-F234-43F2-BFC4-79DAE78CD45F}" srcOrd="0" destOrd="0" presId="urn:microsoft.com/office/officeart/2005/8/layout/vList5"/>
    <dgm:cxn modelId="{DA18F30E-AF44-4D15-A977-89139ACFFB8D}" type="presParOf" srcId="{9CFE6022-F234-43F2-BFC4-79DAE78CD45F}" destId="{79D1AB77-F4F1-4132-ADA1-E7B2FC7F56E9}" srcOrd="0" destOrd="0" presId="urn:microsoft.com/office/officeart/2005/8/layout/vList5"/>
    <dgm:cxn modelId="{EC4D7951-90E4-449E-B875-3EF260E73CDE}" type="presParOf" srcId="{9CFE6022-F234-43F2-BFC4-79DAE78CD45F}" destId="{79542308-2806-40F4-A0FB-82679F64CB06}" srcOrd="1" destOrd="0" presId="urn:microsoft.com/office/officeart/2005/8/layout/vList5"/>
    <dgm:cxn modelId="{9755D438-348F-4954-A54C-B5299663698C}" type="presParOf" srcId="{01B45A89-EC01-4691-9D30-4EC3C407888F}" destId="{9425206E-8122-4235-A692-6E50FC9A97DC}" srcOrd="1" destOrd="0" presId="urn:microsoft.com/office/officeart/2005/8/layout/vList5"/>
    <dgm:cxn modelId="{63F32409-462C-4DC6-A5E2-11FB599C8E68}" type="presParOf" srcId="{01B45A89-EC01-4691-9D30-4EC3C407888F}" destId="{0FABF2EC-E32D-48D2-80F1-4B843F09B15E}" srcOrd="2" destOrd="0" presId="urn:microsoft.com/office/officeart/2005/8/layout/vList5"/>
    <dgm:cxn modelId="{C44AAEE6-2697-4F6E-9F09-F0501DED4E0C}" type="presParOf" srcId="{0FABF2EC-E32D-48D2-80F1-4B843F09B15E}" destId="{3C2D60C3-D8F8-404A-B34B-8E2BCB12FA4A}" srcOrd="0" destOrd="0" presId="urn:microsoft.com/office/officeart/2005/8/layout/vList5"/>
    <dgm:cxn modelId="{5F3FDD24-A5A9-4525-922B-BF950CD5A428}" type="presParOf" srcId="{0FABF2EC-E32D-48D2-80F1-4B843F09B15E}" destId="{33A6E0FD-0600-45FF-A25F-601180D810FF}" srcOrd="1" destOrd="0" presId="urn:microsoft.com/office/officeart/2005/8/layout/vList5"/>
    <dgm:cxn modelId="{470689B5-0A65-4CA3-B0DE-7AB8D04E117E}" type="presParOf" srcId="{01B45A89-EC01-4691-9D30-4EC3C407888F}" destId="{62E7BEB0-C079-46A0-A8FE-7FC252C7091A}" srcOrd="3" destOrd="0" presId="urn:microsoft.com/office/officeart/2005/8/layout/vList5"/>
    <dgm:cxn modelId="{EF5F1477-E086-4494-8E96-CE643F54A7B8}" type="presParOf" srcId="{01B45A89-EC01-4691-9D30-4EC3C407888F}" destId="{BCF5F982-89CA-4DC9-84E6-36D714DFCA7E}" srcOrd="4" destOrd="0" presId="urn:microsoft.com/office/officeart/2005/8/layout/vList5"/>
    <dgm:cxn modelId="{5ECD7D64-9742-4716-9C18-39E7BC672417}" type="presParOf" srcId="{BCF5F982-89CA-4DC9-84E6-36D714DFCA7E}" destId="{5FDBADB8-FAA4-4A02-94C6-153F27AD751F}" srcOrd="0" destOrd="0" presId="urn:microsoft.com/office/officeart/2005/8/layout/vList5"/>
    <dgm:cxn modelId="{DCEFDED2-8600-4DE3-A5C6-E366E73BA3C1}" type="presParOf" srcId="{BCF5F982-89CA-4DC9-84E6-36D714DFCA7E}" destId="{274478F5-432A-4F1C-BA40-075BE091BDB1}" srcOrd="1" destOrd="0" presId="urn:microsoft.com/office/officeart/2005/8/layout/vList5"/>
    <dgm:cxn modelId="{5E103987-6523-4371-B887-261D9C145925}" type="presParOf" srcId="{01B45A89-EC01-4691-9D30-4EC3C407888F}" destId="{F7DAA65F-C53E-4829-B603-D339D6A3B82F}" srcOrd="5" destOrd="0" presId="urn:microsoft.com/office/officeart/2005/8/layout/vList5"/>
    <dgm:cxn modelId="{F1F48919-67D8-4D83-9B46-D2A39538B364}" type="presParOf" srcId="{01B45A89-EC01-4691-9D30-4EC3C407888F}" destId="{71EDA971-534C-417D-9F96-DD52ACB78C3F}" srcOrd="6" destOrd="0" presId="urn:microsoft.com/office/officeart/2005/8/layout/vList5"/>
    <dgm:cxn modelId="{8F25B837-FE3A-4F58-97FE-E7CC57D542EC}" type="presParOf" srcId="{71EDA971-534C-417D-9F96-DD52ACB78C3F}" destId="{05B06A89-F3F1-425F-8F89-639B60EF04C1}" srcOrd="0" destOrd="0" presId="urn:microsoft.com/office/officeart/2005/8/layout/vList5"/>
    <dgm:cxn modelId="{F37750F3-0CC7-47A6-9567-183452846587}" type="presParOf" srcId="{71EDA971-534C-417D-9F96-DD52ACB78C3F}" destId="{AD6956A7-454D-4F2F-8260-A501F6E4107C}" srcOrd="1" destOrd="0" presId="urn:microsoft.com/office/officeart/2005/8/layout/vList5"/>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CF4FCBF-B774-460A-9E7E-CEF44EA4EB7B}" type="doc">
      <dgm:prSet loTypeId="urn:microsoft.com/office/officeart/2005/8/layout/pyramid2" loCatId="list" qsTypeId="urn:microsoft.com/office/officeart/2005/8/quickstyle/simple1" qsCatId="simple" csTypeId="urn:microsoft.com/office/officeart/2005/8/colors/colorful5" csCatId="colorful" phldr="1"/>
      <dgm:spPr/>
    </dgm:pt>
    <dgm:pt modelId="{15131854-FAEB-457D-B7EA-89704CB485F3}">
      <dgm:prSet phldrT="[Texto]" custT="1"/>
      <dgm:spPr>
        <a:ln>
          <a:solidFill>
            <a:srgbClr val="002060"/>
          </a:solidFill>
        </a:ln>
      </dgm:spPr>
      <dgm:t>
        <a:bodyPr/>
        <a:lstStyle/>
        <a:p>
          <a:pPr algn="l"/>
          <a:r>
            <a:rPr lang="es-MX" sz="1800" dirty="0">
              <a:latin typeface="Arial" panose="020B0604020202020204" pitchFamily="34" charset="0"/>
              <a:cs typeface="Arial" panose="020B0604020202020204" pitchFamily="34" charset="0"/>
            </a:rPr>
            <a:t>a) Carga procesal</a:t>
          </a:r>
          <a:endParaRPr lang="es-PE" sz="1800" dirty="0">
            <a:latin typeface="Arial" panose="020B0604020202020204" pitchFamily="34" charset="0"/>
            <a:cs typeface="Arial" panose="020B0604020202020204" pitchFamily="34" charset="0"/>
          </a:endParaRPr>
        </a:p>
      </dgm:t>
    </dgm:pt>
    <dgm:pt modelId="{9A9D0AE0-F181-4AB8-8A58-21BE64B00E9B}" type="parTrans" cxnId="{822F6562-B085-4E40-B4DB-32797BB14EC2}">
      <dgm:prSet/>
      <dgm:spPr/>
      <dgm:t>
        <a:bodyPr/>
        <a:lstStyle/>
        <a:p>
          <a:pPr algn="l"/>
          <a:endParaRPr lang="es-PE" sz="1800">
            <a:latin typeface="Arial" panose="020B0604020202020204" pitchFamily="34" charset="0"/>
            <a:cs typeface="Arial" panose="020B0604020202020204" pitchFamily="34" charset="0"/>
          </a:endParaRPr>
        </a:p>
      </dgm:t>
    </dgm:pt>
    <dgm:pt modelId="{8BDCCA22-F42B-498C-8B8B-8A91BF7EBB9D}" type="sibTrans" cxnId="{822F6562-B085-4E40-B4DB-32797BB14EC2}">
      <dgm:prSet/>
      <dgm:spPr/>
      <dgm:t>
        <a:bodyPr/>
        <a:lstStyle/>
        <a:p>
          <a:pPr algn="l"/>
          <a:endParaRPr lang="es-PE" sz="1800">
            <a:latin typeface="Arial" panose="020B0604020202020204" pitchFamily="34" charset="0"/>
            <a:cs typeface="Arial" panose="020B0604020202020204" pitchFamily="34" charset="0"/>
          </a:endParaRPr>
        </a:p>
      </dgm:t>
    </dgm:pt>
    <dgm:pt modelId="{05586724-D6D5-440F-A348-BFA9DE975E9B}">
      <dgm:prSet phldrT="[Texto]" custT="1"/>
      <dgm:spPr>
        <a:ln>
          <a:solidFill>
            <a:srgbClr val="002060"/>
          </a:solidFill>
        </a:ln>
      </dgm:spPr>
      <dgm:t>
        <a:bodyPr/>
        <a:lstStyle/>
        <a:p>
          <a:pPr algn="l"/>
          <a:r>
            <a:rPr lang="es-MX" sz="1800" dirty="0">
              <a:latin typeface="Arial" panose="020B0604020202020204" pitchFamily="34" charset="0"/>
              <a:cs typeface="Arial" panose="020B0604020202020204" pitchFamily="34" charset="0"/>
            </a:rPr>
            <a:t>b) Competencia sectorial</a:t>
          </a:r>
          <a:endParaRPr lang="es-PE" sz="1800" dirty="0">
            <a:latin typeface="Arial" panose="020B0604020202020204" pitchFamily="34" charset="0"/>
            <a:cs typeface="Arial" panose="020B0604020202020204" pitchFamily="34" charset="0"/>
          </a:endParaRPr>
        </a:p>
      </dgm:t>
    </dgm:pt>
    <dgm:pt modelId="{70D7AE2E-AF52-4E8C-8AA0-DBD96109DC4F}" type="parTrans" cxnId="{B1733683-643D-4846-AF29-B02AE782F8F0}">
      <dgm:prSet/>
      <dgm:spPr/>
      <dgm:t>
        <a:bodyPr/>
        <a:lstStyle/>
        <a:p>
          <a:pPr algn="l"/>
          <a:endParaRPr lang="es-PE" sz="1800">
            <a:latin typeface="Arial" panose="020B0604020202020204" pitchFamily="34" charset="0"/>
            <a:cs typeface="Arial" panose="020B0604020202020204" pitchFamily="34" charset="0"/>
          </a:endParaRPr>
        </a:p>
      </dgm:t>
    </dgm:pt>
    <dgm:pt modelId="{0CF783E2-0801-469B-BD51-EBE3EC8FAF0B}" type="sibTrans" cxnId="{B1733683-643D-4846-AF29-B02AE782F8F0}">
      <dgm:prSet/>
      <dgm:spPr/>
      <dgm:t>
        <a:bodyPr/>
        <a:lstStyle/>
        <a:p>
          <a:pPr algn="l"/>
          <a:endParaRPr lang="es-PE" sz="1800">
            <a:latin typeface="Arial" panose="020B0604020202020204" pitchFamily="34" charset="0"/>
            <a:cs typeface="Arial" panose="020B0604020202020204" pitchFamily="34" charset="0"/>
          </a:endParaRPr>
        </a:p>
      </dgm:t>
    </dgm:pt>
    <dgm:pt modelId="{26208296-6567-4D39-9125-E70E425631F6}">
      <dgm:prSet phldrT="[Texto]" custT="1"/>
      <dgm:spPr>
        <a:ln>
          <a:solidFill>
            <a:srgbClr val="002060"/>
          </a:solidFill>
        </a:ln>
      </dgm:spPr>
      <dgm:t>
        <a:bodyPr/>
        <a:lstStyle/>
        <a:p>
          <a:pPr algn="l"/>
          <a:r>
            <a:rPr lang="es-MX" sz="1800" dirty="0">
              <a:latin typeface="Arial" panose="020B0604020202020204" pitchFamily="34" charset="0"/>
              <a:cs typeface="Arial" panose="020B0604020202020204" pitchFamily="34" charset="0"/>
            </a:rPr>
            <a:t>c) Especialidad</a:t>
          </a:r>
          <a:endParaRPr lang="es-PE" sz="1800" dirty="0">
            <a:latin typeface="Arial" panose="020B0604020202020204" pitchFamily="34" charset="0"/>
            <a:cs typeface="Arial" panose="020B0604020202020204" pitchFamily="34" charset="0"/>
          </a:endParaRPr>
        </a:p>
      </dgm:t>
    </dgm:pt>
    <dgm:pt modelId="{5ED0EB54-78E1-4E58-8489-E317C3EC2AEF}" type="parTrans" cxnId="{573E5434-437C-44B2-88F0-66DBAFCBA98C}">
      <dgm:prSet/>
      <dgm:spPr/>
      <dgm:t>
        <a:bodyPr/>
        <a:lstStyle/>
        <a:p>
          <a:pPr algn="l"/>
          <a:endParaRPr lang="es-PE" sz="1800">
            <a:latin typeface="Arial" panose="020B0604020202020204" pitchFamily="34" charset="0"/>
            <a:cs typeface="Arial" panose="020B0604020202020204" pitchFamily="34" charset="0"/>
          </a:endParaRPr>
        </a:p>
      </dgm:t>
    </dgm:pt>
    <dgm:pt modelId="{AAF98A92-6F5D-4BD9-B7AE-D5129BC8E913}" type="sibTrans" cxnId="{573E5434-437C-44B2-88F0-66DBAFCBA98C}">
      <dgm:prSet/>
      <dgm:spPr/>
      <dgm:t>
        <a:bodyPr/>
        <a:lstStyle/>
        <a:p>
          <a:pPr algn="l"/>
          <a:endParaRPr lang="es-PE" sz="1800">
            <a:latin typeface="Arial" panose="020B0604020202020204" pitchFamily="34" charset="0"/>
            <a:cs typeface="Arial" panose="020B0604020202020204" pitchFamily="34" charset="0"/>
          </a:endParaRPr>
        </a:p>
      </dgm:t>
    </dgm:pt>
    <dgm:pt modelId="{92A45326-F276-4558-8E6D-20FA7B76AE7F}">
      <dgm:prSet custT="1"/>
      <dgm:spPr>
        <a:ln>
          <a:solidFill>
            <a:srgbClr val="002060"/>
          </a:solidFill>
        </a:ln>
      </dgm:spPr>
      <dgm:t>
        <a:bodyPr/>
        <a:lstStyle/>
        <a:p>
          <a:pPr algn="l"/>
          <a:r>
            <a:rPr lang="es-MX" sz="1800" dirty="0">
              <a:latin typeface="Arial" panose="020B0604020202020204" pitchFamily="34" charset="0"/>
              <a:cs typeface="Arial" panose="020B0604020202020204" pitchFamily="34" charset="0"/>
            </a:rPr>
            <a:t>d) Experiencia y conocimiento previo</a:t>
          </a:r>
          <a:endParaRPr lang="es-PE" sz="1800" dirty="0">
            <a:latin typeface="Arial" panose="020B0604020202020204" pitchFamily="34" charset="0"/>
            <a:cs typeface="Arial" panose="020B0604020202020204" pitchFamily="34" charset="0"/>
          </a:endParaRPr>
        </a:p>
      </dgm:t>
    </dgm:pt>
    <dgm:pt modelId="{6BAEE7D6-1737-4478-8DBF-B4CE6CE4BDB8}" type="parTrans" cxnId="{9E884049-4BB4-4C19-88B9-2ACCCDB5C7B4}">
      <dgm:prSet/>
      <dgm:spPr/>
      <dgm:t>
        <a:bodyPr/>
        <a:lstStyle/>
        <a:p>
          <a:pPr algn="l"/>
          <a:endParaRPr lang="es-PE" sz="1800">
            <a:latin typeface="Arial" panose="020B0604020202020204" pitchFamily="34" charset="0"/>
            <a:cs typeface="Arial" panose="020B0604020202020204" pitchFamily="34" charset="0"/>
          </a:endParaRPr>
        </a:p>
      </dgm:t>
    </dgm:pt>
    <dgm:pt modelId="{292317F4-CAFC-48DB-B7F8-BEB4CE3514A6}" type="sibTrans" cxnId="{9E884049-4BB4-4C19-88B9-2ACCCDB5C7B4}">
      <dgm:prSet/>
      <dgm:spPr/>
      <dgm:t>
        <a:bodyPr/>
        <a:lstStyle/>
        <a:p>
          <a:pPr algn="l"/>
          <a:endParaRPr lang="es-PE" sz="1800">
            <a:latin typeface="Arial" panose="020B0604020202020204" pitchFamily="34" charset="0"/>
            <a:cs typeface="Arial" panose="020B0604020202020204" pitchFamily="34" charset="0"/>
          </a:endParaRPr>
        </a:p>
      </dgm:t>
    </dgm:pt>
    <dgm:pt modelId="{8EF67D7E-F260-4933-9C72-B83463427221}">
      <dgm:prSet custT="1"/>
      <dgm:spPr>
        <a:ln>
          <a:solidFill>
            <a:srgbClr val="002060"/>
          </a:solidFill>
        </a:ln>
      </dgm:spPr>
      <dgm:t>
        <a:bodyPr/>
        <a:lstStyle/>
        <a:p>
          <a:pPr algn="l"/>
          <a:r>
            <a:rPr lang="es-MX" sz="1800" dirty="0">
              <a:latin typeface="Arial" panose="020B0604020202020204" pitchFamily="34" charset="0"/>
              <a:cs typeface="Arial" panose="020B0604020202020204" pitchFamily="34" charset="0"/>
            </a:rPr>
            <a:t>e) Ubicación geográfica </a:t>
          </a:r>
          <a:endParaRPr lang="es-PE" sz="1800" dirty="0">
            <a:latin typeface="Arial" panose="020B0604020202020204" pitchFamily="34" charset="0"/>
            <a:cs typeface="Arial" panose="020B0604020202020204" pitchFamily="34" charset="0"/>
          </a:endParaRPr>
        </a:p>
      </dgm:t>
    </dgm:pt>
    <dgm:pt modelId="{22856138-5598-4057-8813-85A3A0E3FD1B}" type="parTrans" cxnId="{FAF16297-1C55-48A1-AB9A-780D7B9A7D41}">
      <dgm:prSet/>
      <dgm:spPr/>
      <dgm:t>
        <a:bodyPr/>
        <a:lstStyle/>
        <a:p>
          <a:pPr algn="l"/>
          <a:endParaRPr lang="es-PE" sz="1800">
            <a:latin typeface="Arial" panose="020B0604020202020204" pitchFamily="34" charset="0"/>
            <a:cs typeface="Arial" panose="020B0604020202020204" pitchFamily="34" charset="0"/>
          </a:endParaRPr>
        </a:p>
      </dgm:t>
    </dgm:pt>
    <dgm:pt modelId="{77796C21-B42C-4578-BF62-FF5AB799BD76}" type="sibTrans" cxnId="{FAF16297-1C55-48A1-AB9A-780D7B9A7D41}">
      <dgm:prSet/>
      <dgm:spPr/>
      <dgm:t>
        <a:bodyPr/>
        <a:lstStyle/>
        <a:p>
          <a:pPr algn="l"/>
          <a:endParaRPr lang="es-PE" sz="1800">
            <a:latin typeface="Arial" panose="020B0604020202020204" pitchFamily="34" charset="0"/>
            <a:cs typeface="Arial" panose="020B0604020202020204" pitchFamily="34" charset="0"/>
          </a:endParaRPr>
        </a:p>
      </dgm:t>
    </dgm:pt>
    <dgm:pt modelId="{DA0579CD-0E65-4C99-8D0C-71DCE7FE5E82}" type="pres">
      <dgm:prSet presAssocID="{2CF4FCBF-B774-460A-9E7E-CEF44EA4EB7B}" presName="compositeShape" presStyleCnt="0">
        <dgm:presLayoutVars>
          <dgm:dir/>
          <dgm:resizeHandles/>
        </dgm:presLayoutVars>
      </dgm:prSet>
      <dgm:spPr/>
    </dgm:pt>
    <dgm:pt modelId="{AB3DF19F-B53B-4543-AF4B-CF7819C30225}" type="pres">
      <dgm:prSet presAssocID="{2CF4FCBF-B774-460A-9E7E-CEF44EA4EB7B}" presName="pyramid" presStyleLbl="node1" presStyleIdx="0" presStyleCnt="1"/>
      <dgm:spPr>
        <a:solidFill>
          <a:srgbClr val="002060"/>
        </a:solidFill>
      </dgm:spPr>
    </dgm:pt>
    <dgm:pt modelId="{6D56A1C1-A56F-4EB0-A5F5-A59F4A68B1E3}" type="pres">
      <dgm:prSet presAssocID="{2CF4FCBF-B774-460A-9E7E-CEF44EA4EB7B}" presName="theList" presStyleCnt="0"/>
      <dgm:spPr/>
    </dgm:pt>
    <dgm:pt modelId="{CA2F5446-E9C0-4D03-8EA4-36E28A8DC457}" type="pres">
      <dgm:prSet presAssocID="{15131854-FAEB-457D-B7EA-89704CB485F3}" presName="aNode" presStyleLbl="fgAcc1" presStyleIdx="0" presStyleCnt="5" custScaleX="150204">
        <dgm:presLayoutVars>
          <dgm:bulletEnabled val="1"/>
        </dgm:presLayoutVars>
      </dgm:prSet>
      <dgm:spPr/>
    </dgm:pt>
    <dgm:pt modelId="{0B2A3E94-5387-4ABF-9921-F9733832D140}" type="pres">
      <dgm:prSet presAssocID="{15131854-FAEB-457D-B7EA-89704CB485F3}" presName="aSpace" presStyleCnt="0"/>
      <dgm:spPr/>
    </dgm:pt>
    <dgm:pt modelId="{3C808952-5269-4DDF-B251-9CFC08A6E113}" type="pres">
      <dgm:prSet presAssocID="{05586724-D6D5-440F-A348-BFA9DE975E9B}" presName="aNode" presStyleLbl="fgAcc1" presStyleIdx="1" presStyleCnt="5" custScaleX="149590">
        <dgm:presLayoutVars>
          <dgm:bulletEnabled val="1"/>
        </dgm:presLayoutVars>
      </dgm:prSet>
      <dgm:spPr/>
    </dgm:pt>
    <dgm:pt modelId="{B69988C7-CB36-4D5E-81BE-1579C54FA99E}" type="pres">
      <dgm:prSet presAssocID="{05586724-D6D5-440F-A348-BFA9DE975E9B}" presName="aSpace" presStyleCnt="0"/>
      <dgm:spPr/>
    </dgm:pt>
    <dgm:pt modelId="{4209949A-8CE6-48B9-A5EE-860468FF7080}" type="pres">
      <dgm:prSet presAssocID="{26208296-6567-4D39-9125-E70E425631F6}" presName="aNode" presStyleLbl="fgAcc1" presStyleIdx="2" presStyleCnt="5" custScaleX="150511">
        <dgm:presLayoutVars>
          <dgm:bulletEnabled val="1"/>
        </dgm:presLayoutVars>
      </dgm:prSet>
      <dgm:spPr/>
    </dgm:pt>
    <dgm:pt modelId="{46B18B04-62E6-4C76-A87F-FDE348C52C21}" type="pres">
      <dgm:prSet presAssocID="{26208296-6567-4D39-9125-E70E425631F6}" presName="aSpace" presStyleCnt="0"/>
      <dgm:spPr/>
    </dgm:pt>
    <dgm:pt modelId="{C903AFF1-DD17-40C0-9969-E05056A1B54D}" type="pres">
      <dgm:prSet presAssocID="{92A45326-F276-4558-8E6D-20FA7B76AE7F}" presName="aNode" presStyleLbl="fgAcc1" presStyleIdx="3" presStyleCnt="5" custScaleX="151563">
        <dgm:presLayoutVars>
          <dgm:bulletEnabled val="1"/>
        </dgm:presLayoutVars>
      </dgm:prSet>
      <dgm:spPr/>
    </dgm:pt>
    <dgm:pt modelId="{930A0EF9-9CB9-4859-B169-2856B0D1443D}" type="pres">
      <dgm:prSet presAssocID="{92A45326-F276-4558-8E6D-20FA7B76AE7F}" presName="aSpace" presStyleCnt="0"/>
      <dgm:spPr/>
    </dgm:pt>
    <dgm:pt modelId="{EF15649F-CA5D-40F3-9F92-2A4C058A96DE}" type="pres">
      <dgm:prSet presAssocID="{8EF67D7E-F260-4933-9C72-B83463427221}" presName="aNode" presStyleLbl="fgAcc1" presStyleIdx="4" presStyleCnt="5" custScaleX="153888">
        <dgm:presLayoutVars>
          <dgm:bulletEnabled val="1"/>
        </dgm:presLayoutVars>
      </dgm:prSet>
      <dgm:spPr/>
    </dgm:pt>
    <dgm:pt modelId="{C5970505-703F-43E8-A9E2-A77539B463F5}" type="pres">
      <dgm:prSet presAssocID="{8EF67D7E-F260-4933-9C72-B83463427221}" presName="aSpace" presStyleCnt="0"/>
      <dgm:spPr/>
    </dgm:pt>
  </dgm:ptLst>
  <dgm:cxnLst>
    <dgm:cxn modelId="{573E5434-437C-44B2-88F0-66DBAFCBA98C}" srcId="{2CF4FCBF-B774-460A-9E7E-CEF44EA4EB7B}" destId="{26208296-6567-4D39-9125-E70E425631F6}" srcOrd="2" destOrd="0" parTransId="{5ED0EB54-78E1-4E58-8489-E317C3EC2AEF}" sibTransId="{AAF98A92-6F5D-4BD9-B7AE-D5129BC8E913}"/>
    <dgm:cxn modelId="{64EE9E5C-F8CA-470E-80A0-72C67CA40B38}" type="presOf" srcId="{05586724-D6D5-440F-A348-BFA9DE975E9B}" destId="{3C808952-5269-4DDF-B251-9CFC08A6E113}" srcOrd="0" destOrd="0" presId="urn:microsoft.com/office/officeart/2005/8/layout/pyramid2"/>
    <dgm:cxn modelId="{822F6562-B085-4E40-B4DB-32797BB14EC2}" srcId="{2CF4FCBF-B774-460A-9E7E-CEF44EA4EB7B}" destId="{15131854-FAEB-457D-B7EA-89704CB485F3}" srcOrd="0" destOrd="0" parTransId="{9A9D0AE0-F181-4AB8-8A58-21BE64B00E9B}" sibTransId="{8BDCCA22-F42B-498C-8B8B-8A91BF7EBB9D}"/>
    <dgm:cxn modelId="{9E884049-4BB4-4C19-88B9-2ACCCDB5C7B4}" srcId="{2CF4FCBF-B774-460A-9E7E-CEF44EA4EB7B}" destId="{92A45326-F276-4558-8E6D-20FA7B76AE7F}" srcOrd="3" destOrd="0" parTransId="{6BAEE7D6-1737-4478-8DBF-B4CE6CE4BDB8}" sibTransId="{292317F4-CAFC-48DB-B7F8-BEB4CE3514A6}"/>
    <dgm:cxn modelId="{D3F63C7A-BAC2-445C-9C26-6D5BFCC0EB79}" type="presOf" srcId="{8EF67D7E-F260-4933-9C72-B83463427221}" destId="{EF15649F-CA5D-40F3-9F92-2A4C058A96DE}" srcOrd="0" destOrd="0" presId="urn:microsoft.com/office/officeart/2005/8/layout/pyramid2"/>
    <dgm:cxn modelId="{B1733683-643D-4846-AF29-B02AE782F8F0}" srcId="{2CF4FCBF-B774-460A-9E7E-CEF44EA4EB7B}" destId="{05586724-D6D5-440F-A348-BFA9DE975E9B}" srcOrd="1" destOrd="0" parTransId="{70D7AE2E-AF52-4E8C-8AA0-DBD96109DC4F}" sibTransId="{0CF783E2-0801-469B-BD51-EBE3EC8FAF0B}"/>
    <dgm:cxn modelId="{96331B8D-71CD-4B7A-96B9-42EB6ABFE3A9}" type="presOf" srcId="{26208296-6567-4D39-9125-E70E425631F6}" destId="{4209949A-8CE6-48B9-A5EE-860468FF7080}" srcOrd="0" destOrd="0" presId="urn:microsoft.com/office/officeart/2005/8/layout/pyramid2"/>
    <dgm:cxn modelId="{FAF16297-1C55-48A1-AB9A-780D7B9A7D41}" srcId="{2CF4FCBF-B774-460A-9E7E-CEF44EA4EB7B}" destId="{8EF67D7E-F260-4933-9C72-B83463427221}" srcOrd="4" destOrd="0" parTransId="{22856138-5598-4057-8813-85A3A0E3FD1B}" sibTransId="{77796C21-B42C-4578-BF62-FF5AB799BD76}"/>
    <dgm:cxn modelId="{3D8BDFA1-45E3-43CC-8DD0-DA67D436F8EA}" type="presOf" srcId="{2CF4FCBF-B774-460A-9E7E-CEF44EA4EB7B}" destId="{DA0579CD-0E65-4C99-8D0C-71DCE7FE5E82}" srcOrd="0" destOrd="0" presId="urn:microsoft.com/office/officeart/2005/8/layout/pyramid2"/>
    <dgm:cxn modelId="{EBA3DDB4-539C-4046-9149-6FF3ADA77BCA}" type="presOf" srcId="{15131854-FAEB-457D-B7EA-89704CB485F3}" destId="{CA2F5446-E9C0-4D03-8EA4-36E28A8DC457}" srcOrd="0" destOrd="0" presId="urn:microsoft.com/office/officeart/2005/8/layout/pyramid2"/>
    <dgm:cxn modelId="{3F8E1ADC-8D69-4DBC-8BD2-F150EA5235F0}" type="presOf" srcId="{92A45326-F276-4558-8E6D-20FA7B76AE7F}" destId="{C903AFF1-DD17-40C0-9969-E05056A1B54D}" srcOrd="0" destOrd="0" presId="urn:microsoft.com/office/officeart/2005/8/layout/pyramid2"/>
    <dgm:cxn modelId="{320D379D-D890-4CAA-80C3-CAE6E43B196E}" type="presParOf" srcId="{DA0579CD-0E65-4C99-8D0C-71DCE7FE5E82}" destId="{AB3DF19F-B53B-4543-AF4B-CF7819C30225}" srcOrd="0" destOrd="0" presId="urn:microsoft.com/office/officeart/2005/8/layout/pyramid2"/>
    <dgm:cxn modelId="{5CAD586B-70CF-4483-AECA-5BF568FE091B}" type="presParOf" srcId="{DA0579CD-0E65-4C99-8D0C-71DCE7FE5E82}" destId="{6D56A1C1-A56F-4EB0-A5F5-A59F4A68B1E3}" srcOrd="1" destOrd="0" presId="urn:microsoft.com/office/officeart/2005/8/layout/pyramid2"/>
    <dgm:cxn modelId="{DB9F5A57-92EC-4E66-8A86-F4CF1D02640D}" type="presParOf" srcId="{6D56A1C1-A56F-4EB0-A5F5-A59F4A68B1E3}" destId="{CA2F5446-E9C0-4D03-8EA4-36E28A8DC457}" srcOrd="0" destOrd="0" presId="urn:microsoft.com/office/officeart/2005/8/layout/pyramid2"/>
    <dgm:cxn modelId="{7A795511-1B86-420D-BE05-756E88DD7750}" type="presParOf" srcId="{6D56A1C1-A56F-4EB0-A5F5-A59F4A68B1E3}" destId="{0B2A3E94-5387-4ABF-9921-F9733832D140}" srcOrd="1" destOrd="0" presId="urn:microsoft.com/office/officeart/2005/8/layout/pyramid2"/>
    <dgm:cxn modelId="{2598F922-6AAD-4D8D-B04E-E96154AE0443}" type="presParOf" srcId="{6D56A1C1-A56F-4EB0-A5F5-A59F4A68B1E3}" destId="{3C808952-5269-4DDF-B251-9CFC08A6E113}" srcOrd="2" destOrd="0" presId="urn:microsoft.com/office/officeart/2005/8/layout/pyramid2"/>
    <dgm:cxn modelId="{7DD36BAB-BF87-44E1-8AEB-9566639D49D2}" type="presParOf" srcId="{6D56A1C1-A56F-4EB0-A5F5-A59F4A68B1E3}" destId="{B69988C7-CB36-4D5E-81BE-1579C54FA99E}" srcOrd="3" destOrd="0" presId="urn:microsoft.com/office/officeart/2005/8/layout/pyramid2"/>
    <dgm:cxn modelId="{4363A47C-53E3-4ABC-9612-948D8CFE785B}" type="presParOf" srcId="{6D56A1C1-A56F-4EB0-A5F5-A59F4A68B1E3}" destId="{4209949A-8CE6-48B9-A5EE-860468FF7080}" srcOrd="4" destOrd="0" presId="urn:microsoft.com/office/officeart/2005/8/layout/pyramid2"/>
    <dgm:cxn modelId="{06B5696F-9975-4FC9-98F3-5C5FCE0516DB}" type="presParOf" srcId="{6D56A1C1-A56F-4EB0-A5F5-A59F4A68B1E3}" destId="{46B18B04-62E6-4C76-A87F-FDE348C52C21}" srcOrd="5" destOrd="0" presId="urn:microsoft.com/office/officeart/2005/8/layout/pyramid2"/>
    <dgm:cxn modelId="{F7380533-7DAD-4510-BFDD-D9C3EA133175}" type="presParOf" srcId="{6D56A1C1-A56F-4EB0-A5F5-A59F4A68B1E3}" destId="{C903AFF1-DD17-40C0-9969-E05056A1B54D}" srcOrd="6" destOrd="0" presId="urn:microsoft.com/office/officeart/2005/8/layout/pyramid2"/>
    <dgm:cxn modelId="{1CC4B30D-8F49-4F45-BD91-0C2ABBC2BCB2}" type="presParOf" srcId="{6D56A1C1-A56F-4EB0-A5F5-A59F4A68B1E3}" destId="{930A0EF9-9CB9-4859-B169-2856B0D1443D}" srcOrd="7" destOrd="0" presId="urn:microsoft.com/office/officeart/2005/8/layout/pyramid2"/>
    <dgm:cxn modelId="{8509FCE5-B06C-4F53-ABB9-F11718B8AD16}" type="presParOf" srcId="{6D56A1C1-A56F-4EB0-A5F5-A59F4A68B1E3}" destId="{EF15649F-CA5D-40F3-9F92-2A4C058A96DE}" srcOrd="8" destOrd="0" presId="urn:microsoft.com/office/officeart/2005/8/layout/pyramid2"/>
    <dgm:cxn modelId="{7E86457F-316F-4576-A24A-1CC464061EBB}" type="presParOf" srcId="{6D56A1C1-A56F-4EB0-A5F5-A59F4A68B1E3}" destId="{C5970505-703F-43E8-A9E2-A77539B463F5}" srcOrd="9" destOrd="0" presId="urn:microsoft.com/office/officeart/2005/8/layout/pyramid2"/>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BFA8A2-C638-44A6-8E78-3FBEC95DFF20}">
      <dsp:nvSpPr>
        <dsp:cNvPr id="0" name=""/>
        <dsp:cNvSpPr/>
      </dsp:nvSpPr>
      <dsp:spPr>
        <a:xfrm>
          <a:off x="2401031" y="53403"/>
          <a:ext cx="2563375" cy="2563375"/>
        </a:xfrm>
        <a:prstGeom prst="ellipse">
          <a:avLst/>
        </a:prstGeom>
        <a:gradFill rotWithShape="0">
          <a:gsLst>
            <a:gs pos="0">
              <a:schemeClr val="accent1">
                <a:alpha val="50000"/>
                <a:hueOff val="0"/>
                <a:satOff val="0"/>
                <a:lumOff val="0"/>
                <a:alphaOff val="0"/>
                <a:satMod val="103000"/>
                <a:lumMod val="102000"/>
                <a:tint val="94000"/>
              </a:schemeClr>
            </a:gs>
            <a:gs pos="50000">
              <a:schemeClr val="accent1">
                <a:alpha val="50000"/>
                <a:hueOff val="0"/>
                <a:satOff val="0"/>
                <a:lumOff val="0"/>
                <a:alphaOff val="0"/>
                <a:satMod val="110000"/>
                <a:lumMod val="100000"/>
                <a:shade val="100000"/>
              </a:schemeClr>
            </a:gs>
            <a:gs pos="100000">
              <a:schemeClr val="accent1">
                <a:alpha val="5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r>
            <a:rPr lang="es-MX" sz="1200" b="1" kern="1200" dirty="0">
              <a:latin typeface="Arial" panose="020B0604020202020204" pitchFamily="34" charset="0"/>
              <a:ea typeface="Calibri" panose="020F0502020204030204" pitchFamily="34" charset="0"/>
              <a:cs typeface="Arial" panose="020B0604020202020204" pitchFamily="34" charset="0"/>
            </a:rPr>
            <a:t>b) Emitir opiniones jurídicas sobre la aplicación, alcances o interpretación de normas legales relacionadas al SADJE</a:t>
          </a:r>
        </a:p>
      </dsp:txBody>
      <dsp:txXfrm>
        <a:off x="2742815" y="501994"/>
        <a:ext cx="1879808" cy="1153518"/>
      </dsp:txXfrm>
    </dsp:sp>
    <dsp:sp modelId="{03076207-1146-4514-B0EA-76C67670035F}">
      <dsp:nvSpPr>
        <dsp:cNvPr id="0" name=""/>
        <dsp:cNvSpPr/>
      </dsp:nvSpPr>
      <dsp:spPr>
        <a:xfrm>
          <a:off x="3325983" y="1655513"/>
          <a:ext cx="2563375" cy="2563375"/>
        </a:xfrm>
        <a:prstGeom prst="ellipse">
          <a:avLst/>
        </a:prstGeom>
        <a:gradFill rotWithShape="0">
          <a:gsLst>
            <a:gs pos="0">
              <a:schemeClr val="accent1">
                <a:alpha val="50000"/>
                <a:hueOff val="0"/>
                <a:satOff val="0"/>
                <a:lumOff val="0"/>
                <a:alphaOff val="0"/>
                <a:satMod val="103000"/>
                <a:lumMod val="102000"/>
                <a:tint val="94000"/>
              </a:schemeClr>
            </a:gs>
            <a:gs pos="50000">
              <a:schemeClr val="accent1">
                <a:alpha val="50000"/>
                <a:hueOff val="0"/>
                <a:satOff val="0"/>
                <a:lumOff val="0"/>
                <a:alphaOff val="0"/>
                <a:satMod val="110000"/>
                <a:lumMod val="100000"/>
                <a:shade val="100000"/>
              </a:schemeClr>
            </a:gs>
            <a:gs pos="100000">
              <a:schemeClr val="accent1">
                <a:alpha val="5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r>
            <a:rPr lang="es-MX" sz="1200" b="1" kern="1200" dirty="0">
              <a:latin typeface="Arial" panose="020B0604020202020204" pitchFamily="34" charset="0"/>
              <a:ea typeface="Calibri" panose="020F0502020204030204" pitchFamily="34" charset="0"/>
              <a:cs typeface="Arial" panose="020B0604020202020204" pitchFamily="34" charset="0"/>
            </a:rPr>
            <a:t>c) Brindar apoyo técnico jurídico a la Presidencia Ejecutiva con relación a casos seguidos contra altos funcionarios</a:t>
          </a:r>
        </a:p>
      </dsp:txBody>
      <dsp:txXfrm>
        <a:off x="4109948" y="2317718"/>
        <a:ext cx="1538025" cy="1409856"/>
      </dsp:txXfrm>
    </dsp:sp>
    <dsp:sp modelId="{2B953C93-045B-404D-A7B4-DE951A44FC80}">
      <dsp:nvSpPr>
        <dsp:cNvPr id="0" name=""/>
        <dsp:cNvSpPr/>
      </dsp:nvSpPr>
      <dsp:spPr>
        <a:xfrm>
          <a:off x="1476080" y="1655513"/>
          <a:ext cx="2563375" cy="2563375"/>
        </a:xfrm>
        <a:prstGeom prst="ellipse">
          <a:avLst/>
        </a:prstGeom>
        <a:gradFill rotWithShape="0">
          <a:gsLst>
            <a:gs pos="0">
              <a:schemeClr val="accent1">
                <a:alpha val="50000"/>
                <a:hueOff val="0"/>
                <a:satOff val="0"/>
                <a:lumOff val="0"/>
                <a:alphaOff val="0"/>
                <a:satMod val="103000"/>
                <a:lumMod val="102000"/>
                <a:tint val="94000"/>
              </a:schemeClr>
            </a:gs>
            <a:gs pos="50000">
              <a:schemeClr val="accent1">
                <a:alpha val="50000"/>
                <a:hueOff val="0"/>
                <a:satOff val="0"/>
                <a:lumOff val="0"/>
                <a:alphaOff val="0"/>
                <a:satMod val="110000"/>
                <a:lumMod val="100000"/>
                <a:shade val="100000"/>
              </a:schemeClr>
            </a:gs>
            <a:gs pos="100000">
              <a:schemeClr val="accent1">
                <a:alpha val="5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r>
            <a:rPr lang="es-MX" sz="1200" b="1" kern="1200" dirty="0">
              <a:latin typeface="Arial" panose="020B0604020202020204" pitchFamily="34" charset="0"/>
              <a:cs typeface="Arial" panose="020B0604020202020204" pitchFamily="34" charset="0"/>
            </a:rPr>
            <a:t>a) Elaborar informes técnicos que apoyen la toma de decisiones de la Presidencia Ejecutiva y del Consejo Directivo</a:t>
          </a:r>
        </a:p>
      </dsp:txBody>
      <dsp:txXfrm>
        <a:off x="1717465" y="2317718"/>
        <a:ext cx="1538025" cy="140985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BF9B3C-4F9C-413A-8F9C-500FCDB4D114}">
      <dsp:nvSpPr>
        <dsp:cNvPr id="0" name=""/>
        <dsp:cNvSpPr/>
      </dsp:nvSpPr>
      <dsp:spPr>
        <a:xfrm rot="5400000">
          <a:off x="782772" y="873895"/>
          <a:ext cx="1362114" cy="164563"/>
        </a:xfrm>
        <a:prstGeom prst="rect">
          <a:avLst/>
        </a:prstGeom>
        <a:solidFill>
          <a:srgbClr val="002070"/>
        </a:solidFill>
        <a:ln>
          <a:noFill/>
        </a:ln>
        <a:effectLst/>
      </dsp:spPr>
      <dsp:style>
        <a:lnRef idx="0">
          <a:scrgbClr r="0" g="0" b="0"/>
        </a:lnRef>
        <a:fillRef idx="1">
          <a:scrgbClr r="0" g="0" b="0"/>
        </a:fillRef>
        <a:effectRef idx="0">
          <a:scrgbClr r="0" g="0" b="0"/>
        </a:effectRef>
        <a:fontRef idx="minor">
          <a:schemeClr val="lt1"/>
        </a:fontRef>
      </dsp:style>
    </dsp:sp>
    <dsp:sp modelId="{49D8F866-0B2F-48E4-95CF-ED71A61BAD05}">
      <dsp:nvSpPr>
        <dsp:cNvPr id="0" name=""/>
        <dsp:cNvSpPr/>
      </dsp:nvSpPr>
      <dsp:spPr>
        <a:xfrm>
          <a:off x="741747" y="743"/>
          <a:ext cx="2532007" cy="1097088"/>
        </a:xfrm>
        <a:prstGeom prst="roundRect">
          <a:avLst>
            <a:gd name="adj" fmla="val 10000"/>
          </a:avLst>
        </a:prstGeom>
        <a:solidFill>
          <a:schemeClr val="lt1">
            <a:hueOff val="0"/>
            <a:satOff val="0"/>
            <a:lumOff val="0"/>
            <a:alphaOff val="0"/>
          </a:schemeClr>
        </a:solidFill>
        <a:ln w="12700" cap="flat" cmpd="sng" algn="ctr">
          <a:solidFill>
            <a:srgbClr val="00206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s-MX" sz="1400" b="0" kern="1200" dirty="0">
              <a:latin typeface="Arial" panose="020B0604020202020204" pitchFamily="34" charset="0"/>
              <a:cs typeface="Arial" panose="020B0604020202020204" pitchFamily="34" charset="0"/>
            </a:rPr>
            <a:t>Encargaturas</a:t>
          </a:r>
          <a:endParaRPr lang="es-PE" sz="1400" b="0" kern="1200" dirty="0">
            <a:latin typeface="Arial" panose="020B0604020202020204" pitchFamily="34" charset="0"/>
            <a:cs typeface="Arial" panose="020B0604020202020204" pitchFamily="34" charset="0"/>
          </a:endParaRPr>
        </a:p>
      </dsp:txBody>
      <dsp:txXfrm>
        <a:off x="773880" y="32876"/>
        <a:ext cx="2467741" cy="1032822"/>
      </dsp:txXfrm>
    </dsp:sp>
    <dsp:sp modelId="{EC74CC88-B3EC-4F59-8D00-B3D26B136CAA}">
      <dsp:nvSpPr>
        <dsp:cNvPr id="0" name=""/>
        <dsp:cNvSpPr/>
      </dsp:nvSpPr>
      <dsp:spPr>
        <a:xfrm rot="5400000">
          <a:off x="782772" y="2245256"/>
          <a:ext cx="1362114" cy="164563"/>
        </a:xfrm>
        <a:prstGeom prst="rect">
          <a:avLst/>
        </a:prstGeom>
        <a:solidFill>
          <a:srgbClr val="002070"/>
        </a:solidFill>
        <a:ln>
          <a:noFill/>
        </a:ln>
        <a:effectLst/>
      </dsp:spPr>
      <dsp:style>
        <a:lnRef idx="0">
          <a:scrgbClr r="0" g="0" b="0"/>
        </a:lnRef>
        <a:fillRef idx="1">
          <a:scrgbClr r="0" g="0" b="0"/>
        </a:fillRef>
        <a:effectRef idx="0">
          <a:scrgbClr r="0" g="0" b="0"/>
        </a:effectRef>
        <a:fontRef idx="minor">
          <a:schemeClr val="lt1"/>
        </a:fontRef>
      </dsp:style>
    </dsp:sp>
    <dsp:sp modelId="{7916997D-D896-4F23-8427-C24D0160EC65}">
      <dsp:nvSpPr>
        <dsp:cNvPr id="0" name=""/>
        <dsp:cNvSpPr/>
      </dsp:nvSpPr>
      <dsp:spPr>
        <a:xfrm>
          <a:off x="741747" y="1372104"/>
          <a:ext cx="2532007" cy="1097088"/>
        </a:xfrm>
        <a:prstGeom prst="roundRect">
          <a:avLst>
            <a:gd name="adj" fmla="val 10000"/>
          </a:avLst>
        </a:prstGeom>
        <a:solidFill>
          <a:schemeClr val="lt1">
            <a:hueOff val="0"/>
            <a:satOff val="0"/>
            <a:lumOff val="0"/>
            <a:alphaOff val="0"/>
          </a:schemeClr>
        </a:solidFill>
        <a:ln w="12700" cap="flat" cmpd="sng" algn="ctr">
          <a:solidFill>
            <a:srgbClr val="00206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s-MX" sz="1400" b="0" kern="1200">
              <a:latin typeface="Arial" panose="020B0604020202020204" pitchFamily="34" charset="0"/>
              <a:cs typeface="Arial" panose="020B0604020202020204" pitchFamily="34" charset="0"/>
            </a:rPr>
            <a:t>Determinación de competencias </a:t>
          </a:r>
          <a:endParaRPr lang="es-PE" sz="1400" b="0" kern="1200" dirty="0">
            <a:latin typeface="Arial" panose="020B0604020202020204" pitchFamily="34" charset="0"/>
            <a:cs typeface="Arial" panose="020B0604020202020204" pitchFamily="34" charset="0"/>
          </a:endParaRPr>
        </a:p>
      </dsp:txBody>
      <dsp:txXfrm>
        <a:off x="773880" y="1404237"/>
        <a:ext cx="2467741" cy="1032822"/>
      </dsp:txXfrm>
    </dsp:sp>
    <dsp:sp modelId="{DAE4732C-08FC-448B-805C-419587C74B0F}">
      <dsp:nvSpPr>
        <dsp:cNvPr id="0" name=""/>
        <dsp:cNvSpPr/>
      </dsp:nvSpPr>
      <dsp:spPr>
        <a:xfrm>
          <a:off x="1470231" y="2930936"/>
          <a:ext cx="3106857" cy="164563"/>
        </a:xfrm>
        <a:prstGeom prst="rect">
          <a:avLst/>
        </a:prstGeom>
        <a:solidFill>
          <a:srgbClr val="002070"/>
        </a:solidFill>
        <a:ln>
          <a:noFill/>
        </a:ln>
        <a:effectLst/>
      </dsp:spPr>
      <dsp:style>
        <a:lnRef idx="0">
          <a:scrgbClr r="0" g="0" b="0"/>
        </a:lnRef>
        <a:fillRef idx="1">
          <a:scrgbClr r="0" g="0" b="0"/>
        </a:fillRef>
        <a:effectRef idx="0">
          <a:scrgbClr r="0" g="0" b="0"/>
        </a:effectRef>
        <a:fontRef idx="minor">
          <a:schemeClr val="lt1"/>
        </a:fontRef>
      </dsp:style>
    </dsp:sp>
    <dsp:sp modelId="{0B82B032-20D7-4D9A-AA7C-C3578984E803}">
      <dsp:nvSpPr>
        <dsp:cNvPr id="0" name=""/>
        <dsp:cNvSpPr/>
      </dsp:nvSpPr>
      <dsp:spPr>
        <a:xfrm>
          <a:off x="741747" y="2743465"/>
          <a:ext cx="2532007" cy="1097088"/>
        </a:xfrm>
        <a:prstGeom prst="roundRect">
          <a:avLst>
            <a:gd name="adj" fmla="val 10000"/>
          </a:avLst>
        </a:prstGeom>
        <a:solidFill>
          <a:schemeClr val="lt1">
            <a:hueOff val="0"/>
            <a:satOff val="0"/>
            <a:lumOff val="0"/>
            <a:alphaOff val="0"/>
          </a:schemeClr>
        </a:solidFill>
        <a:ln w="12700" cap="flat" cmpd="sng" algn="ctr">
          <a:solidFill>
            <a:srgbClr val="00206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s-MX" sz="1400" b="0" kern="1200" dirty="0">
              <a:latin typeface="Arial" panose="020B0604020202020204" pitchFamily="34" charset="0"/>
              <a:cs typeface="Arial" panose="020B0604020202020204" pitchFamily="34" charset="0"/>
            </a:rPr>
            <a:t>Determinación de entidades responsables de la ejecución de sentencias supranacionales </a:t>
          </a:r>
          <a:endParaRPr lang="es-PE" sz="1400" b="0" kern="1200" dirty="0">
            <a:latin typeface="Arial" panose="020B0604020202020204" pitchFamily="34" charset="0"/>
            <a:cs typeface="Arial" panose="020B0604020202020204" pitchFamily="34" charset="0"/>
          </a:endParaRPr>
        </a:p>
      </dsp:txBody>
      <dsp:txXfrm>
        <a:off x="773880" y="2775598"/>
        <a:ext cx="2467741" cy="1032822"/>
      </dsp:txXfrm>
    </dsp:sp>
    <dsp:sp modelId="{DBED84CB-09A7-4C90-9486-379F0CDA022D}">
      <dsp:nvSpPr>
        <dsp:cNvPr id="0" name=""/>
        <dsp:cNvSpPr/>
      </dsp:nvSpPr>
      <dsp:spPr>
        <a:xfrm rot="16200000">
          <a:off x="3902353" y="2245256"/>
          <a:ext cx="1362114" cy="164563"/>
        </a:xfrm>
        <a:prstGeom prst="rect">
          <a:avLst/>
        </a:prstGeom>
        <a:solidFill>
          <a:srgbClr val="002070"/>
        </a:solidFill>
        <a:ln>
          <a:noFill/>
        </a:ln>
        <a:effectLst/>
      </dsp:spPr>
      <dsp:style>
        <a:lnRef idx="0">
          <a:scrgbClr r="0" g="0" b="0"/>
        </a:lnRef>
        <a:fillRef idx="1">
          <a:scrgbClr r="0" g="0" b="0"/>
        </a:fillRef>
        <a:effectRef idx="0">
          <a:scrgbClr r="0" g="0" b="0"/>
        </a:effectRef>
        <a:fontRef idx="minor">
          <a:schemeClr val="lt1"/>
        </a:fontRef>
      </dsp:style>
    </dsp:sp>
    <dsp:sp modelId="{BAE89160-AA7C-4E7D-994D-32F55316B77E}">
      <dsp:nvSpPr>
        <dsp:cNvPr id="0" name=""/>
        <dsp:cNvSpPr/>
      </dsp:nvSpPr>
      <dsp:spPr>
        <a:xfrm>
          <a:off x="3877153" y="2743465"/>
          <a:ext cx="2500356" cy="1097088"/>
        </a:xfrm>
        <a:prstGeom prst="roundRect">
          <a:avLst>
            <a:gd name="adj" fmla="val 10000"/>
          </a:avLst>
        </a:prstGeom>
        <a:solidFill>
          <a:schemeClr val="lt1">
            <a:hueOff val="0"/>
            <a:satOff val="0"/>
            <a:lumOff val="0"/>
            <a:alphaOff val="0"/>
          </a:schemeClr>
        </a:solidFill>
        <a:ln w="12700" cap="flat" cmpd="sng" algn="ctr">
          <a:solidFill>
            <a:srgbClr val="00206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s-MX" sz="1400" b="0" kern="1200">
              <a:latin typeface="Arial" panose="020B0604020202020204" pitchFamily="34" charset="0"/>
              <a:cs typeface="Arial" panose="020B0604020202020204" pitchFamily="34" charset="0"/>
            </a:rPr>
            <a:t>Sustituciones procesales</a:t>
          </a:r>
          <a:endParaRPr lang="es-PE" sz="1400" b="0" kern="1200" dirty="0">
            <a:latin typeface="Arial" panose="020B0604020202020204" pitchFamily="34" charset="0"/>
            <a:cs typeface="Arial" panose="020B0604020202020204" pitchFamily="34" charset="0"/>
          </a:endParaRPr>
        </a:p>
      </dsp:txBody>
      <dsp:txXfrm>
        <a:off x="3909286" y="2775598"/>
        <a:ext cx="2436090" cy="1032822"/>
      </dsp:txXfrm>
    </dsp:sp>
    <dsp:sp modelId="{1D9D94E4-5BAC-4FED-9D7A-37757CA5C924}">
      <dsp:nvSpPr>
        <dsp:cNvPr id="0" name=""/>
        <dsp:cNvSpPr/>
      </dsp:nvSpPr>
      <dsp:spPr>
        <a:xfrm rot="16200000">
          <a:off x="3902353" y="873895"/>
          <a:ext cx="1362114" cy="164563"/>
        </a:xfrm>
        <a:prstGeom prst="rect">
          <a:avLst/>
        </a:prstGeom>
        <a:solidFill>
          <a:srgbClr val="002070"/>
        </a:solidFill>
        <a:ln>
          <a:noFill/>
        </a:ln>
        <a:effectLst/>
      </dsp:spPr>
      <dsp:style>
        <a:lnRef idx="0">
          <a:scrgbClr r="0" g="0" b="0"/>
        </a:lnRef>
        <a:fillRef idx="1">
          <a:scrgbClr r="0" g="0" b="0"/>
        </a:fillRef>
        <a:effectRef idx="0">
          <a:scrgbClr r="0" g="0" b="0"/>
        </a:effectRef>
        <a:fontRef idx="minor">
          <a:schemeClr val="lt1"/>
        </a:fontRef>
      </dsp:style>
    </dsp:sp>
    <dsp:sp modelId="{DD5C8AE1-1FFD-490E-9AB6-FBA9D151F0F0}">
      <dsp:nvSpPr>
        <dsp:cNvPr id="0" name=""/>
        <dsp:cNvSpPr/>
      </dsp:nvSpPr>
      <dsp:spPr>
        <a:xfrm>
          <a:off x="3877153" y="1372104"/>
          <a:ext cx="2500356" cy="1097088"/>
        </a:xfrm>
        <a:prstGeom prst="roundRect">
          <a:avLst>
            <a:gd name="adj" fmla="val 10000"/>
          </a:avLst>
        </a:prstGeom>
        <a:solidFill>
          <a:schemeClr val="lt1">
            <a:hueOff val="0"/>
            <a:satOff val="0"/>
            <a:lumOff val="0"/>
            <a:alphaOff val="0"/>
          </a:schemeClr>
        </a:solidFill>
        <a:ln w="12700" cap="flat" cmpd="sng" algn="ctr">
          <a:solidFill>
            <a:srgbClr val="00206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s-MX" sz="1400" b="0" kern="1200">
              <a:latin typeface="Arial" panose="020B0604020202020204" pitchFamily="34" charset="0"/>
              <a:cs typeface="Arial" panose="020B0604020202020204" pitchFamily="34" charset="0"/>
            </a:rPr>
            <a:t>Opiniones sobre proyectos de ley vinculados al SADJE </a:t>
          </a:r>
          <a:endParaRPr lang="es-PE" sz="1400" b="0" kern="1200" dirty="0">
            <a:latin typeface="Arial" panose="020B0604020202020204" pitchFamily="34" charset="0"/>
            <a:cs typeface="Arial" panose="020B0604020202020204" pitchFamily="34" charset="0"/>
          </a:endParaRPr>
        </a:p>
      </dsp:txBody>
      <dsp:txXfrm>
        <a:off x="3909286" y="1404237"/>
        <a:ext cx="2436090" cy="1032822"/>
      </dsp:txXfrm>
    </dsp:sp>
    <dsp:sp modelId="{4507F749-DBCE-4C86-B127-5CDA4C2EE210}">
      <dsp:nvSpPr>
        <dsp:cNvPr id="0" name=""/>
        <dsp:cNvSpPr/>
      </dsp:nvSpPr>
      <dsp:spPr>
        <a:xfrm>
          <a:off x="3877153" y="743"/>
          <a:ext cx="2500356" cy="1097088"/>
        </a:xfrm>
        <a:prstGeom prst="roundRect">
          <a:avLst>
            <a:gd name="adj" fmla="val 10000"/>
          </a:avLst>
        </a:prstGeom>
        <a:solidFill>
          <a:schemeClr val="lt1">
            <a:hueOff val="0"/>
            <a:satOff val="0"/>
            <a:lumOff val="0"/>
            <a:alphaOff val="0"/>
          </a:schemeClr>
        </a:solidFill>
        <a:ln w="12700" cap="flat" cmpd="sng" algn="ctr">
          <a:solidFill>
            <a:srgbClr val="00206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s-MX" sz="1400" b="0" kern="1200" dirty="0">
              <a:latin typeface="Arial" panose="020B0604020202020204" pitchFamily="34" charset="0"/>
              <a:cs typeface="Arial" panose="020B0604020202020204" pitchFamily="34" charset="0"/>
            </a:rPr>
            <a:t>Otros que dispongan los órganos de Alta Dirección </a:t>
          </a:r>
          <a:endParaRPr lang="es-PE" sz="1400" b="0" kern="1200" dirty="0">
            <a:latin typeface="Arial" panose="020B0604020202020204" pitchFamily="34" charset="0"/>
            <a:cs typeface="Arial" panose="020B0604020202020204" pitchFamily="34" charset="0"/>
          </a:endParaRPr>
        </a:p>
      </dsp:txBody>
      <dsp:txXfrm>
        <a:off x="3909286" y="32876"/>
        <a:ext cx="2436090" cy="103282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17D72E-5874-47BF-8CD6-34FFFEBEAA4E}">
      <dsp:nvSpPr>
        <dsp:cNvPr id="0" name=""/>
        <dsp:cNvSpPr/>
      </dsp:nvSpPr>
      <dsp:spPr>
        <a:xfrm>
          <a:off x="0" y="-30220"/>
          <a:ext cx="7495461" cy="839698"/>
        </a:xfrm>
        <a:prstGeom prst="roundRect">
          <a:avLst>
            <a:gd name="adj" fmla="val 10000"/>
          </a:avLst>
        </a:prstGeom>
        <a:solidFill>
          <a:schemeClr val="accent5">
            <a:lumMod val="75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just" defTabSz="600075">
            <a:lnSpc>
              <a:spcPct val="90000"/>
            </a:lnSpc>
            <a:spcBef>
              <a:spcPct val="0"/>
            </a:spcBef>
            <a:spcAft>
              <a:spcPct val="35000"/>
            </a:spcAft>
            <a:buNone/>
          </a:pPr>
          <a:r>
            <a:rPr lang="es-MX" sz="1350" b="1" u="none" kern="1200" dirty="0">
              <a:solidFill>
                <a:schemeClr val="bg1"/>
              </a:solidFill>
              <a:latin typeface="Arial" panose="020B0604020202020204" pitchFamily="34" charset="0"/>
              <a:cs typeface="Arial" panose="020B0604020202020204" pitchFamily="34" charset="0"/>
            </a:rPr>
            <a:t>1) </a:t>
          </a:r>
          <a:r>
            <a:rPr lang="es-MX" sz="1350" b="1" u="sng" kern="1200" dirty="0">
              <a:solidFill>
                <a:schemeClr val="bg1"/>
              </a:solidFill>
              <a:latin typeface="Arial" panose="020B0604020202020204" pitchFamily="34" charset="0"/>
              <a:cs typeface="Arial" panose="020B0604020202020204" pitchFamily="34" charset="0"/>
            </a:rPr>
            <a:t>Solicitud:</a:t>
          </a:r>
          <a:r>
            <a:rPr lang="es-MX" sz="1350" b="1" u="none" kern="1200" dirty="0">
              <a:solidFill>
                <a:schemeClr val="bg1"/>
              </a:solidFill>
              <a:latin typeface="Arial" panose="020B0604020202020204" pitchFamily="34" charset="0"/>
              <a:cs typeface="Arial" panose="020B0604020202020204" pitchFamily="34" charset="0"/>
            </a:rPr>
            <a:t> </a:t>
          </a:r>
          <a:r>
            <a:rPr lang="es-MX" sz="1350" b="0" kern="1200" dirty="0">
              <a:solidFill>
                <a:schemeClr val="bg1"/>
              </a:solidFill>
              <a:latin typeface="Arial" panose="020B0604020202020204" pitchFamily="34" charset="0"/>
              <a:ea typeface="+mj-ea"/>
              <a:cs typeface="Arial" panose="020B0604020202020204" pitchFamily="34" charset="0"/>
            </a:rPr>
            <a:t>Cuando corresponda, el/la procurador/a público/a, el/la titular o la máxima autoridad administrativa de la entidad, presenta su solicitud a la PGE, a través de la mesa de partes (física o virtual).</a:t>
          </a:r>
          <a:r>
            <a:rPr lang="es-MX" sz="1350" b="0" kern="1200" dirty="0">
              <a:solidFill>
                <a:schemeClr val="bg1"/>
              </a:solidFill>
              <a:latin typeface="Arial" panose="020B0604020202020204" pitchFamily="34" charset="0"/>
              <a:cs typeface="Arial" panose="020B0604020202020204" pitchFamily="34" charset="0"/>
            </a:rPr>
            <a:t> </a:t>
          </a:r>
          <a:endParaRPr lang="es-PE" sz="1350" b="0" kern="1200" dirty="0">
            <a:solidFill>
              <a:schemeClr val="bg1"/>
            </a:solidFill>
            <a:latin typeface="Arial" panose="020B0604020202020204" pitchFamily="34" charset="0"/>
            <a:cs typeface="Arial" panose="020B0604020202020204" pitchFamily="34" charset="0"/>
          </a:endParaRPr>
        </a:p>
      </dsp:txBody>
      <dsp:txXfrm>
        <a:off x="24594" y="-5626"/>
        <a:ext cx="6628620" cy="790510"/>
      </dsp:txXfrm>
    </dsp:sp>
    <dsp:sp modelId="{2CBD3BC9-23A2-4FE0-8373-51F928B0D5E8}">
      <dsp:nvSpPr>
        <dsp:cNvPr id="0" name=""/>
        <dsp:cNvSpPr/>
      </dsp:nvSpPr>
      <dsp:spPr>
        <a:xfrm>
          <a:off x="559725" y="864257"/>
          <a:ext cx="7495461" cy="796871"/>
        </a:xfrm>
        <a:prstGeom prst="roundRect">
          <a:avLst>
            <a:gd name="adj" fmla="val 10000"/>
          </a:avLst>
        </a:prstGeom>
        <a:solidFill>
          <a:schemeClr val="accent5">
            <a:lumMod val="75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just" defTabSz="600075">
            <a:lnSpc>
              <a:spcPct val="90000"/>
            </a:lnSpc>
            <a:spcBef>
              <a:spcPct val="0"/>
            </a:spcBef>
            <a:spcAft>
              <a:spcPct val="35000"/>
            </a:spcAft>
            <a:buNone/>
          </a:pPr>
          <a:r>
            <a:rPr lang="es-MX" sz="1350" b="1" u="none" kern="1200" dirty="0">
              <a:solidFill>
                <a:schemeClr val="bg1"/>
              </a:solidFill>
              <a:latin typeface="Arial" panose="020B0604020202020204" pitchFamily="34" charset="0"/>
              <a:cs typeface="Arial" panose="020B0604020202020204" pitchFamily="34" charset="0"/>
            </a:rPr>
            <a:t>2) </a:t>
          </a:r>
          <a:r>
            <a:rPr lang="es-MX" sz="1350" b="1" u="sng" kern="1200" dirty="0">
              <a:solidFill>
                <a:schemeClr val="bg1"/>
              </a:solidFill>
              <a:latin typeface="Arial" panose="020B0604020202020204" pitchFamily="34" charset="0"/>
              <a:cs typeface="Arial" panose="020B0604020202020204" pitchFamily="34" charset="0"/>
            </a:rPr>
            <a:t>Informe de verificación:</a:t>
          </a:r>
          <a:r>
            <a:rPr lang="es-MX" sz="1350" b="1" u="none" kern="1200" dirty="0">
              <a:solidFill>
                <a:schemeClr val="bg1"/>
              </a:solidFill>
              <a:latin typeface="Arial" panose="020B0604020202020204" pitchFamily="34" charset="0"/>
              <a:cs typeface="Arial" panose="020B0604020202020204" pitchFamily="34" charset="0"/>
            </a:rPr>
            <a:t> </a:t>
          </a:r>
          <a:r>
            <a:rPr lang="es-MX" sz="1350" kern="1200" dirty="0">
              <a:solidFill>
                <a:schemeClr val="bg1"/>
              </a:solidFill>
              <a:latin typeface="Arial" panose="020B0604020202020204" pitchFamily="34" charset="0"/>
              <a:ea typeface="+mj-ea"/>
              <a:cs typeface="Arial" panose="020B0604020202020204" pitchFamily="34" charset="0"/>
            </a:rPr>
            <a:t>La DIR emite un informe de verificación de cumplimiento de los requisitos establecidos en los artículos 29 y 30 del Decreto Legislativo </a:t>
          </a:r>
          <a:r>
            <a:rPr lang="es-MX" sz="1350" kern="1200" dirty="0" err="1">
              <a:solidFill>
                <a:schemeClr val="bg1"/>
              </a:solidFill>
              <a:latin typeface="Arial" panose="020B0604020202020204" pitchFamily="34" charset="0"/>
              <a:ea typeface="+mj-ea"/>
              <a:cs typeface="Arial" panose="020B0604020202020204" pitchFamily="34" charset="0"/>
            </a:rPr>
            <a:t>N°</a:t>
          </a:r>
          <a:r>
            <a:rPr lang="es-MX" sz="1350" kern="1200" dirty="0">
              <a:solidFill>
                <a:schemeClr val="bg1"/>
              </a:solidFill>
              <a:latin typeface="Arial" panose="020B0604020202020204" pitchFamily="34" charset="0"/>
              <a:ea typeface="+mj-ea"/>
              <a:cs typeface="Arial" panose="020B0604020202020204" pitchFamily="34" charset="0"/>
            </a:rPr>
            <a:t> 1326, según corresponda.</a:t>
          </a:r>
          <a:endParaRPr lang="es-PE" sz="1350" kern="1200" dirty="0">
            <a:solidFill>
              <a:schemeClr val="bg1"/>
            </a:solidFill>
            <a:latin typeface="Arial" panose="020B0604020202020204" pitchFamily="34" charset="0"/>
            <a:cs typeface="Arial" panose="020B0604020202020204" pitchFamily="34" charset="0"/>
          </a:endParaRPr>
        </a:p>
      </dsp:txBody>
      <dsp:txXfrm>
        <a:off x="583065" y="887597"/>
        <a:ext cx="6421825" cy="750191"/>
      </dsp:txXfrm>
    </dsp:sp>
    <dsp:sp modelId="{FE73F24B-C0C3-49CD-9464-39699A3FBB68}">
      <dsp:nvSpPr>
        <dsp:cNvPr id="0" name=""/>
        <dsp:cNvSpPr/>
      </dsp:nvSpPr>
      <dsp:spPr>
        <a:xfrm>
          <a:off x="1119451" y="1706906"/>
          <a:ext cx="7495461" cy="705344"/>
        </a:xfrm>
        <a:prstGeom prst="roundRect">
          <a:avLst>
            <a:gd name="adj" fmla="val 10000"/>
          </a:avLst>
        </a:prstGeom>
        <a:solidFill>
          <a:schemeClr val="accent5">
            <a:lumMod val="75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l" defTabSz="600075">
            <a:lnSpc>
              <a:spcPct val="90000"/>
            </a:lnSpc>
            <a:spcBef>
              <a:spcPct val="0"/>
            </a:spcBef>
            <a:spcAft>
              <a:spcPct val="35000"/>
            </a:spcAft>
            <a:buFont typeface="+mj-lt"/>
            <a:buNone/>
          </a:pPr>
          <a:r>
            <a:rPr lang="es-MX" sz="1350" b="1" u="none" kern="1200" dirty="0">
              <a:solidFill>
                <a:schemeClr val="bg1"/>
              </a:solidFill>
              <a:latin typeface="Arial" panose="020B0604020202020204" pitchFamily="34" charset="0"/>
              <a:ea typeface="+mj-ea"/>
              <a:cs typeface="Arial" panose="020B0604020202020204" pitchFamily="34" charset="0"/>
            </a:rPr>
            <a:t>3) </a:t>
          </a:r>
          <a:r>
            <a:rPr lang="es-MX" sz="1350" b="1" u="sng" kern="1200" dirty="0">
              <a:solidFill>
                <a:schemeClr val="bg1"/>
              </a:solidFill>
              <a:latin typeface="Arial" panose="020B0604020202020204" pitchFamily="34" charset="0"/>
              <a:ea typeface="+mj-ea"/>
              <a:cs typeface="Arial" panose="020B0604020202020204" pitchFamily="34" charset="0"/>
            </a:rPr>
            <a:t>Informe técnico</a:t>
          </a:r>
          <a:r>
            <a:rPr lang="es-MX" sz="1350" kern="1200" dirty="0">
              <a:solidFill>
                <a:schemeClr val="bg1"/>
              </a:solidFill>
              <a:latin typeface="Arial" panose="020B0604020202020204" pitchFamily="34" charset="0"/>
              <a:ea typeface="+mj-ea"/>
              <a:cs typeface="Arial" panose="020B0604020202020204" pitchFamily="34" charset="0"/>
            </a:rPr>
            <a:t>: En base a la información remitida por la DIR, la DAJP elabora su informe técnico correspondiente dirigido a OAJ.</a:t>
          </a:r>
          <a:endParaRPr lang="es-PE" sz="1350" kern="1200" dirty="0">
            <a:solidFill>
              <a:schemeClr val="bg1"/>
            </a:solidFill>
            <a:latin typeface="Arial" panose="020B0604020202020204" pitchFamily="34" charset="0"/>
            <a:cs typeface="Arial" panose="020B0604020202020204" pitchFamily="34" charset="0"/>
          </a:endParaRPr>
        </a:p>
      </dsp:txBody>
      <dsp:txXfrm>
        <a:off x="1140110" y="1727565"/>
        <a:ext cx="6427187" cy="664026"/>
      </dsp:txXfrm>
    </dsp:sp>
    <dsp:sp modelId="{4367F8C6-1D29-44A4-99AA-346A289989EF}">
      <dsp:nvSpPr>
        <dsp:cNvPr id="0" name=""/>
        <dsp:cNvSpPr/>
      </dsp:nvSpPr>
      <dsp:spPr>
        <a:xfrm>
          <a:off x="1679177" y="2462473"/>
          <a:ext cx="7495461" cy="766213"/>
        </a:xfrm>
        <a:prstGeom prst="roundRect">
          <a:avLst>
            <a:gd name="adj" fmla="val 10000"/>
          </a:avLst>
        </a:prstGeom>
        <a:solidFill>
          <a:schemeClr val="accent5">
            <a:lumMod val="75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just" defTabSz="600075">
            <a:lnSpc>
              <a:spcPct val="90000"/>
            </a:lnSpc>
            <a:spcBef>
              <a:spcPct val="0"/>
            </a:spcBef>
            <a:spcAft>
              <a:spcPct val="35000"/>
            </a:spcAft>
            <a:buNone/>
          </a:pPr>
          <a:r>
            <a:rPr lang="es-MX" sz="1350" b="1" kern="1200" dirty="0">
              <a:solidFill>
                <a:schemeClr val="bg1"/>
              </a:solidFill>
              <a:latin typeface="Arial" panose="020B0604020202020204" pitchFamily="34" charset="0"/>
              <a:ea typeface="+mj-ea"/>
              <a:cs typeface="Arial" panose="020B0604020202020204" pitchFamily="34" charset="0"/>
            </a:rPr>
            <a:t>4) </a:t>
          </a:r>
          <a:r>
            <a:rPr lang="es-MX" sz="1350" b="1" u="sng" kern="1200" dirty="0">
              <a:solidFill>
                <a:schemeClr val="bg1"/>
              </a:solidFill>
              <a:latin typeface="Arial" panose="020B0604020202020204" pitchFamily="34" charset="0"/>
              <a:ea typeface="+mj-ea"/>
              <a:cs typeface="Arial" panose="020B0604020202020204" pitchFamily="34" charset="0"/>
            </a:rPr>
            <a:t>Informe opinión legal</a:t>
          </a:r>
          <a:r>
            <a:rPr lang="es-MX" sz="1350" b="1" kern="1200" dirty="0">
              <a:solidFill>
                <a:schemeClr val="bg1"/>
              </a:solidFill>
              <a:latin typeface="Arial" panose="020B0604020202020204" pitchFamily="34" charset="0"/>
              <a:ea typeface="+mj-ea"/>
              <a:cs typeface="Arial" panose="020B0604020202020204" pitchFamily="34" charset="0"/>
            </a:rPr>
            <a:t>: </a:t>
          </a:r>
          <a:r>
            <a:rPr lang="es-MX" sz="1350" kern="1200" dirty="0">
              <a:solidFill>
                <a:schemeClr val="bg1"/>
              </a:solidFill>
              <a:latin typeface="Arial" panose="020B0604020202020204" pitchFamily="34" charset="0"/>
              <a:ea typeface="+mj-ea"/>
              <a:cs typeface="Arial" panose="020B0604020202020204" pitchFamily="34" charset="0"/>
            </a:rPr>
            <a:t>La OAJ emite el informe de opinión legal sobre la viabilidad de emitir el acto resolutivo y elabora el proyecto de resolución de </a:t>
          </a:r>
          <a:r>
            <a:rPr lang="es-MX" sz="1350" kern="1200" dirty="0" err="1">
              <a:solidFill>
                <a:schemeClr val="bg1"/>
              </a:solidFill>
              <a:latin typeface="Arial" panose="020B0604020202020204" pitchFamily="34" charset="0"/>
              <a:ea typeface="+mj-ea"/>
              <a:cs typeface="Arial" panose="020B0604020202020204" pitchFamily="34" charset="0"/>
            </a:rPr>
            <a:t>encargatura</a:t>
          </a:r>
          <a:r>
            <a:rPr lang="es-MX" sz="1350" kern="1200" dirty="0">
              <a:solidFill>
                <a:schemeClr val="bg1"/>
              </a:solidFill>
              <a:latin typeface="Arial" panose="020B0604020202020204" pitchFamily="34" charset="0"/>
              <a:ea typeface="+mj-ea"/>
              <a:cs typeface="Arial" panose="020B0604020202020204" pitchFamily="34" charset="0"/>
            </a:rPr>
            <a:t>.</a:t>
          </a:r>
        </a:p>
      </dsp:txBody>
      <dsp:txXfrm>
        <a:off x="1701619" y="2484915"/>
        <a:ext cx="6423621" cy="721329"/>
      </dsp:txXfrm>
    </dsp:sp>
    <dsp:sp modelId="{3792CEB4-FF3F-4D18-AD99-B391EE57A9FC}">
      <dsp:nvSpPr>
        <dsp:cNvPr id="0" name=""/>
        <dsp:cNvSpPr/>
      </dsp:nvSpPr>
      <dsp:spPr>
        <a:xfrm>
          <a:off x="2238903" y="3302393"/>
          <a:ext cx="7495461" cy="658377"/>
        </a:xfrm>
        <a:prstGeom prst="roundRect">
          <a:avLst>
            <a:gd name="adj" fmla="val 10000"/>
          </a:avLst>
        </a:prstGeom>
        <a:solidFill>
          <a:schemeClr val="accent5">
            <a:lumMod val="75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l" defTabSz="600075">
            <a:lnSpc>
              <a:spcPct val="90000"/>
            </a:lnSpc>
            <a:spcBef>
              <a:spcPct val="0"/>
            </a:spcBef>
            <a:spcAft>
              <a:spcPct val="35000"/>
            </a:spcAft>
            <a:buNone/>
          </a:pPr>
          <a:r>
            <a:rPr lang="es-MX" sz="1350" b="1" kern="1200" dirty="0">
              <a:solidFill>
                <a:schemeClr val="bg1"/>
              </a:solidFill>
              <a:latin typeface="Arial" panose="020B0604020202020204" pitchFamily="34" charset="0"/>
              <a:cs typeface="Arial" panose="020B0604020202020204" pitchFamily="34" charset="0"/>
            </a:rPr>
            <a:t>5) </a:t>
          </a:r>
          <a:r>
            <a:rPr lang="es-MX" sz="1350" b="1" u="sng" kern="1200" dirty="0">
              <a:solidFill>
                <a:schemeClr val="bg1"/>
              </a:solidFill>
              <a:latin typeface="Arial" panose="020B0604020202020204" pitchFamily="34" charset="0"/>
              <a:ea typeface="+mj-ea"/>
              <a:cs typeface="Arial" panose="020B0604020202020204" pitchFamily="34" charset="0"/>
            </a:rPr>
            <a:t>Resolución de </a:t>
          </a:r>
          <a:r>
            <a:rPr lang="es-MX" sz="1350" b="1" u="sng" kern="1200" dirty="0" err="1">
              <a:solidFill>
                <a:schemeClr val="bg1"/>
              </a:solidFill>
              <a:latin typeface="Arial" panose="020B0604020202020204" pitchFamily="34" charset="0"/>
              <a:ea typeface="+mj-ea"/>
              <a:cs typeface="Arial" panose="020B0604020202020204" pitchFamily="34" charset="0"/>
            </a:rPr>
            <a:t>encargatura</a:t>
          </a:r>
          <a:r>
            <a:rPr lang="es-MX" sz="1350" b="1" kern="1200" dirty="0">
              <a:solidFill>
                <a:schemeClr val="bg1"/>
              </a:solidFill>
              <a:latin typeface="Arial" panose="020B0604020202020204" pitchFamily="34" charset="0"/>
              <a:ea typeface="+mj-ea"/>
              <a:cs typeface="Arial" panose="020B0604020202020204" pitchFamily="34" charset="0"/>
            </a:rPr>
            <a:t>: </a:t>
          </a:r>
          <a:r>
            <a:rPr lang="es-MX" sz="1350" kern="1200" dirty="0">
              <a:solidFill>
                <a:schemeClr val="bg1"/>
              </a:solidFill>
              <a:latin typeface="Arial" panose="020B0604020202020204" pitchFamily="34" charset="0"/>
              <a:ea typeface="+mj-ea"/>
              <a:cs typeface="Arial" panose="020B0604020202020204" pitchFamily="34" charset="0"/>
            </a:rPr>
            <a:t>El/la Procurador/a General del Estado emite el acto resolutivo.</a:t>
          </a:r>
          <a:endParaRPr lang="es-PE" sz="1350" kern="1200" dirty="0">
            <a:solidFill>
              <a:schemeClr val="bg1"/>
            </a:solidFill>
            <a:latin typeface="Arial" panose="020B0604020202020204" pitchFamily="34" charset="0"/>
            <a:cs typeface="Arial" panose="020B0604020202020204" pitchFamily="34" charset="0"/>
          </a:endParaRPr>
        </a:p>
      </dsp:txBody>
      <dsp:txXfrm>
        <a:off x="2258186" y="3321676"/>
        <a:ext cx="6429939" cy="619811"/>
      </dsp:txXfrm>
    </dsp:sp>
    <dsp:sp modelId="{B04FEF50-4702-4AF9-AC51-6986AA45F792}">
      <dsp:nvSpPr>
        <dsp:cNvPr id="0" name=""/>
        <dsp:cNvSpPr/>
      </dsp:nvSpPr>
      <dsp:spPr>
        <a:xfrm>
          <a:off x="7028231" y="555355"/>
          <a:ext cx="467229" cy="467229"/>
        </a:xfrm>
        <a:prstGeom prst="downArrow">
          <a:avLst>
            <a:gd name="adj1" fmla="val 55000"/>
            <a:gd name="adj2" fmla="val 45000"/>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ctr" defTabSz="600075">
            <a:lnSpc>
              <a:spcPct val="90000"/>
            </a:lnSpc>
            <a:spcBef>
              <a:spcPct val="0"/>
            </a:spcBef>
            <a:spcAft>
              <a:spcPct val="35000"/>
            </a:spcAft>
            <a:buNone/>
          </a:pPr>
          <a:endParaRPr lang="es-PE" sz="1350" kern="1200">
            <a:latin typeface="Arial" panose="020B0604020202020204" pitchFamily="34" charset="0"/>
            <a:cs typeface="Arial" panose="020B0604020202020204" pitchFamily="34" charset="0"/>
          </a:endParaRPr>
        </a:p>
      </dsp:txBody>
      <dsp:txXfrm>
        <a:off x="7133358" y="555355"/>
        <a:ext cx="256975" cy="351590"/>
      </dsp:txXfrm>
    </dsp:sp>
    <dsp:sp modelId="{C6D6318A-90BD-4C36-979E-AA9DE99A42AB}">
      <dsp:nvSpPr>
        <dsp:cNvPr id="0" name=""/>
        <dsp:cNvSpPr/>
      </dsp:nvSpPr>
      <dsp:spPr>
        <a:xfrm>
          <a:off x="7587957" y="1374005"/>
          <a:ext cx="467229" cy="467229"/>
        </a:xfrm>
        <a:prstGeom prst="downArrow">
          <a:avLst>
            <a:gd name="adj1" fmla="val 55000"/>
            <a:gd name="adj2" fmla="val 45000"/>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ctr" defTabSz="600075">
            <a:lnSpc>
              <a:spcPct val="90000"/>
            </a:lnSpc>
            <a:spcBef>
              <a:spcPct val="0"/>
            </a:spcBef>
            <a:spcAft>
              <a:spcPct val="35000"/>
            </a:spcAft>
            <a:buNone/>
          </a:pPr>
          <a:endParaRPr lang="es-PE" sz="1350" kern="1200">
            <a:latin typeface="Arial" panose="020B0604020202020204" pitchFamily="34" charset="0"/>
            <a:cs typeface="Arial" panose="020B0604020202020204" pitchFamily="34" charset="0"/>
          </a:endParaRPr>
        </a:p>
      </dsp:txBody>
      <dsp:txXfrm>
        <a:off x="7693084" y="1374005"/>
        <a:ext cx="256975" cy="351590"/>
      </dsp:txXfrm>
    </dsp:sp>
    <dsp:sp modelId="{E42A114E-2B85-4144-B3BA-68AA0559E233}">
      <dsp:nvSpPr>
        <dsp:cNvPr id="0" name=""/>
        <dsp:cNvSpPr/>
      </dsp:nvSpPr>
      <dsp:spPr>
        <a:xfrm>
          <a:off x="8147683" y="2180676"/>
          <a:ext cx="467229" cy="467229"/>
        </a:xfrm>
        <a:prstGeom prst="downArrow">
          <a:avLst>
            <a:gd name="adj1" fmla="val 55000"/>
            <a:gd name="adj2" fmla="val 45000"/>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ctr" defTabSz="600075">
            <a:lnSpc>
              <a:spcPct val="90000"/>
            </a:lnSpc>
            <a:spcBef>
              <a:spcPct val="0"/>
            </a:spcBef>
            <a:spcAft>
              <a:spcPct val="35000"/>
            </a:spcAft>
            <a:buNone/>
          </a:pPr>
          <a:endParaRPr lang="es-PE" sz="1350" kern="1200">
            <a:latin typeface="Arial" panose="020B0604020202020204" pitchFamily="34" charset="0"/>
            <a:cs typeface="Arial" panose="020B0604020202020204" pitchFamily="34" charset="0"/>
          </a:endParaRPr>
        </a:p>
      </dsp:txBody>
      <dsp:txXfrm>
        <a:off x="8252810" y="2180676"/>
        <a:ext cx="256975" cy="351590"/>
      </dsp:txXfrm>
    </dsp:sp>
    <dsp:sp modelId="{D48D46BE-86DF-4944-B1D0-6EE59D08887E}">
      <dsp:nvSpPr>
        <dsp:cNvPr id="0" name=""/>
        <dsp:cNvSpPr/>
      </dsp:nvSpPr>
      <dsp:spPr>
        <a:xfrm>
          <a:off x="8707409" y="3007313"/>
          <a:ext cx="467229" cy="467229"/>
        </a:xfrm>
        <a:prstGeom prst="downArrow">
          <a:avLst>
            <a:gd name="adj1" fmla="val 55000"/>
            <a:gd name="adj2" fmla="val 45000"/>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ctr" defTabSz="600075">
            <a:lnSpc>
              <a:spcPct val="90000"/>
            </a:lnSpc>
            <a:spcBef>
              <a:spcPct val="0"/>
            </a:spcBef>
            <a:spcAft>
              <a:spcPct val="35000"/>
            </a:spcAft>
            <a:buNone/>
          </a:pPr>
          <a:endParaRPr lang="es-PE" sz="1350" kern="1200">
            <a:latin typeface="Arial" panose="020B0604020202020204" pitchFamily="34" charset="0"/>
            <a:cs typeface="Arial" panose="020B0604020202020204" pitchFamily="34" charset="0"/>
          </a:endParaRPr>
        </a:p>
      </dsp:txBody>
      <dsp:txXfrm>
        <a:off x="8812536" y="3007313"/>
        <a:ext cx="256975" cy="35159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542308-2806-40F4-A0FB-82679F64CB06}">
      <dsp:nvSpPr>
        <dsp:cNvPr id="0" name=""/>
        <dsp:cNvSpPr/>
      </dsp:nvSpPr>
      <dsp:spPr>
        <a:xfrm rot="5400000">
          <a:off x="5859365" y="-2459354"/>
          <a:ext cx="764158" cy="5874301"/>
        </a:xfrm>
        <a:prstGeom prst="round2SameRect">
          <a:avLst/>
        </a:prstGeom>
        <a:solidFill>
          <a:schemeClr val="accent1">
            <a:alpha val="90000"/>
            <a:tint val="55000"/>
            <a:hueOff val="0"/>
            <a:satOff val="0"/>
            <a:lumOff val="0"/>
            <a:alphaOff val="0"/>
          </a:schemeClr>
        </a:solidFill>
        <a:ln w="12700" cap="flat" cmpd="sng" algn="ctr">
          <a:solidFill>
            <a:schemeClr val="accent1">
              <a:alpha val="90000"/>
              <a:tint val="55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577850">
            <a:lnSpc>
              <a:spcPct val="90000"/>
            </a:lnSpc>
            <a:spcBef>
              <a:spcPct val="0"/>
            </a:spcBef>
            <a:spcAft>
              <a:spcPct val="15000"/>
            </a:spcAft>
            <a:buChar char="•"/>
          </a:pPr>
          <a:r>
            <a:rPr lang="es-MX" sz="1300" kern="1200" dirty="0">
              <a:latin typeface="Arial" panose="020B0604020202020204" pitchFamily="34" charset="0"/>
              <a:cs typeface="Arial" panose="020B0604020202020204" pitchFamily="34" charset="0"/>
            </a:rPr>
            <a:t>Licencia.</a:t>
          </a:r>
          <a:endParaRPr lang="es-PE" sz="1300" kern="1200" dirty="0">
            <a:latin typeface="Arial" panose="020B0604020202020204" pitchFamily="34" charset="0"/>
            <a:cs typeface="Arial" panose="020B0604020202020204" pitchFamily="34" charset="0"/>
          </a:endParaRPr>
        </a:p>
        <a:p>
          <a:pPr marL="114300" lvl="1" indent="-114300" algn="l" defTabSz="577850">
            <a:lnSpc>
              <a:spcPct val="90000"/>
            </a:lnSpc>
            <a:spcBef>
              <a:spcPct val="0"/>
            </a:spcBef>
            <a:spcAft>
              <a:spcPct val="15000"/>
            </a:spcAft>
            <a:buChar char="•"/>
          </a:pPr>
          <a:r>
            <a:rPr lang="es-MX" sz="1300" kern="1200" dirty="0">
              <a:latin typeface="Arial" panose="020B0604020202020204" pitchFamily="34" charset="0"/>
              <a:cs typeface="Arial" panose="020B0604020202020204" pitchFamily="34" charset="0"/>
            </a:rPr>
            <a:t>Vacaciones.</a:t>
          </a:r>
          <a:endParaRPr lang="es-PE" sz="1300" kern="1200" dirty="0">
            <a:latin typeface="Arial" panose="020B0604020202020204" pitchFamily="34" charset="0"/>
            <a:cs typeface="Arial" panose="020B0604020202020204" pitchFamily="34" charset="0"/>
          </a:endParaRPr>
        </a:p>
        <a:p>
          <a:pPr marL="114300" lvl="1" indent="-114300" algn="l" defTabSz="577850">
            <a:lnSpc>
              <a:spcPct val="90000"/>
            </a:lnSpc>
            <a:spcBef>
              <a:spcPct val="0"/>
            </a:spcBef>
            <a:spcAft>
              <a:spcPct val="15000"/>
            </a:spcAft>
            <a:buChar char="•"/>
          </a:pPr>
          <a:r>
            <a:rPr lang="es-MX" sz="1300" kern="1200" dirty="0">
              <a:latin typeface="Arial" panose="020B0604020202020204" pitchFamily="34" charset="0"/>
              <a:cs typeface="Arial" panose="020B0604020202020204" pitchFamily="34" charset="0"/>
            </a:rPr>
            <a:t>Comisión de servicios.</a:t>
          </a:r>
          <a:endParaRPr lang="es-PE" sz="1300" kern="1200" dirty="0">
            <a:latin typeface="Arial" panose="020B0604020202020204" pitchFamily="34" charset="0"/>
            <a:cs typeface="Arial" panose="020B0604020202020204" pitchFamily="34" charset="0"/>
          </a:endParaRPr>
        </a:p>
      </dsp:txBody>
      <dsp:txXfrm rot="-5400000">
        <a:off x="3304294" y="133020"/>
        <a:ext cx="5836998" cy="689552"/>
      </dsp:txXfrm>
    </dsp:sp>
    <dsp:sp modelId="{79D1AB77-F4F1-4132-ADA1-E7B2FC7F56E9}">
      <dsp:nvSpPr>
        <dsp:cNvPr id="0" name=""/>
        <dsp:cNvSpPr/>
      </dsp:nvSpPr>
      <dsp:spPr>
        <a:xfrm>
          <a:off x="0" y="196"/>
          <a:ext cx="3304294" cy="955198"/>
        </a:xfrm>
        <a:prstGeom prst="roundRect">
          <a:avLst/>
        </a:prstGeom>
        <a:solidFill>
          <a:srgbClr val="00206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marL="0" lvl="0" indent="0" algn="ctr" defTabSz="622300">
            <a:lnSpc>
              <a:spcPct val="90000"/>
            </a:lnSpc>
            <a:spcBef>
              <a:spcPct val="0"/>
            </a:spcBef>
            <a:spcAft>
              <a:spcPct val="35000"/>
            </a:spcAft>
            <a:buNone/>
          </a:pPr>
          <a:r>
            <a:rPr lang="es-MX" sz="1400" b="1" kern="1200" dirty="0">
              <a:latin typeface="Arial" panose="020B0604020202020204" pitchFamily="34" charset="0"/>
              <a:cs typeface="Arial" panose="020B0604020202020204" pitchFamily="34" charset="0"/>
            </a:rPr>
            <a:t>Ausencia temporal</a:t>
          </a:r>
          <a:endParaRPr lang="es-PE" sz="1400" b="1" kern="1200" dirty="0">
            <a:latin typeface="Arial" panose="020B0604020202020204" pitchFamily="34" charset="0"/>
            <a:cs typeface="Arial" panose="020B0604020202020204" pitchFamily="34" charset="0"/>
          </a:endParaRPr>
        </a:p>
      </dsp:txBody>
      <dsp:txXfrm>
        <a:off x="46629" y="46825"/>
        <a:ext cx="3211036" cy="861940"/>
      </dsp:txXfrm>
    </dsp:sp>
    <dsp:sp modelId="{33A6E0FD-0600-45FF-A25F-601180D810FF}">
      <dsp:nvSpPr>
        <dsp:cNvPr id="0" name=""/>
        <dsp:cNvSpPr/>
      </dsp:nvSpPr>
      <dsp:spPr>
        <a:xfrm rot="5400000">
          <a:off x="5618242" y="-1314019"/>
          <a:ext cx="1234215" cy="5868564"/>
        </a:xfrm>
        <a:prstGeom prst="round2SameRect">
          <a:avLst/>
        </a:prstGeom>
        <a:solidFill>
          <a:schemeClr val="accent1">
            <a:alpha val="90000"/>
            <a:tint val="55000"/>
            <a:hueOff val="0"/>
            <a:satOff val="0"/>
            <a:lumOff val="0"/>
            <a:alphaOff val="0"/>
          </a:schemeClr>
        </a:solidFill>
        <a:ln w="12700" cap="flat" cmpd="sng" algn="ctr">
          <a:solidFill>
            <a:schemeClr val="accent1">
              <a:alpha val="90000"/>
              <a:tint val="55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577850">
            <a:lnSpc>
              <a:spcPct val="90000"/>
            </a:lnSpc>
            <a:spcBef>
              <a:spcPct val="0"/>
            </a:spcBef>
            <a:spcAft>
              <a:spcPct val="15000"/>
            </a:spcAft>
            <a:buChar char="•"/>
          </a:pPr>
          <a:r>
            <a:rPr lang="es-MX" sz="1300" kern="1200" dirty="0">
              <a:latin typeface="Arial" panose="020B0604020202020204" pitchFamily="34" charset="0"/>
              <a:cs typeface="Arial" panose="020B0604020202020204" pitchFamily="34" charset="0"/>
            </a:rPr>
            <a:t>Aceptación de renuncia.</a:t>
          </a:r>
          <a:endParaRPr lang="es-PE" sz="1300" kern="1200" dirty="0">
            <a:latin typeface="Arial" panose="020B0604020202020204" pitchFamily="34" charset="0"/>
            <a:cs typeface="Arial" panose="020B0604020202020204" pitchFamily="34" charset="0"/>
          </a:endParaRPr>
        </a:p>
        <a:p>
          <a:pPr marL="114300" lvl="1" indent="-114300" algn="l" defTabSz="577850">
            <a:lnSpc>
              <a:spcPct val="90000"/>
            </a:lnSpc>
            <a:spcBef>
              <a:spcPct val="0"/>
            </a:spcBef>
            <a:spcAft>
              <a:spcPct val="15000"/>
            </a:spcAft>
            <a:buChar char="•"/>
          </a:pPr>
          <a:r>
            <a:rPr lang="es-MX" sz="1300" kern="1200" dirty="0">
              <a:latin typeface="Arial" panose="020B0604020202020204" pitchFamily="34" charset="0"/>
              <a:cs typeface="Arial" panose="020B0604020202020204" pitchFamily="34" charset="0"/>
            </a:rPr>
            <a:t>Fallecimiento.</a:t>
          </a:r>
          <a:endParaRPr lang="es-PE" sz="1300" kern="1200" dirty="0">
            <a:latin typeface="Arial" panose="020B0604020202020204" pitchFamily="34" charset="0"/>
            <a:cs typeface="Arial" panose="020B0604020202020204" pitchFamily="34" charset="0"/>
          </a:endParaRPr>
        </a:p>
        <a:p>
          <a:pPr marL="114300" lvl="1" indent="-114300" algn="l" defTabSz="577850">
            <a:lnSpc>
              <a:spcPct val="90000"/>
            </a:lnSpc>
            <a:spcBef>
              <a:spcPct val="0"/>
            </a:spcBef>
            <a:spcAft>
              <a:spcPct val="15000"/>
            </a:spcAft>
            <a:buChar char="•"/>
          </a:pPr>
          <a:r>
            <a:rPr lang="es-MX" sz="1300" kern="1200" dirty="0">
              <a:latin typeface="Arial" panose="020B0604020202020204" pitchFamily="34" charset="0"/>
              <a:cs typeface="Arial" panose="020B0604020202020204" pitchFamily="34" charset="0"/>
            </a:rPr>
            <a:t>Incapacidad permanente.</a:t>
          </a:r>
          <a:endParaRPr lang="es-PE" sz="1300" kern="1200" dirty="0">
            <a:latin typeface="Arial" panose="020B0604020202020204" pitchFamily="34" charset="0"/>
            <a:cs typeface="Arial" panose="020B0604020202020204" pitchFamily="34" charset="0"/>
          </a:endParaRPr>
        </a:p>
        <a:p>
          <a:pPr marL="114300" lvl="1" indent="-114300" algn="l" defTabSz="577850">
            <a:lnSpc>
              <a:spcPct val="90000"/>
            </a:lnSpc>
            <a:spcBef>
              <a:spcPct val="0"/>
            </a:spcBef>
            <a:spcAft>
              <a:spcPct val="15000"/>
            </a:spcAft>
            <a:buChar char="•"/>
          </a:pPr>
          <a:r>
            <a:rPr lang="es-MX" sz="1300" kern="1200" dirty="0">
              <a:latin typeface="Arial" panose="020B0604020202020204" pitchFamily="34" charset="0"/>
              <a:cs typeface="Arial" panose="020B0604020202020204" pitchFamily="34" charset="0"/>
            </a:rPr>
            <a:t>Por término de la designación.</a:t>
          </a:r>
          <a:endParaRPr lang="es-PE" sz="1300" kern="1200" dirty="0">
            <a:latin typeface="Arial" panose="020B0604020202020204" pitchFamily="34" charset="0"/>
            <a:cs typeface="Arial" panose="020B0604020202020204" pitchFamily="34" charset="0"/>
          </a:endParaRPr>
        </a:p>
        <a:p>
          <a:pPr marL="114300" lvl="1" indent="-114300" algn="l" defTabSz="577850">
            <a:lnSpc>
              <a:spcPct val="90000"/>
            </a:lnSpc>
            <a:spcBef>
              <a:spcPct val="0"/>
            </a:spcBef>
            <a:spcAft>
              <a:spcPct val="15000"/>
            </a:spcAft>
            <a:buChar char="•"/>
          </a:pPr>
          <a:r>
            <a:rPr lang="es-MX" sz="1300" kern="1200" dirty="0">
              <a:latin typeface="Arial" panose="020B0604020202020204" pitchFamily="34" charset="0"/>
              <a:cs typeface="Arial" panose="020B0604020202020204" pitchFamily="34" charset="0"/>
            </a:rPr>
            <a:t>Destitución impuesta en procedimiento administrativo disciplinario.</a:t>
          </a:r>
          <a:endParaRPr lang="es-PE" sz="1300" kern="1200" dirty="0">
            <a:latin typeface="Arial" panose="020B0604020202020204" pitchFamily="34" charset="0"/>
            <a:cs typeface="Arial" panose="020B0604020202020204" pitchFamily="34" charset="0"/>
          </a:endParaRPr>
        </a:p>
        <a:p>
          <a:pPr marL="114300" lvl="1" indent="-114300" algn="l" defTabSz="577850">
            <a:lnSpc>
              <a:spcPct val="90000"/>
            </a:lnSpc>
            <a:spcBef>
              <a:spcPct val="0"/>
            </a:spcBef>
            <a:spcAft>
              <a:spcPct val="15000"/>
            </a:spcAft>
            <a:buChar char="•"/>
          </a:pPr>
          <a:r>
            <a:rPr lang="es-MX" sz="1300" kern="1200" dirty="0">
              <a:latin typeface="Arial" panose="020B0604020202020204" pitchFamily="34" charset="0"/>
              <a:cs typeface="Arial" panose="020B0604020202020204" pitchFamily="34" charset="0"/>
            </a:rPr>
            <a:t>Límite de edad hasta los 70 años.</a:t>
          </a:r>
          <a:endParaRPr lang="es-PE" sz="1300" kern="1200" dirty="0">
            <a:latin typeface="Arial" panose="020B0604020202020204" pitchFamily="34" charset="0"/>
            <a:cs typeface="Arial" panose="020B0604020202020204" pitchFamily="34" charset="0"/>
          </a:endParaRPr>
        </a:p>
      </dsp:txBody>
      <dsp:txXfrm rot="-5400000">
        <a:off x="3301068" y="1063404"/>
        <a:ext cx="5808315" cy="1113717"/>
      </dsp:txXfrm>
    </dsp:sp>
    <dsp:sp modelId="{3C2D60C3-D8F8-404A-B34B-8E2BCB12FA4A}">
      <dsp:nvSpPr>
        <dsp:cNvPr id="0" name=""/>
        <dsp:cNvSpPr/>
      </dsp:nvSpPr>
      <dsp:spPr>
        <a:xfrm>
          <a:off x="0" y="1142664"/>
          <a:ext cx="3301067" cy="955198"/>
        </a:xfrm>
        <a:prstGeom prst="roundRect">
          <a:avLst/>
        </a:prstGeom>
        <a:solidFill>
          <a:schemeClr val="accent5">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marL="0" lvl="0" indent="0" algn="ctr" defTabSz="622300">
            <a:lnSpc>
              <a:spcPct val="90000"/>
            </a:lnSpc>
            <a:spcBef>
              <a:spcPct val="0"/>
            </a:spcBef>
            <a:spcAft>
              <a:spcPct val="35000"/>
            </a:spcAft>
            <a:buNone/>
          </a:pPr>
          <a:r>
            <a:rPr lang="es-MX" sz="1400" b="1" kern="1200" dirty="0">
              <a:latin typeface="Arial" panose="020B0604020202020204" pitchFamily="34" charset="0"/>
              <a:cs typeface="Arial" panose="020B0604020202020204" pitchFamily="34" charset="0"/>
            </a:rPr>
            <a:t>Cese de </a:t>
          </a:r>
          <a:r>
            <a:rPr lang="es-MX" sz="1600" b="1" kern="1200" dirty="0">
              <a:latin typeface="Arial" panose="020B0604020202020204" pitchFamily="34" charset="0"/>
              <a:cs typeface="Arial" panose="020B0604020202020204" pitchFamily="34" charset="0"/>
            </a:rPr>
            <a:t>función</a:t>
          </a:r>
          <a:endParaRPr lang="es-PE" sz="1400" b="1" kern="1200" dirty="0">
            <a:latin typeface="Arial" panose="020B0604020202020204" pitchFamily="34" charset="0"/>
            <a:cs typeface="Arial" panose="020B0604020202020204" pitchFamily="34" charset="0"/>
          </a:endParaRPr>
        </a:p>
      </dsp:txBody>
      <dsp:txXfrm>
        <a:off x="46629" y="1189293"/>
        <a:ext cx="3207809" cy="861940"/>
      </dsp:txXfrm>
    </dsp:sp>
    <dsp:sp modelId="{274478F5-432A-4F1C-BA40-075BE091BDB1}">
      <dsp:nvSpPr>
        <dsp:cNvPr id="0" name=""/>
        <dsp:cNvSpPr/>
      </dsp:nvSpPr>
      <dsp:spPr>
        <a:xfrm rot="5400000">
          <a:off x="5996196" y="-174420"/>
          <a:ext cx="490498" cy="5874301"/>
        </a:xfrm>
        <a:prstGeom prst="round2SameRect">
          <a:avLst/>
        </a:prstGeom>
        <a:solidFill>
          <a:schemeClr val="accent1">
            <a:alpha val="90000"/>
            <a:tint val="55000"/>
            <a:hueOff val="0"/>
            <a:satOff val="0"/>
            <a:lumOff val="0"/>
            <a:alphaOff val="0"/>
          </a:schemeClr>
        </a:solidFill>
        <a:ln w="12700" cap="flat" cmpd="sng" algn="ctr">
          <a:solidFill>
            <a:schemeClr val="accent1">
              <a:alpha val="90000"/>
              <a:tint val="55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577850">
            <a:lnSpc>
              <a:spcPct val="90000"/>
            </a:lnSpc>
            <a:spcBef>
              <a:spcPct val="0"/>
            </a:spcBef>
            <a:spcAft>
              <a:spcPct val="15000"/>
            </a:spcAft>
            <a:buChar char="•"/>
          </a:pPr>
          <a:r>
            <a:rPr lang="es-MX" sz="1300" kern="1200" dirty="0">
              <a:latin typeface="Arial" panose="020B0604020202020204" pitchFamily="34" charset="0"/>
              <a:cs typeface="Arial" panose="020B0604020202020204" pitchFamily="34" charset="0"/>
            </a:rPr>
            <a:t>Cese del Procurador Público cuando se presente un supuesto que le impide seguir ejerciendo.</a:t>
          </a:r>
          <a:endParaRPr lang="es-PE" sz="1300" kern="1200" dirty="0">
            <a:latin typeface="Arial" panose="020B0604020202020204" pitchFamily="34" charset="0"/>
            <a:cs typeface="Arial" panose="020B0604020202020204" pitchFamily="34" charset="0"/>
          </a:endParaRPr>
        </a:p>
      </dsp:txBody>
      <dsp:txXfrm rot="-5400000">
        <a:off x="3304295" y="2541425"/>
        <a:ext cx="5850357" cy="442610"/>
      </dsp:txXfrm>
    </dsp:sp>
    <dsp:sp modelId="{5FDBADB8-FAA4-4A02-94C6-153F27AD751F}">
      <dsp:nvSpPr>
        <dsp:cNvPr id="0" name=""/>
        <dsp:cNvSpPr/>
      </dsp:nvSpPr>
      <dsp:spPr>
        <a:xfrm>
          <a:off x="0" y="2285131"/>
          <a:ext cx="3304294" cy="955198"/>
        </a:xfrm>
        <a:prstGeom prst="roundRect">
          <a:avLst/>
        </a:prstGeom>
        <a:solidFill>
          <a:schemeClr val="accent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marL="0" lvl="0" indent="0" algn="ctr" defTabSz="622300">
            <a:lnSpc>
              <a:spcPct val="90000"/>
            </a:lnSpc>
            <a:spcBef>
              <a:spcPct val="0"/>
            </a:spcBef>
            <a:spcAft>
              <a:spcPct val="35000"/>
            </a:spcAft>
            <a:buNone/>
          </a:pPr>
          <a:r>
            <a:rPr lang="es-MX" sz="1400" b="1" kern="1200" dirty="0">
              <a:latin typeface="Arial" panose="020B0604020202020204" pitchFamily="34" charset="0"/>
              <a:cs typeface="Arial" panose="020B0604020202020204" pitchFamily="34" charset="0"/>
            </a:rPr>
            <a:t>Primera Disposición Complementaria</a:t>
          </a:r>
          <a:endParaRPr lang="es-PE" sz="1400" b="1" kern="1200" dirty="0">
            <a:latin typeface="Arial" panose="020B0604020202020204" pitchFamily="34" charset="0"/>
            <a:cs typeface="Arial" panose="020B0604020202020204" pitchFamily="34" charset="0"/>
          </a:endParaRPr>
        </a:p>
      </dsp:txBody>
      <dsp:txXfrm>
        <a:off x="46629" y="2331760"/>
        <a:ext cx="3211036" cy="861940"/>
      </dsp:txXfrm>
    </dsp:sp>
    <dsp:sp modelId="{AD6956A7-454D-4F2F-8260-A501F6E4107C}">
      <dsp:nvSpPr>
        <dsp:cNvPr id="0" name=""/>
        <dsp:cNvSpPr/>
      </dsp:nvSpPr>
      <dsp:spPr>
        <a:xfrm rot="5400000">
          <a:off x="5859365" y="828538"/>
          <a:ext cx="764158" cy="5874301"/>
        </a:xfrm>
        <a:prstGeom prst="round2SameRect">
          <a:avLst/>
        </a:prstGeom>
        <a:solidFill>
          <a:schemeClr val="accent1">
            <a:alpha val="90000"/>
            <a:tint val="55000"/>
            <a:hueOff val="0"/>
            <a:satOff val="0"/>
            <a:lumOff val="0"/>
            <a:alphaOff val="0"/>
          </a:schemeClr>
        </a:solidFill>
        <a:ln w="12700" cap="flat" cmpd="sng" algn="ctr">
          <a:solidFill>
            <a:schemeClr val="accent1">
              <a:alpha val="90000"/>
              <a:tint val="55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577850">
            <a:lnSpc>
              <a:spcPct val="90000"/>
            </a:lnSpc>
            <a:spcBef>
              <a:spcPct val="0"/>
            </a:spcBef>
            <a:spcAft>
              <a:spcPct val="15000"/>
            </a:spcAft>
            <a:buChar char="•"/>
          </a:pPr>
          <a:r>
            <a:rPr lang="es-MX" sz="1300" kern="1200" dirty="0">
              <a:latin typeface="Arial" panose="020B0604020202020204" pitchFamily="34" charset="0"/>
              <a:cs typeface="Arial" panose="020B0604020202020204" pitchFamily="34" charset="0"/>
            </a:rPr>
            <a:t>No cuenta con Procuraduría Pública.</a:t>
          </a:r>
          <a:endParaRPr lang="es-PE" sz="1300" kern="1200" dirty="0">
            <a:latin typeface="Arial" panose="020B0604020202020204" pitchFamily="34" charset="0"/>
            <a:cs typeface="Arial" panose="020B0604020202020204" pitchFamily="34" charset="0"/>
          </a:endParaRPr>
        </a:p>
        <a:p>
          <a:pPr marL="114300" lvl="1" indent="-114300" algn="l" defTabSz="577850">
            <a:lnSpc>
              <a:spcPct val="90000"/>
            </a:lnSpc>
            <a:spcBef>
              <a:spcPct val="0"/>
            </a:spcBef>
            <a:spcAft>
              <a:spcPct val="15000"/>
            </a:spcAft>
            <a:buChar char="•"/>
          </a:pPr>
          <a:r>
            <a:rPr lang="es-MX" sz="1300" kern="1200" dirty="0">
              <a:latin typeface="Arial" panose="020B0604020202020204" pitchFamily="34" charset="0"/>
              <a:cs typeface="Arial" panose="020B0604020202020204" pitchFamily="34" charset="0"/>
            </a:rPr>
            <a:t>No cuenta con Procurador Público.</a:t>
          </a:r>
          <a:endParaRPr lang="es-PE" sz="1300" kern="1200" dirty="0">
            <a:latin typeface="Arial" panose="020B0604020202020204" pitchFamily="34" charset="0"/>
            <a:cs typeface="Arial" panose="020B0604020202020204" pitchFamily="34" charset="0"/>
          </a:endParaRPr>
        </a:p>
        <a:p>
          <a:pPr marL="114300" lvl="1" indent="-114300" algn="l" defTabSz="577850">
            <a:lnSpc>
              <a:spcPct val="90000"/>
            </a:lnSpc>
            <a:spcBef>
              <a:spcPct val="0"/>
            </a:spcBef>
            <a:spcAft>
              <a:spcPct val="15000"/>
            </a:spcAft>
            <a:buChar char="•"/>
          </a:pPr>
          <a:r>
            <a:rPr lang="es-MX" sz="1300" kern="1200" dirty="0">
              <a:latin typeface="Arial" panose="020B0604020202020204" pitchFamily="34" charset="0"/>
              <a:cs typeface="Arial" panose="020B0604020202020204" pitchFamily="34" charset="0"/>
            </a:rPr>
            <a:t>Cuando así lo amerite el caso.</a:t>
          </a:r>
          <a:endParaRPr lang="es-PE" sz="1300" kern="1200" dirty="0">
            <a:latin typeface="Arial" panose="020B0604020202020204" pitchFamily="34" charset="0"/>
            <a:cs typeface="Arial" panose="020B0604020202020204" pitchFamily="34" charset="0"/>
          </a:endParaRPr>
        </a:p>
      </dsp:txBody>
      <dsp:txXfrm rot="-5400000">
        <a:off x="3304294" y="3420913"/>
        <a:ext cx="5836998" cy="689552"/>
      </dsp:txXfrm>
    </dsp:sp>
    <dsp:sp modelId="{05B06A89-F3F1-425F-8F89-639B60EF04C1}">
      <dsp:nvSpPr>
        <dsp:cNvPr id="0" name=""/>
        <dsp:cNvSpPr/>
      </dsp:nvSpPr>
      <dsp:spPr>
        <a:xfrm>
          <a:off x="0" y="3288089"/>
          <a:ext cx="3304294" cy="955198"/>
        </a:xfrm>
        <a:prstGeom prst="roundRect">
          <a:avLst/>
        </a:prstGeom>
        <a:solidFill>
          <a:schemeClr val="accent5">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marL="0" lvl="0" indent="0" algn="ctr" defTabSz="622300">
            <a:lnSpc>
              <a:spcPct val="90000"/>
            </a:lnSpc>
            <a:spcBef>
              <a:spcPct val="0"/>
            </a:spcBef>
            <a:spcAft>
              <a:spcPct val="35000"/>
            </a:spcAft>
            <a:buNone/>
          </a:pPr>
          <a:r>
            <a:rPr lang="es-MX" sz="1400" b="1" kern="1200" dirty="0">
              <a:latin typeface="Arial" panose="020B0604020202020204" pitchFamily="34" charset="0"/>
              <a:cs typeface="Arial" panose="020B0604020202020204" pitchFamily="34" charset="0"/>
            </a:rPr>
            <a:t>Cuarta Disposición Complementaria</a:t>
          </a:r>
          <a:endParaRPr lang="es-PE" sz="1400" b="1" kern="1200" dirty="0">
            <a:latin typeface="Arial" panose="020B0604020202020204" pitchFamily="34" charset="0"/>
            <a:cs typeface="Arial" panose="020B0604020202020204" pitchFamily="34" charset="0"/>
          </a:endParaRPr>
        </a:p>
      </dsp:txBody>
      <dsp:txXfrm>
        <a:off x="46629" y="3334718"/>
        <a:ext cx="3211036" cy="86194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3DF19F-B53B-4543-AF4B-CF7819C30225}">
      <dsp:nvSpPr>
        <dsp:cNvPr id="0" name=""/>
        <dsp:cNvSpPr/>
      </dsp:nvSpPr>
      <dsp:spPr>
        <a:xfrm>
          <a:off x="587637" y="0"/>
          <a:ext cx="3724762" cy="3724762"/>
        </a:xfrm>
        <a:prstGeom prst="triangle">
          <a:avLst/>
        </a:prstGeom>
        <a:solidFill>
          <a:srgbClr val="00206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A2F5446-E9C0-4D03-8EA4-36E28A8DC457}">
      <dsp:nvSpPr>
        <dsp:cNvPr id="0" name=""/>
        <dsp:cNvSpPr/>
      </dsp:nvSpPr>
      <dsp:spPr>
        <a:xfrm>
          <a:off x="1842275" y="372839"/>
          <a:ext cx="3636581" cy="529614"/>
        </a:xfrm>
        <a:prstGeom prst="roundRect">
          <a:avLst/>
        </a:prstGeom>
        <a:solidFill>
          <a:schemeClr val="lt1">
            <a:alpha val="90000"/>
            <a:hueOff val="0"/>
            <a:satOff val="0"/>
            <a:lumOff val="0"/>
            <a:alphaOff val="0"/>
          </a:schemeClr>
        </a:solidFill>
        <a:ln w="12700" cap="flat" cmpd="sng" algn="ctr">
          <a:solidFill>
            <a:srgbClr val="002060"/>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s-MX" sz="1800" kern="1200" dirty="0">
              <a:latin typeface="Arial" panose="020B0604020202020204" pitchFamily="34" charset="0"/>
              <a:cs typeface="Arial" panose="020B0604020202020204" pitchFamily="34" charset="0"/>
            </a:rPr>
            <a:t>a) Carga procesal</a:t>
          </a:r>
          <a:endParaRPr lang="es-PE" sz="1800" kern="1200" dirty="0">
            <a:latin typeface="Arial" panose="020B0604020202020204" pitchFamily="34" charset="0"/>
            <a:cs typeface="Arial" panose="020B0604020202020204" pitchFamily="34" charset="0"/>
          </a:endParaRPr>
        </a:p>
      </dsp:txBody>
      <dsp:txXfrm>
        <a:off x="1868129" y="398693"/>
        <a:ext cx="3584873" cy="477906"/>
      </dsp:txXfrm>
    </dsp:sp>
    <dsp:sp modelId="{3C808952-5269-4DDF-B251-9CFC08A6E113}">
      <dsp:nvSpPr>
        <dsp:cNvPr id="0" name=""/>
        <dsp:cNvSpPr/>
      </dsp:nvSpPr>
      <dsp:spPr>
        <a:xfrm>
          <a:off x="1849707" y="968656"/>
          <a:ext cx="3621716" cy="529614"/>
        </a:xfrm>
        <a:prstGeom prst="roundRect">
          <a:avLst/>
        </a:prstGeom>
        <a:solidFill>
          <a:schemeClr val="lt1">
            <a:alpha val="90000"/>
            <a:hueOff val="0"/>
            <a:satOff val="0"/>
            <a:lumOff val="0"/>
            <a:alphaOff val="0"/>
          </a:schemeClr>
        </a:solidFill>
        <a:ln w="12700" cap="flat" cmpd="sng" algn="ctr">
          <a:solidFill>
            <a:srgbClr val="002060"/>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s-MX" sz="1800" kern="1200" dirty="0">
              <a:latin typeface="Arial" panose="020B0604020202020204" pitchFamily="34" charset="0"/>
              <a:cs typeface="Arial" panose="020B0604020202020204" pitchFamily="34" charset="0"/>
            </a:rPr>
            <a:t>b) Competencia sectorial</a:t>
          </a:r>
          <a:endParaRPr lang="es-PE" sz="1800" kern="1200" dirty="0">
            <a:latin typeface="Arial" panose="020B0604020202020204" pitchFamily="34" charset="0"/>
            <a:cs typeface="Arial" panose="020B0604020202020204" pitchFamily="34" charset="0"/>
          </a:endParaRPr>
        </a:p>
      </dsp:txBody>
      <dsp:txXfrm>
        <a:off x="1875561" y="994510"/>
        <a:ext cx="3570008" cy="477906"/>
      </dsp:txXfrm>
    </dsp:sp>
    <dsp:sp modelId="{4209949A-8CE6-48B9-A5EE-860468FF7080}">
      <dsp:nvSpPr>
        <dsp:cNvPr id="0" name=""/>
        <dsp:cNvSpPr/>
      </dsp:nvSpPr>
      <dsp:spPr>
        <a:xfrm>
          <a:off x="1838558" y="1564472"/>
          <a:ext cx="3644014" cy="529614"/>
        </a:xfrm>
        <a:prstGeom prst="roundRect">
          <a:avLst/>
        </a:prstGeom>
        <a:solidFill>
          <a:schemeClr val="lt1">
            <a:alpha val="90000"/>
            <a:hueOff val="0"/>
            <a:satOff val="0"/>
            <a:lumOff val="0"/>
            <a:alphaOff val="0"/>
          </a:schemeClr>
        </a:solidFill>
        <a:ln w="12700" cap="flat" cmpd="sng" algn="ctr">
          <a:solidFill>
            <a:srgbClr val="002060"/>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s-MX" sz="1800" kern="1200" dirty="0">
              <a:latin typeface="Arial" panose="020B0604020202020204" pitchFamily="34" charset="0"/>
              <a:cs typeface="Arial" panose="020B0604020202020204" pitchFamily="34" charset="0"/>
            </a:rPr>
            <a:t>c) Especialidad</a:t>
          </a:r>
          <a:endParaRPr lang="es-PE" sz="1800" kern="1200" dirty="0">
            <a:latin typeface="Arial" panose="020B0604020202020204" pitchFamily="34" charset="0"/>
            <a:cs typeface="Arial" panose="020B0604020202020204" pitchFamily="34" charset="0"/>
          </a:endParaRPr>
        </a:p>
      </dsp:txBody>
      <dsp:txXfrm>
        <a:off x="1864412" y="1590326"/>
        <a:ext cx="3592306" cy="477906"/>
      </dsp:txXfrm>
    </dsp:sp>
    <dsp:sp modelId="{C903AFF1-DD17-40C0-9969-E05056A1B54D}">
      <dsp:nvSpPr>
        <dsp:cNvPr id="0" name=""/>
        <dsp:cNvSpPr/>
      </dsp:nvSpPr>
      <dsp:spPr>
        <a:xfrm>
          <a:off x="1825823" y="2160289"/>
          <a:ext cx="3669484" cy="529614"/>
        </a:xfrm>
        <a:prstGeom prst="roundRect">
          <a:avLst/>
        </a:prstGeom>
        <a:solidFill>
          <a:schemeClr val="lt1">
            <a:alpha val="90000"/>
            <a:hueOff val="0"/>
            <a:satOff val="0"/>
            <a:lumOff val="0"/>
            <a:alphaOff val="0"/>
          </a:schemeClr>
        </a:solidFill>
        <a:ln w="12700" cap="flat" cmpd="sng" algn="ctr">
          <a:solidFill>
            <a:srgbClr val="002060"/>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s-MX" sz="1800" kern="1200" dirty="0">
              <a:latin typeface="Arial" panose="020B0604020202020204" pitchFamily="34" charset="0"/>
              <a:cs typeface="Arial" panose="020B0604020202020204" pitchFamily="34" charset="0"/>
            </a:rPr>
            <a:t>d) Experiencia y conocimiento previo</a:t>
          </a:r>
          <a:endParaRPr lang="es-PE" sz="1800" kern="1200" dirty="0">
            <a:latin typeface="Arial" panose="020B0604020202020204" pitchFamily="34" charset="0"/>
            <a:cs typeface="Arial" panose="020B0604020202020204" pitchFamily="34" charset="0"/>
          </a:endParaRPr>
        </a:p>
      </dsp:txBody>
      <dsp:txXfrm>
        <a:off x="1851677" y="2186143"/>
        <a:ext cx="3617776" cy="477906"/>
      </dsp:txXfrm>
    </dsp:sp>
    <dsp:sp modelId="{EF15649F-CA5D-40F3-9F92-2A4C058A96DE}">
      <dsp:nvSpPr>
        <dsp:cNvPr id="0" name=""/>
        <dsp:cNvSpPr/>
      </dsp:nvSpPr>
      <dsp:spPr>
        <a:xfrm>
          <a:off x="1797678" y="2756105"/>
          <a:ext cx="3725775" cy="529614"/>
        </a:xfrm>
        <a:prstGeom prst="roundRect">
          <a:avLst/>
        </a:prstGeom>
        <a:solidFill>
          <a:schemeClr val="lt1">
            <a:alpha val="90000"/>
            <a:hueOff val="0"/>
            <a:satOff val="0"/>
            <a:lumOff val="0"/>
            <a:alphaOff val="0"/>
          </a:schemeClr>
        </a:solidFill>
        <a:ln w="12700" cap="flat" cmpd="sng" algn="ctr">
          <a:solidFill>
            <a:srgbClr val="002060"/>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s-MX" sz="1800" kern="1200" dirty="0">
              <a:latin typeface="Arial" panose="020B0604020202020204" pitchFamily="34" charset="0"/>
              <a:cs typeface="Arial" panose="020B0604020202020204" pitchFamily="34" charset="0"/>
            </a:rPr>
            <a:t>e) Ubicación geográfica </a:t>
          </a:r>
          <a:endParaRPr lang="es-PE" sz="1800" kern="1200" dirty="0">
            <a:latin typeface="Arial" panose="020B0604020202020204" pitchFamily="34" charset="0"/>
            <a:cs typeface="Arial" panose="020B0604020202020204" pitchFamily="34" charset="0"/>
          </a:endParaRPr>
        </a:p>
      </dsp:txBody>
      <dsp:txXfrm>
        <a:off x="1823532" y="2781959"/>
        <a:ext cx="3674067" cy="477906"/>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4C254E-4EE7-49C5-932A-90055F619EAC}" type="datetimeFigureOut">
              <a:rPr lang="en-US" smtClean="0"/>
              <a:t>6/4/2024</a:t>
            </a:fld>
            <a:endParaRPr lang="en-U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D58690-976C-45B4-ABC3-5E102735E7A3}" type="slidenum">
              <a:rPr lang="en-US" smtClean="0"/>
              <a:t>‹Nº›</a:t>
            </a:fld>
            <a:endParaRPr lang="en-US"/>
          </a:p>
        </p:txBody>
      </p:sp>
    </p:spTree>
    <p:extLst>
      <p:ext uri="{BB962C8B-B14F-4D97-AF65-F5344CB8AC3E}">
        <p14:creationId xmlns:p14="http://schemas.microsoft.com/office/powerpoint/2010/main" val="15923208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E" dirty="0"/>
          </a:p>
        </p:txBody>
      </p:sp>
      <p:sp>
        <p:nvSpPr>
          <p:cNvPr id="4" name="Marcador de número de diapositiva 3"/>
          <p:cNvSpPr>
            <a:spLocks noGrp="1"/>
          </p:cNvSpPr>
          <p:nvPr>
            <p:ph type="sldNum" sz="quarter" idx="5"/>
          </p:nvPr>
        </p:nvSpPr>
        <p:spPr/>
        <p:txBody>
          <a:bodyPr/>
          <a:lstStyle/>
          <a:p>
            <a:fld id="{BAD58690-976C-45B4-ABC3-5E102735E7A3}" type="slidenum">
              <a:rPr lang="en-US" smtClean="0"/>
              <a:t>1</a:t>
            </a:fld>
            <a:endParaRPr lang="en-US"/>
          </a:p>
        </p:txBody>
      </p:sp>
    </p:spTree>
    <p:extLst>
      <p:ext uri="{BB962C8B-B14F-4D97-AF65-F5344CB8AC3E}">
        <p14:creationId xmlns:p14="http://schemas.microsoft.com/office/powerpoint/2010/main" val="38902682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g35ed75ccf_0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3" name="Google Shape;203;g35ed75ccf_0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681897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4"/>
        <p:cNvGrpSpPr/>
        <p:nvPr/>
      </p:nvGrpSpPr>
      <p:grpSpPr>
        <a:xfrm>
          <a:off x="0" y="0"/>
          <a:ext cx="0" cy="0"/>
          <a:chOff x="0" y="0"/>
          <a:chExt cx="0" cy="0"/>
        </a:xfrm>
      </p:grpSpPr>
      <p:sp>
        <p:nvSpPr>
          <p:cNvPr id="455" name="Google Shape;455;gc234826ef4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6" name="Google Shape;456;gc234826ef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8517098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4"/>
        <p:cNvGrpSpPr/>
        <p:nvPr/>
      </p:nvGrpSpPr>
      <p:grpSpPr>
        <a:xfrm>
          <a:off x="0" y="0"/>
          <a:ext cx="0" cy="0"/>
          <a:chOff x="0" y="0"/>
          <a:chExt cx="0" cy="0"/>
        </a:xfrm>
      </p:grpSpPr>
      <p:sp>
        <p:nvSpPr>
          <p:cNvPr id="455" name="Google Shape;455;gc234826ef4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6" name="Google Shape;456;gc234826ef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7666355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g35ed75ccf_0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3" name="Google Shape;203;g35ed75ccf_0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8310110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g35ed75ccf_0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3" name="Google Shape;203;g35ed75ccf_0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759788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4"/>
        <p:cNvGrpSpPr/>
        <p:nvPr/>
      </p:nvGrpSpPr>
      <p:grpSpPr>
        <a:xfrm>
          <a:off x="0" y="0"/>
          <a:ext cx="0" cy="0"/>
          <a:chOff x="0" y="0"/>
          <a:chExt cx="0" cy="0"/>
        </a:xfrm>
      </p:grpSpPr>
      <p:sp>
        <p:nvSpPr>
          <p:cNvPr id="455" name="Google Shape;455;gc234826ef4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6" name="Google Shape;456;gc234826ef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7266713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g35ed75ccf_0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3" name="Google Shape;203;g35ed75ccf_0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8339433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g35ed75ccf_0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3" name="Google Shape;203;g35ed75ccf_0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9708012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g35ed75ccf_0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3" name="Google Shape;203;g35ed75ccf_0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3845899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n-U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n-US"/>
          </a:p>
        </p:txBody>
      </p:sp>
      <p:sp>
        <p:nvSpPr>
          <p:cNvPr id="4" name="Marcador de fecha 3"/>
          <p:cNvSpPr>
            <a:spLocks noGrp="1"/>
          </p:cNvSpPr>
          <p:nvPr>
            <p:ph type="dt" sz="half" idx="10"/>
          </p:nvPr>
        </p:nvSpPr>
        <p:spPr/>
        <p:txBody>
          <a:bodyPr/>
          <a:lstStyle/>
          <a:p>
            <a:fld id="{0917F48F-465C-49A4-975D-F51D41B72336}" type="datetimeFigureOut">
              <a:rPr lang="en-US" smtClean="0"/>
              <a:t>6/4/2024</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F4BE4F4A-C13B-4CB1-BB4B-D1C52EA646EF}" type="slidenum">
              <a:rPr lang="en-US" smtClean="0"/>
              <a:t>‹Nº›</a:t>
            </a:fld>
            <a:endParaRPr lang="en-US"/>
          </a:p>
        </p:txBody>
      </p:sp>
    </p:spTree>
    <p:extLst>
      <p:ext uri="{BB962C8B-B14F-4D97-AF65-F5344CB8AC3E}">
        <p14:creationId xmlns:p14="http://schemas.microsoft.com/office/powerpoint/2010/main" val="2997338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n-US"/>
          </a:p>
        </p:txBody>
      </p:sp>
      <p:sp>
        <p:nvSpPr>
          <p:cNvPr id="3" name="Marcador de texto vertical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p:cNvSpPr>
            <a:spLocks noGrp="1"/>
          </p:cNvSpPr>
          <p:nvPr>
            <p:ph type="dt" sz="half" idx="10"/>
          </p:nvPr>
        </p:nvSpPr>
        <p:spPr/>
        <p:txBody>
          <a:bodyPr/>
          <a:lstStyle/>
          <a:p>
            <a:fld id="{0917F48F-465C-49A4-975D-F51D41B72336}" type="datetimeFigureOut">
              <a:rPr lang="en-US" smtClean="0"/>
              <a:t>6/4/2024</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F4BE4F4A-C13B-4CB1-BB4B-D1C52EA646EF}" type="slidenum">
              <a:rPr lang="en-US" smtClean="0"/>
              <a:t>‹Nº›</a:t>
            </a:fld>
            <a:endParaRPr lang="en-US"/>
          </a:p>
        </p:txBody>
      </p:sp>
    </p:spTree>
    <p:extLst>
      <p:ext uri="{BB962C8B-B14F-4D97-AF65-F5344CB8AC3E}">
        <p14:creationId xmlns:p14="http://schemas.microsoft.com/office/powerpoint/2010/main" val="36968671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n-U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p:cNvSpPr>
            <a:spLocks noGrp="1"/>
          </p:cNvSpPr>
          <p:nvPr>
            <p:ph type="dt" sz="half" idx="10"/>
          </p:nvPr>
        </p:nvSpPr>
        <p:spPr/>
        <p:txBody>
          <a:bodyPr/>
          <a:lstStyle/>
          <a:p>
            <a:fld id="{0917F48F-465C-49A4-975D-F51D41B72336}" type="datetimeFigureOut">
              <a:rPr lang="en-US" smtClean="0"/>
              <a:t>6/4/2024</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F4BE4F4A-C13B-4CB1-BB4B-D1C52EA646EF}" type="slidenum">
              <a:rPr lang="en-US" smtClean="0"/>
              <a:t>‹Nº›</a:t>
            </a:fld>
            <a:endParaRPr lang="en-US"/>
          </a:p>
        </p:txBody>
      </p:sp>
    </p:spTree>
    <p:extLst>
      <p:ext uri="{BB962C8B-B14F-4D97-AF65-F5344CB8AC3E}">
        <p14:creationId xmlns:p14="http://schemas.microsoft.com/office/powerpoint/2010/main" val="10073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Subtitle">
  <p:cSld name="Subtitle">
    <p:bg>
      <p:bgPr>
        <a:solidFill>
          <a:srgbClr val="000000"/>
        </a:solidFill>
        <a:effectLst/>
      </p:bgPr>
    </p:bg>
    <p:spTree>
      <p:nvGrpSpPr>
        <p:cNvPr id="1" name="Shape 21"/>
        <p:cNvGrpSpPr/>
        <p:nvPr/>
      </p:nvGrpSpPr>
      <p:grpSpPr>
        <a:xfrm>
          <a:off x="0" y="0"/>
          <a:ext cx="0" cy="0"/>
          <a:chOff x="0" y="0"/>
          <a:chExt cx="0" cy="0"/>
        </a:xfrm>
      </p:grpSpPr>
      <p:sp>
        <p:nvSpPr>
          <p:cNvPr id="22" name="Google Shape;22;p3"/>
          <p:cNvSpPr/>
          <p:nvPr/>
        </p:nvSpPr>
        <p:spPr>
          <a:xfrm>
            <a:off x="2123200" y="-543800"/>
            <a:ext cx="7945600" cy="7945600"/>
          </a:xfrm>
          <a:prstGeom prst="ellipse">
            <a:avLst/>
          </a:pr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23" name="Google Shape;23;p3"/>
          <p:cNvGrpSpPr/>
          <p:nvPr/>
        </p:nvGrpSpPr>
        <p:grpSpPr>
          <a:xfrm>
            <a:off x="8570225" y="3336844"/>
            <a:ext cx="3099600" cy="3099600"/>
            <a:chOff x="-474900" y="321200"/>
            <a:chExt cx="2324700" cy="2324700"/>
          </a:xfrm>
        </p:grpSpPr>
        <p:sp>
          <p:nvSpPr>
            <p:cNvPr id="24" name="Google Shape;24;p3"/>
            <p:cNvSpPr/>
            <p:nvPr/>
          </p:nvSpPr>
          <p:spPr>
            <a:xfrm>
              <a:off x="-474900" y="321200"/>
              <a:ext cx="2324700" cy="2324700"/>
            </a:xfrm>
            <a:prstGeom prst="ellipse">
              <a:avLst/>
            </a:prstGeom>
            <a:noFill/>
            <a:ln w="9525" cap="flat" cmpd="sng">
              <a:solidFill>
                <a:srgbClr val="CCCCCC"/>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5" name="Google Shape;25;p3"/>
            <p:cNvSpPr/>
            <p:nvPr/>
          </p:nvSpPr>
          <p:spPr>
            <a:xfrm>
              <a:off x="120725" y="916825"/>
              <a:ext cx="1133400" cy="1133400"/>
            </a:xfrm>
            <a:prstGeom prst="ellipse">
              <a:avLst/>
            </a:prstGeom>
            <a:noFill/>
            <a:ln w="9525" cap="flat" cmpd="sng">
              <a:solidFill>
                <a:srgbClr val="CCCCCC"/>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6" name="Google Shape;26;p3"/>
            <p:cNvSpPr/>
            <p:nvPr/>
          </p:nvSpPr>
          <p:spPr>
            <a:xfrm>
              <a:off x="-137125" y="658975"/>
              <a:ext cx="1649100" cy="1649100"/>
            </a:xfrm>
            <a:prstGeom prst="ellipse">
              <a:avLst/>
            </a:prstGeom>
            <a:noFill/>
            <a:ln w="9525" cap="flat" cmpd="sng">
              <a:solidFill>
                <a:srgbClr val="CCCCCC"/>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7" name="Google Shape;27;p3"/>
            <p:cNvSpPr/>
            <p:nvPr/>
          </p:nvSpPr>
          <p:spPr>
            <a:xfrm>
              <a:off x="313650" y="1109750"/>
              <a:ext cx="747600" cy="747600"/>
            </a:xfrm>
            <a:prstGeom prst="ellipse">
              <a:avLst/>
            </a:prstGeom>
            <a:noFill/>
            <a:ln w="9525" cap="flat" cmpd="sng">
              <a:solidFill>
                <a:srgbClr val="CCCCCC"/>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28" name="Google Shape;28;p3"/>
          <p:cNvSpPr txBox="1">
            <a:spLocks noGrp="1"/>
          </p:cNvSpPr>
          <p:nvPr>
            <p:ph type="ctrTitle"/>
          </p:nvPr>
        </p:nvSpPr>
        <p:spPr>
          <a:xfrm>
            <a:off x="3426400" y="2982400"/>
            <a:ext cx="5339200" cy="1275600"/>
          </a:xfrm>
          <a:prstGeom prst="rect">
            <a:avLst/>
          </a:prstGeom>
        </p:spPr>
        <p:txBody>
          <a:bodyPr spcFirstLastPara="1" wrap="square" lIns="91425" tIns="91425" rIns="91425" bIns="91425" anchor="b" anchorCtr="0">
            <a:noAutofit/>
          </a:bodyPr>
          <a:lstStyle>
            <a:lvl1pPr lvl="0" algn="ctr" rtl="0">
              <a:spcBef>
                <a:spcPts val="0"/>
              </a:spcBef>
              <a:spcAft>
                <a:spcPts val="0"/>
              </a:spcAft>
              <a:buClr>
                <a:srgbClr val="000000"/>
              </a:buClr>
              <a:buSzPts val="5200"/>
              <a:buNone/>
              <a:defRPr sz="6933">
                <a:solidFill>
                  <a:srgbClr val="000000"/>
                </a:solidFill>
              </a:defRPr>
            </a:lvl1pPr>
            <a:lvl2pPr lvl="1" algn="ctr" rtl="0">
              <a:spcBef>
                <a:spcPts val="0"/>
              </a:spcBef>
              <a:spcAft>
                <a:spcPts val="0"/>
              </a:spcAft>
              <a:buClr>
                <a:srgbClr val="000000"/>
              </a:buClr>
              <a:buSzPts val="5200"/>
              <a:buNone/>
              <a:defRPr sz="6933">
                <a:solidFill>
                  <a:srgbClr val="000000"/>
                </a:solidFill>
              </a:defRPr>
            </a:lvl2pPr>
            <a:lvl3pPr lvl="2" algn="ctr" rtl="0">
              <a:spcBef>
                <a:spcPts val="0"/>
              </a:spcBef>
              <a:spcAft>
                <a:spcPts val="0"/>
              </a:spcAft>
              <a:buClr>
                <a:srgbClr val="000000"/>
              </a:buClr>
              <a:buSzPts val="5200"/>
              <a:buNone/>
              <a:defRPr sz="6933">
                <a:solidFill>
                  <a:srgbClr val="000000"/>
                </a:solidFill>
              </a:defRPr>
            </a:lvl3pPr>
            <a:lvl4pPr lvl="3" algn="ctr" rtl="0">
              <a:spcBef>
                <a:spcPts val="0"/>
              </a:spcBef>
              <a:spcAft>
                <a:spcPts val="0"/>
              </a:spcAft>
              <a:buClr>
                <a:srgbClr val="000000"/>
              </a:buClr>
              <a:buSzPts val="5200"/>
              <a:buNone/>
              <a:defRPr sz="6933">
                <a:solidFill>
                  <a:srgbClr val="000000"/>
                </a:solidFill>
              </a:defRPr>
            </a:lvl4pPr>
            <a:lvl5pPr lvl="4" algn="ctr" rtl="0">
              <a:spcBef>
                <a:spcPts val="0"/>
              </a:spcBef>
              <a:spcAft>
                <a:spcPts val="0"/>
              </a:spcAft>
              <a:buClr>
                <a:srgbClr val="000000"/>
              </a:buClr>
              <a:buSzPts val="5200"/>
              <a:buNone/>
              <a:defRPr sz="6933">
                <a:solidFill>
                  <a:srgbClr val="000000"/>
                </a:solidFill>
              </a:defRPr>
            </a:lvl5pPr>
            <a:lvl6pPr lvl="5" algn="ctr" rtl="0">
              <a:spcBef>
                <a:spcPts val="0"/>
              </a:spcBef>
              <a:spcAft>
                <a:spcPts val="0"/>
              </a:spcAft>
              <a:buClr>
                <a:srgbClr val="000000"/>
              </a:buClr>
              <a:buSzPts val="5200"/>
              <a:buNone/>
              <a:defRPr sz="6933">
                <a:solidFill>
                  <a:srgbClr val="000000"/>
                </a:solidFill>
              </a:defRPr>
            </a:lvl6pPr>
            <a:lvl7pPr lvl="6" algn="ctr" rtl="0">
              <a:spcBef>
                <a:spcPts val="0"/>
              </a:spcBef>
              <a:spcAft>
                <a:spcPts val="0"/>
              </a:spcAft>
              <a:buClr>
                <a:srgbClr val="000000"/>
              </a:buClr>
              <a:buSzPts val="5200"/>
              <a:buNone/>
              <a:defRPr sz="6933">
                <a:solidFill>
                  <a:srgbClr val="000000"/>
                </a:solidFill>
              </a:defRPr>
            </a:lvl7pPr>
            <a:lvl8pPr lvl="7" algn="ctr" rtl="0">
              <a:spcBef>
                <a:spcPts val="0"/>
              </a:spcBef>
              <a:spcAft>
                <a:spcPts val="0"/>
              </a:spcAft>
              <a:buClr>
                <a:srgbClr val="000000"/>
              </a:buClr>
              <a:buSzPts val="5200"/>
              <a:buNone/>
              <a:defRPr sz="6933">
                <a:solidFill>
                  <a:srgbClr val="000000"/>
                </a:solidFill>
              </a:defRPr>
            </a:lvl8pPr>
            <a:lvl9pPr lvl="8" algn="ctr" rtl="0">
              <a:spcBef>
                <a:spcPts val="0"/>
              </a:spcBef>
              <a:spcAft>
                <a:spcPts val="0"/>
              </a:spcAft>
              <a:buClr>
                <a:srgbClr val="000000"/>
              </a:buClr>
              <a:buSzPts val="5200"/>
              <a:buNone/>
              <a:defRPr sz="6933">
                <a:solidFill>
                  <a:srgbClr val="000000"/>
                </a:solidFill>
              </a:defRPr>
            </a:lvl9pPr>
          </a:lstStyle>
          <a:p>
            <a:endParaRPr/>
          </a:p>
        </p:txBody>
      </p:sp>
      <p:sp>
        <p:nvSpPr>
          <p:cNvPr id="29" name="Google Shape;29;p3"/>
          <p:cNvSpPr txBox="1">
            <a:spLocks noGrp="1"/>
          </p:cNvSpPr>
          <p:nvPr>
            <p:ph type="subTitle" idx="1"/>
          </p:nvPr>
        </p:nvSpPr>
        <p:spPr>
          <a:xfrm>
            <a:off x="3426400" y="4251601"/>
            <a:ext cx="5339200" cy="1046400"/>
          </a:xfrm>
          <a:prstGeom prst="rect">
            <a:avLst/>
          </a:prstGeom>
        </p:spPr>
        <p:txBody>
          <a:bodyPr spcFirstLastPara="1" wrap="square" lIns="91425" tIns="91425" rIns="91425" bIns="91425" anchor="t" anchorCtr="0">
            <a:noAutofit/>
          </a:bodyPr>
          <a:lstStyle>
            <a:lvl1pPr lvl="0" algn="ctr" rtl="0">
              <a:spcBef>
                <a:spcPts val="0"/>
              </a:spcBef>
              <a:spcAft>
                <a:spcPts val="0"/>
              </a:spcAft>
              <a:buClr>
                <a:srgbClr val="000000"/>
              </a:buClr>
              <a:buSzPts val="1400"/>
              <a:buNone/>
              <a:defRPr sz="1867">
                <a:solidFill>
                  <a:srgbClr val="000000"/>
                </a:solidFill>
              </a:defRPr>
            </a:lvl1pPr>
            <a:lvl2pPr lvl="1" algn="ctr" rtl="0">
              <a:spcBef>
                <a:spcPts val="0"/>
              </a:spcBef>
              <a:spcAft>
                <a:spcPts val="0"/>
              </a:spcAft>
              <a:buClr>
                <a:srgbClr val="000000"/>
              </a:buClr>
              <a:buSzPts val="1400"/>
              <a:buNone/>
              <a:defRPr sz="1867">
                <a:solidFill>
                  <a:srgbClr val="000000"/>
                </a:solidFill>
              </a:defRPr>
            </a:lvl2pPr>
            <a:lvl3pPr lvl="2" algn="ctr" rtl="0">
              <a:spcBef>
                <a:spcPts val="0"/>
              </a:spcBef>
              <a:spcAft>
                <a:spcPts val="0"/>
              </a:spcAft>
              <a:buClr>
                <a:srgbClr val="000000"/>
              </a:buClr>
              <a:buSzPts val="1400"/>
              <a:buNone/>
              <a:defRPr sz="1867">
                <a:solidFill>
                  <a:srgbClr val="000000"/>
                </a:solidFill>
              </a:defRPr>
            </a:lvl3pPr>
            <a:lvl4pPr lvl="3" algn="ctr" rtl="0">
              <a:spcBef>
                <a:spcPts val="0"/>
              </a:spcBef>
              <a:spcAft>
                <a:spcPts val="0"/>
              </a:spcAft>
              <a:buClr>
                <a:srgbClr val="000000"/>
              </a:buClr>
              <a:buSzPts val="1400"/>
              <a:buNone/>
              <a:defRPr sz="1867">
                <a:solidFill>
                  <a:srgbClr val="000000"/>
                </a:solidFill>
              </a:defRPr>
            </a:lvl4pPr>
            <a:lvl5pPr lvl="4" algn="ctr" rtl="0">
              <a:spcBef>
                <a:spcPts val="0"/>
              </a:spcBef>
              <a:spcAft>
                <a:spcPts val="0"/>
              </a:spcAft>
              <a:buClr>
                <a:srgbClr val="000000"/>
              </a:buClr>
              <a:buSzPts val="1400"/>
              <a:buNone/>
              <a:defRPr sz="1867">
                <a:solidFill>
                  <a:srgbClr val="000000"/>
                </a:solidFill>
              </a:defRPr>
            </a:lvl5pPr>
            <a:lvl6pPr lvl="5" algn="ctr" rtl="0">
              <a:spcBef>
                <a:spcPts val="0"/>
              </a:spcBef>
              <a:spcAft>
                <a:spcPts val="0"/>
              </a:spcAft>
              <a:buClr>
                <a:srgbClr val="000000"/>
              </a:buClr>
              <a:buSzPts val="1400"/>
              <a:buNone/>
              <a:defRPr sz="1867">
                <a:solidFill>
                  <a:srgbClr val="000000"/>
                </a:solidFill>
              </a:defRPr>
            </a:lvl6pPr>
            <a:lvl7pPr lvl="6" algn="ctr" rtl="0">
              <a:spcBef>
                <a:spcPts val="0"/>
              </a:spcBef>
              <a:spcAft>
                <a:spcPts val="0"/>
              </a:spcAft>
              <a:buClr>
                <a:srgbClr val="000000"/>
              </a:buClr>
              <a:buSzPts val="1400"/>
              <a:buNone/>
              <a:defRPr sz="1867">
                <a:solidFill>
                  <a:srgbClr val="000000"/>
                </a:solidFill>
              </a:defRPr>
            </a:lvl7pPr>
            <a:lvl8pPr lvl="7" algn="ctr" rtl="0">
              <a:spcBef>
                <a:spcPts val="0"/>
              </a:spcBef>
              <a:spcAft>
                <a:spcPts val="0"/>
              </a:spcAft>
              <a:buClr>
                <a:srgbClr val="000000"/>
              </a:buClr>
              <a:buSzPts val="1400"/>
              <a:buNone/>
              <a:defRPr sz="1867">
                <a:solidFill>
                  <a:srgbClr val="000000"/>
                </a:solidFill>
              </a:defRPr>
            </a:lvl8pPr>
            <a:lvl9pPr lvl="8" algn="ctr" rtl="0">
              <a:spcBef>
                <a:spcPts val="0"/>
              </a:spcBef>
              <a:spcAft>
                <a:spcPts val="0"/>
              </a:spcAft>
              <a:buClr>
                <a:srgbClr val="000000"/>
              </a:buClr>
              <a:buSzPts val="1400"/>
              <a:buNone/>
              <a:defRPr sz="1867">
                <a:solidFill>
                  <a:srgbClr val="000000"/>
                </a:solidFill>
              </a:defRPr>
            </a:lvl9pPr>
          </a:lstStyle>
          <a:p>
            <a:endParaRPr/>
          </a:p>
        </p:txBody>
      </p:sp>
      <p:grpSp>
        <p:nvGrpSpPr>
          <p:cNvPr id="30" name="Google Shape;30;p3"/>
          <p:cNvGrpSpPr/>
          <p:nvPr/>
        </p:nvGrpSpPr>
        <p:grpSpPr>
          <a:xfrm>
            <a:off x="1019767" y="585833"/>
            <a:ext cx="2566000" cy="2566000"/>
            <a:chOff x="6680825" y="2549350"/>
            <a:chExt cx="1539600" cy="1539600"/>
          </a:xfrm>
        </p:grpSpPr>
        <p:sp>
          <p:nvSpPr>
            <p:cNvPr id="31" name="Google Shape;31;p3"/>
            <p:cNvSpPr/>
            <p:nvPr/>
          </p:nvSpPr>
          <p:spPr>
            <a:xfrm>
              <a:off x="6825669" y="2694194"/>
              <a:ext cx="1249800" cy="1249800"/>
            </a:xfrm>
            <a:prstGeom prst="ellipse">
              <a:avLst/>
            </a:prstGeom>
            <a:solidFill>
              <a:srgbClr val="666666">
                <a:alpha val="526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2" name="Google Shape;32;p3"/>
            <p:cNvSpPr/>
            <p:nvPr/>
          </p:nvSpPr>
          <p:spPr>
            <a:xfrm>
              <a:off x="6894850" y="2763375"/>
              <a:ext cx="1111200" cy="1111200"/>
            </a:xfrm>
            <a:prstGeom prst="ellipse">
              <a:avLst/>
            </a:prstGeom>
            <a:solidFill>
              <a:srgbClr val="666666">
                <a:alpha val="526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3" name="Google Shape;33;p3"/>
            <p:cNvSpPr/>
            <p:nvPr/>
          </p:nvSpPr>
          <p:spPr>
            <a:xfrm>
              <a:off x="6680825" y="2549350"/>
              <a:ext cx="1539600" cy="1539600"/>
            </a:xfrm>
            <a:prstGeom prst="donut">
              <a:avLst>
                <a:gd name="adj" fmla="val 495"/>
              </a:avLst>
            </a:prstGeom>
            <a:solidFill>
              <a:srgbClr val="666666">
                <a:alpha val="526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Tree>
    <p:extLst>
      <p:ext uri="{BB962C8B-B14F-4D97-AF65-F5344CB8AC3E}">
        <p14:creationId xmlns:p14="http://schemas.microsoft.com/office/powerpoint/2010/main" val="29562643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n-US"/>
          </a:p>
        </p:txBody>
      </p:sp>
      <p:sp>
        <p:nvSpPr>
          <p:cNvPr id="3" name="Marcador de contenido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p:cNvSpPr>
            <a:spLocks noGrp="1"/>
          </p:cNvSpPr>
          <p:nvPr>
            <p:ph type="dt" sz="half" idx="10"/>
          </p:nvPr>
        </p:nvSpPr>
        <p:spPr/>
        <p:txBody>
          <a:bodyPr/>
          <a:lstStyle/>
          <a:p>
            <a:fld id="{0917F48F-465C-49A4-975D-F51D41B72336}" type="datetimeFigureOut">
              <a:rPr lang="en-US" smtClean="0"/>
              <a:t>6/4/2024</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F4BE4F4A-C13B-4CB1-BB4B-D1C52EA646EF}" type="slidenum">
              <a:rPr lang="en-US" smtClean="0"/>
              <a:t>‹Nº›</a:t>
            </a:fld>
            <a:endParaRPr lang="en-US"/>
          </a:p>
        </p:txBody>
      </p:sp>
    </p:spTree>
    <p:extLst>
      <p:ext uri="{BB962C8B-B14F-4D97-AF65-F5344CB8AC3E}">
        <p14:creationId xmlns:p14="http://schemas.microsoft.com/office/powerpoint/2010/main" val="1344935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n-U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Marcador de fecha 3"/>
          <p:cNvSpPr>
            <a:spLocks noGrp="1"/>
          </p:cNvSpPr>
          <p:nvPr>
            <p:ph type="dt" sz="half" idx="10"/>
          </p:nvPr>
        </p:nvSpPr>
        <p:spPr/>
        <p:txBody>
          <a:bodyPr/>
          <a:lstStyle/>
          <a:p>
            <a:fld id="{0917F48F-465C-49A4-975D-F51D41B72336}" type="datetimeFigureOut">
              <a:rPr lang="en-US" smtClean="0"/>
              <a:t>6/4/2024</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F4BE4F4A-C13B-4CB1-BB4B-D1C52EA646EF}" type="slidenum">
              <a:rPr lang="en-US" smtClean="0"/>
              <a:t>‹Nº›</a:t>
            </a:fld>
            <a:endParaRPr lang="en-US"/>
          </a:p>
        </p:txBody>
      </p:sp>
    </p:spTree>
    <p:extLst>
      <p:ext uri="{BB962C8B-B14F-4D97-AF65-F5344CB8AC3E}">
        <p14:creationId xmlns:p14="http://schemas.microsoft.com/office/powerpoint/2010/main" val="1107761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n-US"/>
          </a:p>
        </p:txBody>
      </p:sp>
      <p:sp>
        <p:nvSpPr>
          <p:cNvPr id="3" name="Marcador de contenido 2"/>
          <p:cNvSpPr>
            <a:spLocks noGrp="1"/>
          </p:cNvSpPr>
          <p:nvPr>
            <p:ph sz="half" idx="1"/>
          </p:nvPr>
        </p:nvSpPr>
        <p:spPr>
          <a:xfrm>
            <a:off x="838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contenido 3"/>
          <p:cNvSpPr>
            <a:spLocks noGrp="1"/>
          </p:cNvSpPr>
          <p:nvPr>
            <p:ph sz="half" idx="2"/>
          </p:nvPr>
        </p:nvSpPr>
        <p:spPr>
          <a:xfrm>
            <a:off x="6172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Marcador de fecha 4"/>
          <p:cNvSpPr>
            <a:spLocks noGrp="1"/>
          </p:cNvSpPr>
          <p:nvPr>
            <p:ph type="dt" sz="half" idx="10"/>
          </p:nvPr>
        </p:nvSpPr>
        <p:spPr/>
        <p:txBody>
          <a:bodyPr/>
          <a:lstStyle/>
          <a:p>
            <a:fld id="{0917F48F-465C-49A4-975D-F51D41B72336}" type="datetimeFigureOut">
              <a:rPr lang="en-US" smtClean="0"/>
              <a:t>6/4/2024</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F4BE4F4A-C13B-4CB1-BB4B-D1C52EA646EF}" type="slidenum">
              <a:rPr lang="en-US" smtClean="0"/>
              <a:t>‹Nº›</a:t>
            </a:fld>
            <a:endParaRPr lang="en-US"/>
          </a:p>
        </p:txBody>
      </p:sp>
    </p:spTree>
    <p:extLst>
      <p:ext uri="{BB962C8B-B14F-4D97-AF65-F5344CB8AC3E}">
        <p14:creationId xmlns:p14="http://schemas.microsoft.com/office/powerpoint/2010/main" val="31837376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n-U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7" name="Marcador de fecha 6"/>
          <p:cNvSpPr>
            <a:spLocks noGrp="1"/>
          </p:cNvSpPr>
          <p:nvPr>
            <p:ph type="dt" sz="half" idx="10"/>
          </p:nvPr>
        </p:nvSpPr>
        <p:spPr/>
        <p:txBody>
          <a:bodyPr/>
          <a:lstStyle/>
          <a:p>
            <a:fld id="{0917F48F-465C-49A4-975D-F51D41B72336}" type="datetimeFigureOut">
              <a:rPr lang="en-US" smtClean="0"/>
              <a:t>6/4/2024</a:t>
            </a:fld>
            <a:endParaRPr lang="en-US"/>
          </a:p>
        </p:txBody>
      </p:sp>
      <p:sp>
        <p:nvSpPr>
          <p:cNvPr id="8" name="Marcador de pie de página 7"/>
          <p:cNvSpPr>
            <a:spLocks noGrp="1"/>
          </p:cNvSpPr>
          <p:nvPr>
            <p:ph type="ftr" sz="quarter" idx="11"/>
          </p:nvPr>
        </p:nvSpPr>
        <p:spPr/>
        <p:txBody>
          <a:bodyPr/>
          <a:lstStyle/>
          <a:p>
            <a:endParaRPr lang="en-US"/>
          </a:p>
        </p:txBody>
      </p:sp>
      <p:sp>
        <p:nvSpPr>
          <p:cNvPr id="9" name="Marcador de número de diapositiva 8"/>
          <p:cNvSpPr>
            <a:spLocks noGrp="1"/>
          </p:cNvSpPr>
          <p:nvPr>
            <p:ph type="sldNum" sz="quarter" idx="12"/>
          </p:nvPr>
        </p:nvSpPr>
        <p:spPr/>
        <p:txBody>
          <a:bodyPr/>
          <a:lstStyle/>
          <a:p>
            <a:fld id="{F4BE4F4A-C13B-4CB1-BB4B-D1C52EA646EF}" type="slidenum">
              <a:rPr lang="en-US" smtClean="0"/>
              <a:t>‹Nº›</a:t>
            </a:fld>
            <a:endParaRPr lang="en-US"/>
          </a:p>
        </p:txBody>
      </p:sp>
    </p:spTree>
    <p:extLst>
      <p:ext uri="{BB962C8B-B14F-4D97-AF65-F5344CB8AC3E}">
        <p14:creationId xmlns:p14="http://schemas.microsoft.com/office/powerpoint/2010/main" val="6237691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n-US"/>
          </a:p>
        </p:txBody>
      </p:sp>
      <p:sp>
        <p:nvSpPr>
          <p:cNvPr id="3" name="Marcador de fecha 2"/>
          <p:cNvSpPr>
            <a:spLocks noGrp="1"/>
          </p:cNvSpPr>
          <p:nvPr>
            <p:ph type="dt" sz="half" idx="10"/>
          </p:nvPr>
        </p:nvSpPr>
        <p:spPr/>
        <p:txBody>
          <a:bodyPr/>
          <a:lstStyle/>
          <a:p>
            <a:fld id="{0917F48F-465C-49A4-975D-F51D41B72336}" type="datetimeFigureOut">
              <a:rPr lang="en-US" smtClean="0"/>
              <a:t>6/4/2024</a:t>
            </a:fld>
            <a:endParaRPr lang="en-US"/>
          </a:p>
        </p:txBody>
      </p:sp>
      <p:sp>
        <p:nvSpPr>
          <p:cNvPr id="4" name="Marcador de pie de página 3"/>
          <p:cNvSpPr>
            <a:spLocks noGrp="1"/>
          </p:cNvSpPr>
          <p:nvPr>
            <p:ph type="ftr" sz="quarter" idx="11"/>
          </p:nvPr>
        </p:nvSpPr>
        <p:spPr/>
        <p:txBody>
          <a:bodyPr/>
          <a:lstStyle/>
          <a:p>
            <a:endParaRPr lang="en-US"/>
          </a:p>
        </p:txBody>
      </p:sp>
      <p:sp>
        <p:nvSpPr>
          <p:cNvPr id="5" name="Marcador de número de diapositiva 4"/>
          <p:cNvSpPr>
            <a:spLocks noGrp="1"/>
          </p:cNvSpPr>
          <p:nvPr>
            <p:ph type="sldNum" sz="quarter" idx="12"/>
          </p:nvPr>
        </p:nvSpPr>
        <p:spPr/>
        <p:txBody>
          <a:bodyPr/>
          <a:lstStyle/>
          <a:p>
            <a:fld id="{F4BE4F4A-C13B-4CB1-BB4B-D1C52EA646EF}" type="slidenum">
              <a:rPr lang="en-US" smtClean="0"/>
              <a:t>‹Nº›</a:t>
            </a:fld>
            <a:endParaRPr lang="en-US"/>
          </a:p>
        </p:txBody>
      </p:sp>
    </p:spTree>
    <p:extLst>
      <p:ext uri="{BB962C8B-B14F-4D97-AF65-F5344CB8AC3E}">
        <p14:creationId xmlns:p14="http://schemas.microsoft.com/office/powerpoint/2010/main" val="2833009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0917F48F-465C-49A4-975D-F51D41B72336}" type="datetimeFigureOut">
              <a:rPr lang="en-US" smtClean="0"/>
              <a:t>6/4/2024</a:t>
            </a:fld>
            <a:endParaRPr lang="en-US"/>
          </a:p>
        </p:txBody>
      </p:sp>
      <p:sp>
        <p:nvSpPr>
          <p:cNvPr id="3" name="Marcador de pie de página 2"/>
          <p:cNvSpPr>
            <a:spLocks noGrp="1"/>
          </p:cNvSpPr>
          <p:nvPr>
            <p:ph type="ftr" sz="quarter" idx="11"/>
          </p:nvPr>
        </p:nvSpPr>
        <p:spPr/>
        <p:txBody>
          <a:bodyPr/>
          <a:lstStyle/>
          <a:p>
            <a:endParaRPr lang="en-US"/>
          </a:p>
        </p:txBody>
      </p:sp>
      <p:sp>
        <p:nvSpPr>
          <p:cNvPr id="4" name="Marcador de número de diapositiva 3"/>
          <p:cNvSpPr>
            <a:spLocks noGrp="1"/>
          </p:cNvSpPr>
          <p:nvPr>
            <p:ph type="sldNum" sz="quarter" idx="12"/>
          </p:nvPr>
        </p:nvSpPr>
        <p:spPr/>
        <p:txBody>
          <a:bodyPr/>
          <a:lstStyle/>
          <a:p>
            <a:fld id="{F4BE4F4A-C13B-4CB1-BB4B-D1C52EA646EF}" type="slidenum">
              <a:rPr lang="en-US" smtClean="0"/>
              <a:t>‹Nº›</a:t>
            </a:fld>
            <a:endParaRPr lang="en-US"/>
          </a:p>
        </p:txBody>
      </p:sp>
    </p:spTree>
    <p:extLst>
      <p:ext uri="{BB962C8B-B14F-4D97-AF65-F5344CB8AC3E}">
        <p14:creationId xmlns:p14="http://schemas.microsoft.com/office/powerpoint/2010/main" val="32796470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0917F48F-465C-49A4-975D-F51D41B72336}" type="datetimeFigureOut">
              <a:rPr lang="en-US" smtClean="0"/>
              <a:t>6/4/2024</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F4BE4F4A-C13B-4CB1-BB4B-D1C52EA646EF}" type="slidenum">
              <a:rPr lang="en-US" smtClean="0"/>
              <a:t>‹Nº›</a:t>
            </a:fld>
            <a:endParaRPr lang="en-US"/>
          </a:p>
        </p:txBody>
      </p:sp>
    </p:spTree>
    <p:extLst>
      <p:ext uri="{BB962C8B-B14F-4D97-AF65-F5344CB8AC3E}">
        <p14:creationId xmlns:p14="http://schemas.microsoft.com/office/powerpoint/2010/main" val="5959219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0917F48F-465C-49A4-975D-F51D41B72336}" type="datetimeFigureOut">
              <a:rPr lang="en-US" smtClean="0"/>
              <a:t>6/4/2024</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F4BE4F4A-C13B-4CB1-BB4B-D1C52EA646EF}" type="slidenum">
              <a:rPr lang="en-US" smtClean="0"/>
              <a:t>‹Nº›</a:t>
            </a:fld>
            <a:endParaRPr lang="en-US"/>
          </a:p>
        </p:txBody>
      </p:sp>
    </p:spTree>
    <p:extLst>
      <p:ext uri="{BB962C8B-B14F-4D97-AF65-F5344CB8AC3E}">
        <p14:creationId xmlns:p14="http://schemas.microsoft.com/office/powerpoint/2010/main" val="37131358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17F48F-465C-49A4-975D-F51D41B72336}" type="datetimeFigureOut">
              <a:rPr lang="en-US" smtClean="0"/>
              <a:t>6/4/2024</a:t>
            </a:fld>
            <a:endParaRPr lang="en-U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BE4F4A-C13B-4CB1-BB4B-D1C52EA646EF}" type="slidenum">
              <a:rPr lang="en-US" smtClean="0"/>
              <a:t>‹Nº›</a:t>
            </a:fld>
            <a:endParaRPr lang="en-US"/>
          </a:p>
        </p:txBody>
      </p:sp>
    </p:spTree>
    <p:extLst>
      <p:ext uri="{BB962C8B-B14F-4D97-AF65-F5344CB8AC3E}">
        <p14:creationId xmlns:p14="http://schemas.microsoft.com/office/powerpoint/2010/main" val="1930178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8" Type="http://schemas.openxmlformats.org/officeDocument/2006/relationships/diagramQuickStyle" Target="../diagrams/quickStyle5.xml"/><Relationship Id="rId3" Type="http://schemas.openxmlformats.org/officeDocument/2006/relationships/image" Target="../media/image1.png"/><Relationship Id="rId7" Type="http://schemas.openxmlformats.org/officeDocument/2006/relationships/diagramLayout" Target="../diagrams/layout5.xml"/><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diagramData" Target="../diagrams/data5.xml"/><Relationship Id="rId5" Type="http://schemas.openxmlformats.org/officeDocument/2006/relationships/image" Target="../media/image3.png"/><Relationship Id="rId10" Type="http://schemas.microsoft.com/office/2007/relationships/diagramDrawing" Target="../diagrams/drawing5.xml"/><Relationship Id="rId4" Type="http://schemas.openxmlformats.org/officeDocument/2006/relationships/image" Target="../media/image2.png"/><Relationship Id="rId9" Type="http://schemas.openxmlformats.org/officeDocument/2006/relationships/diagramColors" Target="../diagrams/colors5.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8" Type="http://schemas.openxmlformats.org/officeDocument/2006/relationships/diagramQuickStyle" Target="../diagrams/quickStyle1.xml"/><Relationship Id="rId3" Type="http://schemas.openxmlformats.org/officeDocument/2006/relationships/image" Target="../media/image1.png"/><Relationship Id="rId7" Type="http://schemas.openxmlformats.org/officeDocument/2006/relationships/diagramLayout" Target="../diagrams/layout1.xm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diagramData" Target="../diagrams/data1.xml"/><Relationship Id="rId5" Type="http://schemas.openxmlformats.org/officeDocument/2006/relationships/image" Target="../media/image3.png"/><Relationship Id="rId10" Type="http://schemas.microsoft.com/office/2007/relationships/diagramDrawing" Target="../diagrams/drawing1.xml"/><Relationship Id="rId4" Type="http://schemas.openxmlformats.org/officeDocument/2006/relationships/image" Target="../media/image2.png"/><Relationship Id="rId9" Type="http://schemas.openxmlformats.org/officeDocument/2006/relationships/diagramColors" Target="../diagrams/colors1.xml"/></Relationships>
</file>

<file path=ppt/slides/_rels/slide6.xml.rels><?xml version="1.0" encoding="UTF-8" standalone="yes"?>
<Relationships xmlns="http://schemas.openxmlformats.org/package/2006/relationships"><Relationship Id="rId8" Type="http://schemas.openxmlformats.org/officeDocument/2006/relationships/diagramQuickStyle" Target="../diagrams/quickStyle2.xml"/><Relationship Id="rId3" Type="http://schemas.openxmlformats.org/officeDocument/2006/relationships/image" Target="../media/image1.png"/><Relationship Id="rId7" Type="http://schemas.openxmlformats.org/officeDocument/2006/relationships/diagramLayout" Target="../diagrams/layout2.xm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diagramData" Target="../diagrams/data2.xml"/><Relationship Id="rId5" Type="http://schemas.openxmlformats.org/officeDocument/2006/relationships/image" Target="../media/image3.png"/><Relationship Id="rId10" Type="http://schemas.microsoft.com/office/2007/relationships/diagramDrawing" Target="../diagrams/drawing2.xml"/><Relationship Id="rId4" Type="http://schemas.openxmlformats.org/officeDocument/2006/relationships/image" Target="../media/image2.png"/><Relationship Id="rId9" Type="http://schemas.openxmlformats.org/officeDocument/2006/relationships/diagramColors" Target="../diagrams/colors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8" Type="http://schemas.openxmlformats.org/officeDocument/2006/relationships/diagramQuickStyle" Target="../diagrams/quickStyle3.xml"/><Relationship Id="rId3" Type="http://schemas.openxmlformats.org/officeDocument/2006/relationships/image" Target="../media/image1.png"/><Relationship Id="rId7" Type="http://schemas.openxmlformats.org/officeDocument/2006/relationships/diagramLayout" Target="../diagrams/layout3.xm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diagramData" Target="../diagrams/data3.xml"/><Relationship Id="rId5" Type="http://schemas.openxmlformats.org/officeDocument/2006/relationships/image" Target="../media/image3.png"/><Relationship Id="rId10" Type="http://schemas.microsoft.com/office/2007/relationships/diagramDrawing" Target="../diagrams/drawing3.xml"/><Relationship Id="rId4" Type="http://schemas.openxmlformats.org/officeDocument/2006/relationships/image" Target="../media/image2.png"/><Relationship Id="rId9" Type="http://schemas.openxmlformats.org/officeDocument/2006/relationships/diagramColors" Target="../diagrams/colors3.xml"/></Relationships>
</file>

<file path=ppt/slides/_rels/slide9.xml.rels><?xml version="1.0" encoding="UTF-8" standalone="yes"?>
<Relationships xmlns="http://schemas.openxmlformats.org/package/2006/relationships"><Relationship Id="rId8" Type="http://schemas.openxmlformats.org/officeDocument/2006/relationships/diagramQuickStyle" Target="../diagrams/quickStyle4.xml"/><Relationship Id="rId3" Type="http://schemas.openxmlformats.org/officeDocument/2006/relationships/image" Target="../media/image1.png"/><Relationship Id="rId7" Type="http://schemas.openxmlformats.org/officeDocument/2006/relationships/diagramLayout" Target="../diagrams/layout4.xml"/><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diagramData" Target="../diagrams/data4.xml"/><Relationship Id="rId5" Type="http://schemas.openxmlformats.org/officeDocument/2006/relationships/image" Target="../media/image3.png"/><Relationship Id="rId10" Type="http://schemas.microsoft.com/office/2007/relationships/diagramDrawing" Target="../diagrams/drawing4.xml"/><Relationship Id="rId4" Type="http://schemas.openxmlformats.org/officeDocument/2006/relationships/image" Target="../media/image2.png"/><Relationship Id="rId9" Type="http://schemas.openxmlformats.org/officeDocument/2006/relationships/diagramColors" Target="../diagrams/colors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alpha val="50000"/>
          </a:schemeClr>
        </a:solidFill>
        <a:effectLst/>
      </p:bgPr>
    </p:bg>
    <p:spTree>
      <p:nvGrpSpPr>
        <p:cNvPr id="1" name=""/>
        <p:cNvGrpSpPr/>
        <p:nvPr/>
      </p:nvGrpSpPr>
      <p:grpSpPr>
        <a:xfrm>
          <a:off x="0" y="0"/>
          <a:ext cx="0" cy="0"/>
          <a:chOff x="0" y="0"/>
          <a:chExt cx="0" cy="0"/>
        </a:xfrm>
      </p:grpSpPr>
      <p:sp>
        <p:nvSpPr>
          <p:cNvPr id="13" name="Elipse 12">
            <a:extLst>
              <a:ext uri="{FF2B5EF4-FFF2-40B4-BE49-F238E27FC236}">
                <a16:creationId xmlns:a16="http://schemas.microsoft.com/office/drawing/2014/main" id="{AFD97580-3A4A-4CE1-9C92-51D16EEBC703}"/>
              </a:ext>
            </a:extLst>
          </p:cNvPr>
          <p:cNvSpPr/>
          <p:nvPr/>
        </p:nvSpPr>
        <p:spPr>
          <a:xfrm>
            <a:off x="8071774" y="424688"/>
            <a:ext cx="6843076" cy="6843076"/>
          </a:xfrm>
          <a:prstGeom prst="ellipse">
            <a:avLst/>
          </a:prstGeom>
          <a:solidFill>
            <a:schemeClr val="bg2">
              <a:lumMod val="90000"/>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dirty="0"/>
          </a:p>
        </p:txBody>
      </p:sp>
      <p:sp>
        <p:nvSpPr>
          <p:cNvPr id="2" name="Rectángulo 1"/>
          <p:cNvSpPr/>
          <p:nvPr/>
        </p:nvSpPr>
        <p:spPr>
          <a:xfrm>
            <a:off x="864287" y="3846227"/>
            <a:ext cx="368300" cy="297533"/>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Google Shape;239;p22"/>
          <p:cNvSpPr txBox="1">
            <a:spLocks/>
          </p:cNvSpPr>
          <p:nvPr/>
        </p:nvSpPr>
        <p:spPr>
          <a:xfrm>
            <a:off x="3945899" y="3467799"/>
            <a:ext cx="4300201" cy="690411"/>
          </a:xfrm>
          <a:prstGeom prst="rect">
            <a:avLst/>
          </a:prstGeom>
        </p:spPr>
        <p:txBody>
          <a:bodyPr spcFirstLastPara="1" vert="horz" wrap="square" lIns="121900" tIns="121900" rIns="121900" bIns="12190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s-ES" sz="2000" dirty="0">
                <a:latin typeface="Arial" panose="020B0604020202020204" pitchFamily="34" charset="0"/>
                <a:cs typeface="Arial" panose="020B0604020202020204" pitchFamily="34" charset="0"/>
              </a:rPr>
              <a:t>Órgano de línea de la PGE</a:t>
            </a:r>
          </a:p>
        </p:txBody>
      </p:sp>
      <p:sp>
        <p:nvSpPr>
          <p:cNvPr id="6" name="Google Shape;239;p22"/>
          <p:cNvSpPr txBox="1">
            <a:spLocks/>
          </p:cNvSpPr>
          <p:nvPr/>
        </p:nvSpPr>
        <p:spPr>
          <a:xfrm>
            <a:off x="973090" y="4883446"/>
            <a:ext cx="4705431" cy="690411"/>
          </a:xfrm>
          <a:prstGeom prst="rect">
            <a:avLst/>
          </a:prstGeom>
        </p:spPr>
        <p:txBody>
          <a:bodyPr spcFirstLastPara="1" vert="horz" wrap="square" lIns="121900" tIns="121900" rIns="121900" bIns="12190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s-ES" sz="2000" b="1" dirty="0">
                <a:latin typeface="Arial" panose="020B0604020202020204" pitchFamily="34" charset="0"/>
                <a:cs typeface="Arial" panose="020B0604020202020204" pitchFamily="34" charset="0"/>
              </a:rPr>
              <a:t>Abog. Williams Huaricapcha Alvino</a:t>
            </a:r>
          </a:p>
        </p:txBody>
      </p:sp>
      <p:sp>
        <p:nvSpPr>
          <p:cNvPr id="7" name="Google Shape;239;p22"/>
          <p:cNvSpPr txBox="1">
            <a:spLocks/>
          </p:cNvSpPr>
          <p:nvPr/>
        </p:nvSpPr>
        <p:spPr>
          <a:xfrm>
            <a:off x="852171" y="5269675"/>
            <a:ext cx="4826350" cy="999737"/>
          </a:xfrm>
          <a:prstGeom prst="rect">
            <a:avLst/>
          </a:prstGeom>
        </p:spPr>
        <p:txBody>
          <a:bodyPr spcFirstLastPara="1" vert="horz" wrap="square" lIns="121900" tIns="121900" rIns="121900" bIns="12190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s-ES" sz="2000" dirty="0">
                <a:latin typeface="Arial" panose="020B0604020202020204" pitchFamily="34" charset="0"/>
                <a:cs typeface="Arial" panose="020B0604020202020204" pitchFamily="34" charset="0"/>
              </a:rPr>
              <a:t>Especialista en Derecho Administrativo y Gestión Pública</a:t>
            </a:r>
          </a:p>
        </p:txBody>
      </p:sp>
      <p:cxnSp>
        <p:nvCxnSpPr>
          <p:cNvPr id="9" name="Conector recto 8"/>
          <p:cNvCxnSpPr>
            <a:cxnSpLocks/>
          </p:cNvCxnSpPr>
          <p:nvPr/>
        </p:nvCxnSpPr>
        <p:spPr>
          <a:xfrm>
            <a:off x="883883" y="5040455"/>
            <a:ext cx="0" cy="999737"/>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
        <p:nvSpPr>
          <p:cNvPr id="11" name="Elipse 10">
            <a:extLst>
              <a:ext uri="{FF2B5EF4-FFF2-40B4-BE49-F238E27FC236}">
                <a16:creationId xmlns:a16="http://schemas.microsoft.com/office/drawing/2014/main" id="{F86EE8D5-3674-44B8-8B9E-F6CC84D0D4C3}"/>
              </a:ext>
            </a:extLst>
          </p:cNvPr>
          <p:cNvSpPr/>
          <p:nvPr/>
        </p:nvSpPr>
        <p:spPr>
          <a:xfrm>
            <a:off x="8847643" y="1628591"/>
            <a:ext cx="4370832" cy="4370832"/>
          </a:xfrm>
          <a:prstGeom prst="ellipse">
            <a:avLst/>
          </a:prstGeom>
          <a:solidFill>
            <a:schemeClr val="bg1">
              <a:lumMod val="95000"/>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dirty="0"/>
          </a:p>
        </p:txBody>
      </p:sp>
      <p:pic>
        <p:nvPicPr>
          <p:cNvPr id="14" name="Imagen 13">
            <a:extLst>
              <a:ext uri="{FF2B5EF4-FFF2-40B4-BE49-F238E27FC236}">
                <a16:creationId xmlns:a16="http://schemas.microsoft.com/office/drawing/2014/main" id="{B2D7EB05-F3E9-4594-B1A1-E69D6B514A7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44506" y="434472"/>
            <a:ext cx="1781144" cy="435767"/>
          </a:xfrm>
          <a:prstGeom prst="rect">
            <a:avLst/>
          </a:prstGeom>
        </p:spPr>
      </p:pic>
      <p:pic>
        <p:nvPicPr>
          <p:cNvPr id="16" name="Imagen 15">
            <a:extLst>
              <a:ext uri="{FF2B5EF4-FFF2-40B4-BE49-F238E27FC236}">
                <a16:creationId xmlns:a16="http://schemas.microsoft.com/office/drawing/2014/main" id="{2F976F5C-52D8-4F81-934F-840469F620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49389" y="385173"/>
            <a:ext cx="1381977" cy="534365"/>
          </a:xfrm>
          <a:prstGeom prst="rect">
            <a:avLst/>
          </a:prstGeom>
        </p:spPr>
      </p:pic>
      <p:pic>
        <p:nvPicPr>
          <p:cNvPr id="18" name="Imagen 17">
            <a:extLst>
              <a:ext uri="{FF2B5EF4-FFF2-40B4-BE49-F238E27FC236}">
                <a16:creationId xmlns:a16="http://schemas.microsoft.com/office/drawing/2014/main" id="{1BAD1C45-0BC0-44EE-944C-103B1C89DC32}"/>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67448" y="454829"/>
            <a:ext cx="2169953" cy="395053"/>
          </a:xfrm>
          <a:prstGeom prst="rect">
            <a:avLst/>
          </a:prstGeom>
        </p:spPr>
      </p:pic>
      <p:sp>
        <p:nvSpPr>
          <p:cNvPr id="21" name="Google Shape;239;p22">
            <a:extLst>
              <a:ext uri="{FF2B5EF4-FFF2-40B4-BE49-F238E27FC236}">
                <a16:creationId xmlns:a16="http://schemas.microsoft.com/office/drawing/2014/main" id="{3C57A1B3-C7F3-4084-9594-279F3B390DF5}"/>
              </a:ext>
            </a:extLst>
          </p:cNvPr>
          <p:cNvSpPr txBox="1">
            <a:spLocks/>
          </p:cNvSpPr>
          <p:nvPr/>
        </p:nvSpPr>
        <p:spPr>
          <a:xfrm>
            <a:off x="3433801" y="314825"/>
            <a:ext cx="1468851" cy="690411"/>
          </a:xfrm>
          <a:prstGeom prst="rect">
            <a:avLst/>
          </a:prstGeom>
        </p:spPr>
        <p:txBody>
          <a:bodyPr spcFirstLastPara="1" vert="horz" wrap="square" lIns="121900" tIns="121900" rIns="121900" bIns="12190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Font typeface="Arial" panose="020B0604020202020204" pitchFamily="34" charset="0"/>
              <a:buNone/>
            </a:pPr>
            <a:r>
              <a:rPr lang="es-ES" sz="1050" b="1" dirty="0">
                <a:latin typeface="Poppins" panose="020B0604020202020204" charset="0"/>
                <a:cs typeface="Poppins" panose="020B0604020202020204" charset="0"/>
              </a:rPr>
              <a:t>Dirección de Aplicación Jurídico Procesal</a:t>
            </a:r>
            <a:endParaRPr lang="es-ES" sz="1050" dirty="0">
              <a:latin typeface="Poppins" panose="020B0604020202020204" charset="0"/>
              <a:cs typeface="Poppins" panose="020B0604020202020204" charset="0"/>
            </a:endParaRPr>
          </a:p>
        </p:txBody>
      </p:sp>
      <p:cxnSp>
        <p:nvCxnSpPr>
          <p:cNvPr id="22" name="Conector recto 21">
            <a:extLst>
              <a:ext uri="{FF2B5EF4-FFF2-40B4-BE49-F238E27FC236}">
                <a16:creationId xmlns:a16="http://schemas.microsoft.com/office/drawing/2014/main" id="{9A0E4702-3C56-430F-AC55-2F8291288C8F}"/>
              </a:ext>
            </a:extLst>
          </p:cNvPr>
          <p:cNvCxnSpPr>
            <a:cxnSpLocks/>
          </p:cNvCxnSpPr>
          <p:nvPr/>
        </p:nvCxnSpPr>
        <p:spPr>
          <a:xfrm>
            <a:off x="3414751" y="388821"/>
            <a:ext cx="0" cy="660039"/>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
        <p:nvSpPr>
          <p:cNvPr id="3" name="Google Shape;269;p25"/>
          <p:cNvSpPr txBox="1">
            <a:spLocks/>
          </p:cNvSpPr>
          <p:nvPr/>
        </p:nvSpPr>
        <p:spPr>
          <a:xfrm>
            <a:off x="883883" y="2225797"/>
            <a:ext cx="10426793" cy="1252236"/>
          </a:xfrm>
          <a:prstGeom prst="rect">
            <a:avLst/>
          </a:prstGeom>
        </p:spPr>
        <p:txBody>
          <a:bodyPr spcFirstLastPara="1" vert="horz" wrap="square" lIns="121900" tIns="121900" rIns="121900" bIns="121900" rtlCol="0" anchor="t"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pPr>
            <a:r>
              <a:rPr lang="es-ES" sz="3600" b="1" dirty="0">
                <a:latin typeface="Arial" panose="020B0604020202020204" pitchFamily="34" charset="0"/>
                <a:cs typeface="Arial" panose="020B0604020202020204" pitchFamily="34" charset="0"/>
              </a:rPr>
              <a:t>Dirección de Aplicación Jurídica Procesal (DAJP</a:t>
            </a:r>
            <a:r>
              <a:rPr lang="es-ES" sz="3600" b="1" dirty="0">
                <a:latin typeface="Poppins" panose="020B0604020202020204" charset="0"/>
                <a:cs typeface="Poppins" panose="020B0604020202020204" charset="0"/>
              </a:rPr>
              <a:t>)</a:t>
            </a:r>
          </a:p>
        </p:txBody>
      </p:sp>
    </p:spTree>
    <p:extLst>
      <p:ext uri="{BB962C8B-B14F-4D97-AF65-F5344CB8AC3E}">
        <p14:creationId xmlns:p14="http://schemas.microsoft.com/office/powerpoint/2010/main" val="9980532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 name="Elipse 1"/>
          <p:cNvSpPr/>
          <p:nvPr/>
        </p:nvSpPr>
        <p:spPr>
          <a:xfrm>
            <a:off x="3469607" y="882575"/>
            <a:ext cx="5252720" cy="5252720"/>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9" name="Google Shape;219;p20"/>
          <p:cNvSpPr txBox="1">
            <a:spLocks noGrp="1"/>
          </p:cNvSpPr>
          <p:nvPr>
            <p:ph type="sldNum" idx="12"/>
          </p:nvPr>
        </p:nvSpPr>
        <p:spPr>
          <a:xfrm>
            <a:off x="11407833" y="6101933"/>
            <a:ext cx="580800" cy="580800"/>
          </a:xfrm>
          <a:prstGeom prst="rect">
            <a:avLst/>
          </a:prstGeom>
        </p:spPr>
        <p:txBody>
          <a:bodyPr spcFirstLastPara="1" vert="horz" wrap="square" lIns="121900" tIns="121900" rIns="121900" bIns="121900" rtlCol="0" anchor="ctr" anchorCtr="0">
            <a:noAutofit/>
          </a:bodyPr>
          <a:lstStyle/>
          <a:p>
            <a:pPr algn="ctr"/>
            <a:fld id="{00000000-1234-1234-1234-123412341234}" type="slidenum">
              <a:rPr lang="en"/>
              <a:pPr algn="ctr"/>
              <a:t>10</a:t>
            </a:fld>
            <a:endParaRPr/>
          </a:p>
        </p:txBody>
      </p:sp>
      <p:sp>
        <p:nvSpPr>
          <p:cNvPr id="18" name="Elipse 17"/>
          <p:cNvSpPr/>
          <p:nvPr/>
        </p:nvSpPr>
        <p:spPr>
          <a:xfrm>
            <a:off x="2623770" y="36738"/>
            <a:ext cx="6944393" cy="6944393"/>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Elipse 18"/>
          <p:cNvSpPr/>
          <p:nvPr/>
        </p:nvSpPr>
        <p:spPr>
          <a:xfrm>
            <a:off x="1338206" y="-853063"/>
            <a:ext cx="10181131" cy="9382760"/>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Elipse 19"/>
          <p:cNvSpPr/>
          <p:nvPr/>
        </p:nvSpPr>
        <p:spPr>
          <a:xfrm>
            <a:off x="918054" y="-1219012"/>
            <a:ext cx="11021434" cy="10114657"/>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ángulo 21">
            <a:extLst>
              <a:ext uri="{FF2B5EF4-FFF2-40B4-BE49-F238E27FC236}">
                <a16:creationId xmlns:a16="http://schemas.microsoft.com/office/drawing/2014/main" id="{EBD8AF66-7BF8-4476-95BA-E0707B8488C1}"/>
              </a:ext>
            </a:extLst>
          </p:cNvPr>
          <p:cNvSpPr/>
          <p:nvPr/>
        </p:nvSpPr>
        <p:spPr>
          <a:xfrm>
            <a:off x="0" y="0"/>
            <a:ext cx="12192000" cy="105158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dirty="0"/>
          </a:p>
        </p:txBody>
      </p:sp>
      <p:pic>
        <p:nvPicPr>
          <p:cNvPr id="23" name="Imagen 22">
            <a:extLst>
              <a:ext uri="{FF2B5EF4-FFF2-40B4-BE49-F238E27FC236}">
                <a16:creationId xmlns:a16="http://schemas.microsoft.com/office/drawing/2014/main" id="{DCDCB451-52D8-4B0E-AE72-C83092B057E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31207" y="244150"/>
            <a:ext cx="1781144" cy="435767"/>
          </a:xfrm>
          <a:prstGeom prst="rect">
            <a:avLst/>
          </a:prstGeom>
        </p:spPr>
      </p:pic>
      <p:pic>
        <p:nvPicPr>
          <p:cNvPr id="24" name="Imagen 23">
            <a:extLst>
              <a:ext uri="{FF2B5EF4-FFF2-40B4-BE49-F238E27FC236}">
                <a16:creationId xmlns:a16="http://schemas.microsoft.com/office/drawing/2014/main" id="{DF5539E6-CA4C-42C8-9401-BC2801B298B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87181" y="194851"/>
            <a:ext cx="1381977" cy="534365"/>
          </a:xfrm>
          <a:prstGeom prst="rect">
            <a:avLst/>
          </a:prstGeom>
        </p:spPr>
      </p:pic>
      <p:pic>
        <p:nvPicPr>
          <p:cNvPr id="25" name="Imagen 24">
            <a:extLst>
              <a:ext uri="{FF2B5EF4-FFF2-40B4-BE49-F238E27FC236}">
                <a16:creationId xmlns:a16="http://schemas.microsoft.com/office/drawing/2014/main" id="{911AE81F-F82A-45BB-B57A-2CFE6BB917F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54149" y="264507"/>
            <a:ext cx="2169953" cy="395053"/>
          </a:xfrm>
          <a:prstGeom prst="rect">
            <a:avLst/>
          </a:prstGeom>
        </p:spPr>
      </p:pic>
      <p:sp>
        <p:nvSpPr>
          <p:cNvPr id="26" name="Google Shape;239;p22">
            <a:extLst>
              <a:ext uri="{FF2B5EF4-FFF2-40B4-BE49-F238E27FC236}">
                <a16:creationId xmlns:a16="http://schemas.microsoft.com/office/drawing/2014/main" id="{0A2911E0-13D3-41AC-A9CB-C684BFC4BF90}"/>
              </a:ext>
            </a:extLst>
          </p:cNvPr>
          <p:cNvSpPr txBox="1">
            <a:spLocks/>
          </p:cNvSpPr>
          <p:nvPr/>
        </p:nvSpPr>
        <p:spPr>
          <a:xfrm>
            <a:off x="4520502" y="124503"/>
            <a:ext cx="1468851" cy="690411"/>
          </a:xfrm>
          <a:prstGeom prst="rect">
            <a:avLst/>
          </a:prstGeom>
        </p:spPr>
        <p:txBody>
          <a:bodyPr spcFirstLastPara="1" vert="horz" wrap="square" lIns="121900" tIns="121900" rIns="121900" bIns="12190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s-ES" sz="1050" b="1" dirty="0">
                <a:latin typeface="Poppins" panose="020B0604020202020204" charset="0"/>
                <a:cs typeface="Poppins" panose="020B0604020202020204" charset="0"/>
              </a:rPr>
              <a:t>Dirección de Aplicación Jurídico Procesal</a:t>
            </a:r>
            <a:endParaRPr lang="es-ES" sz="1050" dirty="0">
              <a:latin typeface="Poppins" panose="020B0604020202020204" charset="0"/>
              <a:cs typeface="Poppins" panose="020B0604020202020204" charset="0"/>
            </a:endParaRPr>
          </a:p>
          <a:p>
            <a:pPr marL="0" indent="0">
              <a:lnSpc>
                <a:spcPct val="100000"/>
              </a:lnSpc>
              <a:spcBef>
                <a:spcPts val="0"/>
              </a:spcBef>
              <a:buFont typeface="Arial" panose="020B0604020202020204" pitchFamily="34" charset="0"/>
              <a:buNone/>
            </a:pPr>
            <a:endParaRPr lang="es-ES" sz="1200" dirty="0">
              <a:latin typeface="Poppins" panose="020B0604020202020204" charset="0"/>
              <a:cs typeface="Poppins" panose="020B0604020202020204" charset="0"/>
            </a:endParaRPr>
          </a:p>
        </p:txBody>
      </p:sp>
      <p:cxnSp>
        <p:nvCxnSpPr>
          <p:cNvPr id="27" name="Conector recto 26">
            <a:extLst>
              <a:ext uri="{FF2B5EF4-FFF2-40B4-BE49-F238E27FC236}">
                <a16:creationId xmlns:a16="http://schemas.microsoft.com/office/drawing/2014/main" id="{E6D2BD06-5933-4D9B-AD1F-82E48D9567B1}"/>
              </a:ext>
            </a:extLst>
          </p:cNvPr>
          <p:cNvCxnSpPr>
            <a:cxnSpLocks/>
          </p:cNvCxnSpPr>
          <p:nvPr/>
        </p:nvCxnSpPr>
        <p:spPr>
          <a:xfrm>
            <a:off x="4501452" y="198499"/>
            <a:ext cx="0" cy="660039"/>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
        <p:nvSpPr>
          <p:cNvPr id="17" name="CuadroTexto 16">
            <a:extLst>
              <a:ext uri="{FF2B5EF4-FFF2-40B4-BE49-F238E27FC236}">
                <a16:creationId xmlns:a16="http://schemas.microsoft.com/office/drawing/2014/main" id="{793A6B0E-7019-4531-BE7E-F443DB51ED24}"/>
              </a:ext>
            </a:extLst>
          </p:cNvPr>
          <p:cNvSpPr txBox="1"/>
          <p:nvPr/>
        </p:nvSpPr>
        <p:spPr>
          <a:xfrm>
            <a:off x="1280913" y="1158411"/>
            <a:ext cx="9416880" cy="769441"/>
          </a:xfrm>
          <a:prstGeom prst="rect">
            <a:avLst/>
          </a:prstGeom>
          <a:solidFill>
            <a:schemeClr val="bg1"/>
          </a:solidFill>
        </p:spPr>
        <p:txBody>
          <a:bodyPr wrap="square">
            <a:spAutoFit/>
          </a:bodyPr>
          <a:lstStyle/>
          <a:p>
            <a:pPr algn="ctr"/>
            <a:r>
              <a:rPr kumimoji="0" lang="es-MX" sz="2400" b="1" i="0"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Criterios</a:t>
            </a:r>
            <a:br>
              <a:rPr kumimoji="0" lang="es-MX" sz="2000" b="1" i="0" u="sng"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br>
            <a:endParaRPr kumimoji="0" lang="es-MX" sz="20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endParaRPr>
          </a:p>
        </p:txBody>
      </p:sp>
      <p:sp>
        <p:nvSpPr>
          <p:cNvPr id="3" name="CuadroTexto 2">
            <a:extLst>
              <a:ext uri="{FF2B5EF4-FFF2-40B4-BE49-F238E27FC236}">
                <a16:creationId xmlns:a16="http://schemas.microsoft.com/office/drawing/2014/main" id="{297D9811-A3B3-EAA3-2BA4-BFC5E5A59612}"/>
              </a:ext>
            </a:extLst>
          </p:cNvPr>
          <p:cNvSpPr txBox="1"/>
          <p:nvPr/>
        </p:nvSpPr>
        <p:spPr>
          <a:xfrm>
            <a:off x="988924" y="3299027"/>
            <a:ext cx="3881399" cy="646331"/>
          </a:xfrm>
          <a:prstGeom prst="rect">
            <a:avLst/>
          </a:prstGeom>
          <a:noFill/>
        </p:spPr>
        <p:txBody>
          <a:bodyPr wrap="square" rtlCol="0">
            <a:spAutoFit/>
          </a:bodyPr>
          <a:lstStyle/>
          <a:p>
            <a:endParaRPr lang="es-MX" dirty="0"/>
          </a:p>
          <a:p>
            <a:endParaRPr lang="es-PE" dirty="0"/>
          </a:p>
        </p:txBody>
      </p:sp>
      <p:graphicFrame>
        <p:nvGraphicFramePr>
          <p:cNvPr id="10" name="Diagrama 9">
            <a:extLst>
              <a:ext uri="{FF2B5EF4-FFF2-40B4-BE49-F238E27FC236}">
                <a16:creationId xmlns:a16="http://schemas.microsoft.com/office/drawing/2014/main" id="{859266A4-1608-D6DA-1E3A-F1528E8AB739}"/>
              </a:ext>
            </a:extLst>
          </p:cNvPr>
          <p:cNvGraphicFramePr/>
          <p:nvPr>
            <p:extLst>
              <p:ext uri="{D42A27DB-BD31-4B8C-83A1-F6EECF244321}">
                <p14:modId xmlns:p14="http://schemas.microsoft.com/office/powerpoint/2010/main" val="2831335806"/>
              </p:ext>
            </p:extLst>
          </p:nvPr>
        </p:nvGraphicFramePr>
        <p:xfrm>
          <a:off x="3040420" y="2587672"/>
          <a:ext cx="6111091" cy="3724762"/>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graphicFrame>
        <p:nvGraphicFramePr>
          <p:cNvPr id="46" name="Tabla 5">
            <a:extLst>
              <a:ext uri="{FF2B5EF4-FFF2-40B4-BE49-F238E27FC236}">
                <a16:creationId xmlns:a16="http://schemas.microsoft.com/office/drawing/2014/main" id="{E06EC2E6-279E-43A7-56E5-E3A4AB011D3B}"/>
              </a:ext>
            </a:extLst>
          </p:cNvPr>
          <p:cNvGraphicFramePr>
            <a:graphicFrameLocks noGrp="1"/>
          </p:cNvGraphicFramePr>
          <p:nvPr>
            <p:extLst>
              <p:ext uri="{D42A27DB-BD31-4B8C-83A1-F6EECF244321}">
                <p14:modId xmlns:p14="http://schemas.microsoft.com/office/powerpoint/2010/main" val="4007560467"/>
              </p:ext>
            </p:extLst>
          </p:nvPr>
        </p:nvGraphicFramePr>
        <p:xfrm>
          <a:off x="718801" y="1744524"/>
          <a:ext cx="10754327" cy="640080"/>
        </p:xfrm>
        <a:graphic>
          <a:graphicData uri="http://schemas.openxmlformats.org/drawingml/2006/table">
            <a:tbl>
              <a:tblPr firstRow="1" bandRow="1">
                <a:tableStyleId>{5C22544A-7EE6-4342-B048-85BDC9FD1C3A}</a:tableStyleId>
              </a:tblPr>
              <a:tblGrid>
                <a:gridCol w="10754327">
                  <a:extLst>
                    <a:ext uri="{9D8B030D-6E8A-4147-A177-3AD203B41FA5}">
                      <a16:colId xmlns:a16="http://schemas.microsoft.com/office/drawing/2014/main" val="1965470364"/>
                    </a:ext>
                  </a:extLst>
                </a:gridCol>
              </a:tblGrid>
              <a:tr h="639374">
                <a:tc>
                  <a:txBody>
                    <a:bodyPr/>
                    <a:lstStyle/>
                    <a:p>
                      <a:r>
                        <a:rPr lang="es-MX" b="0" dirty="0">
                          <a:solidFill>
                            <a:schemeClr val="tx1"/>
                          </a:solidFill>
                          <a:latin typeface="Arial" panose="020B0604020202020204" pitchFamily="34" charset="0"/>
                          <a:cs typeface="Arial" panose="020B0604020202020204" pitchFamily="34" charset="0"/>
                        </a:rPr>
                        <a:t>De acuerdo al </a:t>
                      </a:r>
                      <a:r>
                        <a:rPr lang="es-MX" b="1" dirty="0">
                          <a:solidFill>
                            <a:schemeClr val="tx1"/>
                          </a:solidFill>
                          <a:latin typeface="Arial" panose="020B0604020202020204" pitchFamily="34" charset="0"/>
                          <a:cs typeface="Arial" panose="020B0604020202020204" pitchFamily="34" charset="0"/>
                        </a:rPr>
                        <a:t>numeral 9.1.5 de la </a:t>
                      </a:r>
                      <a:r>
                        <a:rPr lang="es-PE" b="1" dirty="0">
                          <a:solidFill>
                            <a:schemeClr val="tx1"/>
                          </a:solidFill>
                          <a:latin typeface="Arial" panose="020B0604020202020204" pitchFamily="34" charset="0"/>
                          <a:cs typeface="Arial" panose="020B0604020202020204" pitchFamily="34" charset="0"/>
                        </a:rPr>
                        <a:t>Directiva N.º 002-2023-JUS/PGE-CD</a:t>
                      </a:r>
                      <a:r>
                        <a:rPr lang="es-MX" b="0" dirty="0">
                          <a:solidFill>
                            <a:schemeClr val="tx1"/>
                          </a:solidFill>
                          <a:latin typeface="Arial" panose="020B0604020202020204" pitchFamily="34" charset="0"/>
                          <a:cs typeface="Arial" panose="020B0604020202020204" pitchFamily="34" charset="0"/>
                        </a:rPr>
                        <a:t>, la Dirección de Aplicación Jurídico Procesal elabora su informe técnico considerando cualquiera de los siguientes criterios:</a:t>
                      </a:r>
                    </a:p>
                  </a:txBody>
                  <a:tcPr anchor="ctr">
                    <a:solidFill>
                      <a:schemeClr val="bg2">
                        <a:lumMod val="75000"/>
                      </a:schemeClr>
                    </a:solidFill>
                  </a:tcPr>
                </a:tc>
                <a:extLst>
                  <a:ext uri="{0D108BD9-81ED-4DB2-BD59-A6C34878D82A}">
                    <a16:rowId xmlns:a16="http://schemas.microsoft.com/office/drawing/2014/main" val="2366415150"/>
                  </a:ext>
                </a:extLst>
              </a:tr>
            </a:tbl>
          </a:graphicData>
        </a:graphic>
      </p:graphicFrame>
    </p:spTree>
    <p:extLst>
      <p:ext uri="{BB962C8B-B14F-4D97-AF65-F5344CB8AC3E}">
        <p14:creationId xmlns:p14="http://schemas.microsoft.com/office/powerpoint/2010/main" val="36613150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 name="Elipse 1"/>
          <p:cNvSpPr/>
          <p:nvPr/>
        </p:nvSpPr>
        <p:spPr>
          <a:xfrm>
            <a:off x="3469607" y="882575"/>
            <a:ext cx="5252720" cy="5252720"/>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9" name="Google Shape;219;p20"/>
          <p:cNvSpPr txBox="1">
            <a:spLocks noGrp="1"/>
          </p:cNvSpPr>
          <p:nvPr>
            <p:ph type="sldNum" idx="12"/>
          </p:nvPr>
        </p:nvSpPr>
        <p:spPr>
          <a:xfrm>
            <a:off x="11407833" y="6101933"/>
            <a:ext cx="580800" cy="580800"/>
          </a:xfrm>
          <a:prstGeom prst="rect">
            <a:avLst/>
          </a:prstGeom>
        </p:spPr>
        <p:txBody>
          <a:bodyPr spcFirstLastPara="1" vert="horz" wrap="square" lIns="121900" tIns="121900" rIns="121900" bIns="121900" rtlCol="0" anchor="ctr" anchorCtr="0">
            <a:noAutofit/>
          </a:bodyPr>
          <a:lstStyle/>
          <a:p>
            <a:pPr algn="ctr"/>
            <a:fld id="{00000000-1234-1234-1234-123412341234}" type="slidenum">
              <a:rPr lang="en"/>
              <a:pPr algn="ctr"/>
              <a:t>11</a:t>
            </a:fld>
            <a:endParaRPr/>
          </a:p>
        </p:txBody>
      </p:sp>
      <p:sp>
        <p:nvSpPr>
          <p:cNvPr id="18" name="Elipse 17"/>
          <p:cNvSpPr/>
          <p:nvPr/>
        </p:nvSpPr>
        <p:spPr>
          <a:xfrm>
            <a:off x="2623770" y="36738"/>
            <a:ext cx="6944393" cy="6944393"/>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Elipse 18"/>
          <p:cNvSpPr/>
          <p:nvPr/>
        </p:nvSpPr>
        <p:spPr>
          <a:xfrm>
            <a:off x="1338206" y="-853063"/>
            <a:ext cx="10181131" cy="9382760"/>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Elipse 19"/>
          <p:cNvSpPr/>
          <p:nvPr/>
        </p:nvSpPr>
        <p:spPr>
          <a:xfrm>
            <a:off x="918054" y="-1219012"/>
            <a:ext cx="11021434" cy="10114657"/>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 name="Conector recto 3"/>
          <p:cNvCxnSpPr/>
          <p:nvPr/>
        </p:nvCxnSpPr>
        <p:spPr>
          <a:xfrm>
            <a:off x="4722471" y="5463136"/>
            <a:ext cx="2662177" cy="0"/>
          </a:xfrm>
          <a:prstGeom prst="line">
            <a:avLst/>
          </a:prstGeom>
          <a:ln w="19050">
            <a:solidFill>
              <a:srgbClr val="002060"/>
            </a:solidFill>
          </a:ln>
        </p:spPr>
        <p:style>
          <a:lnRef idx="1">
            <a:schemeClr val="accent1"/>
          </a:lnRef>
          <a:fillRef idx="0">
            <a:schemeClr val="accent1"/>
          </a:fillRef>
          <a:effectRef idx="0">
            <a:schemeClr val="accent1"/>
          </a:effectRef>
          <a:fontRef idx="minor">
            <a:schemeClr val="tx1"/>
          </a:fontRef>
        </p:style>
      </p:cxnSp>
      <p:sp>
        <p:nvSpPr>
          <p:cNvPr id="22" name="Rectángulo 21">
            <a:extLst>
              <a:ext uri="{FF2B5EF4-FFF2-40B4-BE49-F238E27FC236}">
                <a16:creationId xmlns:a16="http://schemas.microsoft.com/office/drawing/2014/main" id="{EBD8AF66-7BF8-4476-95BA-E0707B8488C1}"/>
              </a:ext>
            </a:extLst>
          </p:cNvPr>
          <p:cNvSpPr/>
          <p:nvPr/>
        </p:nvSpPr>
        <p:spPr>
          <a:xfrm>
            <a:off x="0" y="0"/>
            <a:ext cx="12192000" cy="105158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dirty="0"/>
          </a:p>
        </p:txBody>
      </p:sp>
      <p:pic>
        <p:nvPicPr>
          <p:cNvPr id="23" name="Imagen 22">
            <a:extLst>
              <a:ext uri="{FF2B5EF4-FFF2-40B4-BE49-F238E27FC236}">
                <a16:creationId xmlns:a16="http://schemas.microsoft.com/office/drawing/2014/main" id="{DCDCB451-52D8-4B0E-AE72-C83092B057E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31207" y="244150"/>
            <a:ext cx="1781144" cy="435767"/>
          </a:xfrm>
          <a:prstGeom prst="rect">
            <a:avLst/>
          </a:prstGeom>
        </p:spPr>
      </p:pic>
      <p:pic>
        <p:nvPicPr>
          <p:cNvPr id="24" name="Imagen 23">
            <a:extLst>
              <a:ext uri="{FF2B5EF4-FFF2-40B4-BE49-F238E27FC236}">
                <a16:creationId xmlns:a16="http://schemas.microsoft.com/office/drawing/2014/main" id="{DF5539E6-CA4C-42C8-9401-BC2801B298B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87181" y="194851"/>
            <a:ext cx="1381977" cy="534365"/>
          </a:xfrm>
          <a:prstGeom prst="rect">
            <a:avLst/>
          </a:prstGeom>
        </p:spPr>
      </p:pic>
      <p:pic>
        <p:nvPicPr>
          <p:cNvPr id="25" name="Imagen 24">
            <a:extLst>
              <a:ext uri="{FF2B5EF4-FFF2-40B4-BE49-F238E27FC236}">
                <a16:creationId xmlns:a16="http://schemas.microsoft.com/office/drawing/2014/main" id="{911AE81F-F82A-45BB-B57A-2CFE6BB917F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54149" y="264507"/>
            <a:ext cx="2169953" cy="395053"/>
          </a:xfrm>
          <a:prstGeom prst="rect">
            <a:avLst/>
          </a:prstGeom>
        </p:spPr>
      </p:pic>
      <p:sp>
        <p:nvSpPr>
          <p:cNvPr id="26" name="Google Shape;239;p22">
            <a:extLst>
              <a:ext uri="{FF2B5EF4-FFF2-40B4-BE49-F238E27FC236}">
                <a16:creationId xmlns:a16="http://schemas.microsoft.com/office/drawing/2014/main" id="{0A2911E0-13D3-41AC-A9CB-C684BFC4BF90}"/>
              </a:ext>
            </a:extLst>
          </p:cNvPr>
          <p:cNvSpPr txBox="1">
            <a:spLocks/>
          </p:cNvSpPr>
          <p:nvPr/>
        </p:nvSpPr>
        <p:spPr>
          <a:xfrm>
            <a:off x="4520502" y="124503"/>
            <a:ext cx="1468851" cy="690411"/>
          </a:xfrm>
          <a:prstGeom prst="rect">
            <a:avLst/>
          </a:prstGeom>
        </p:spPr>
        <p:txBody>
          <a:bodyPr spcFirstLastPara="1" vert="horz" wrap="square" lIns="121900" tIns="121900" rIns="121900" bIns="12190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s-ES" sz="1050" b="1" dirty="0">
                <a:latin typeface="Poppins" panose="020B0604020202020204" charset="0"/>
                <a:cs typeface="Poppins" panose="020B0604020202020204" charset="0"/>
              </a:rPr>
              <a:t>Dirección de Aplicación Jurídico Procesal</a:t>
            </a:r>
            <a:endParaRPr lang="es-ES" sz="1050" dirty="0">
              <a:latin typeface="Poppins" panose="020B0604020202020204" charset="0"/>
              <a:cs typeface="Poppins" panose="020B0604020202020204" charset="0"/>
            </a:endParaRPr>
          </a:p>
          <a:p>
            <a:pPr marL="0" indent="0">
              <a:lnSpc>
                <a:spcPct val="100000"/>
              </a:lnSpc>
              <a:spcBef>
                <a:spcPts val="0"/>
              </a:spcBef>
              <a:buFont typeface="Arial" panose="020B0604020202020204" pitchFamily="34" charset="0"/>
              <a:buNone/>
            </a:pPr>
            <a:endParaRPr lang="es-ES" sz="1200" dirty="0">
              <a:latin typeface="Poppins" panose="020B0604020202020204" charset="0"/>
              <a:cs typeface="Poppins" panose="020B0604020202020204" charset="0"/>
            </a:endParaRPr>
          </a:p>
        </p:txBody>
      </p:sp>
      <p:cxnSp>
        <p:nvCxnSpPr>
          <p:cNvPr id="27" name="Conector recto 26">
            <a:extLst>
              <a:ext uri="{FF2B5EF4-FFF2-40B4-BE49-F238E27FC236}">
                <a16:creationId xmlns:a16="http://schemas.microsoft.com/office/drawing/2014/main" id="{E6D2BD06-5933-4D9B-AD1F-82E48D9567B1}"/>
              </a:ext>
            </a:extLst>
          </p:cNvPr>
          <p:cNvCxnSpPr>
            <a:cxnSpLocks/>
          </p:cNvCxnSpPr>
          <p:nvPr/>
        </p:nvCxnSpPr>
        <p:spPr>
          <a:xfrm>
            <a:off x="4501452" y="198499"/>
            <a:ext cx="0" cy="660039"/>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
        <p:nvSpPr>
          <p:cNvPr id="15" name="CuadroTexto 14">
            <a:extLst>
              <a:ext uri="{FF2B5EF4-FFF2-40B4-BE49-F238E27FC236}">
                <a16:creationId xmlns:a16="http://schemas.microsoft.com/office/drawing/2014/main" id="{F8F885F9-62D8-4CBA-AB1C-53B9892B30FA}"/>
              </a:ext>
            </a:extLst>
          </p:cNvPr>
          <p:cNvSpPr txBox="1"/>
          <p:nvPr/>
        </p:nvSpPr>
        <p:spPr>
          <a:xfrm>
            <a:off x="1377260" y="1719986"/>
            <a:ext cx="9507894" cy="307777"/>
          </a:xfrm>
          <a:prstGeom prst="rect">
            <a:avLst/>
          </a:prstGeom>
          <a:solidFill>
            <a:schemeClr val="bg1"/>
          </a:solidFill>
        </p:spPr>
        <p:txBody>
          <a:bodyPr wrap="square">
            <a:spAutoFit/>
          </a:bodyPr>
          <a:lstStyle/>
          <a:p>
            <a:pPr algn="ctr"/>
            <a:r>
              <a:rPr lang="es-MX" sz="1400" dirty="0"/>
              <a:t> </a:t>
            </a:r>
          </a:p>
        </p:txBody>
      </p:sp>
      <p:graphicFrame>
        <p:nvGraphicFramePr>
          <p:cNvPr id="5" name="Tabla 5">
            <a:extLst>
              <a:ext uri="{FF2B5EF4-FFF2-40B4-BE49-F238E27FC236}">
                <a16:creationId xmlns:a16="http://schemas.microsoft.com/office/drawing/2014/main" id="{5F672119-DE9F-4098-AAB5-B2ED23936D0C}"/>
              </a:ext>
            </a:extLst>
          </p:cNvPr>
          <p:cNvGraphicFramePr>
            <a:graphicFrameLocks noGrp="1"/>
          </p:cNvGraphicFramePr>
          <p:nvPr>
            <p:extLst>
              <p:ext uri="{D42A27DB-BD31-4B8C-83A1-F6EECF244321}">
                <p14:modId xmlns:p14="http://schemas.microsoft.com/office/powerpoint/2010/main" val="3589242116"/>
              </p:ext>
            </p:extLst>
          </p:nvPr>
        </p:nvGraphicFramePr>
        <p:xfrm>
          <a:off x="918054" y="1250210"/>
          <a:ext cx="10334100" cy="639374"/>
        </p:xfrm>
        <a:graphic>
          <a:graphicData uri="http://schemas.openxmlformats.org/drawingml/2006/table">
            <a:tbl>
              <a:tblPr firstRow="1" bandRow="1">
                <a:tableStyleId>{7DF18680-E054-41AD-8BC1-D1AEF772440D}</a:tableStyleId>
              </a:tblPr>
              <a:tblGrid>
                <a:gridCol w="10334100">
                  <a:extLst>
                    <a:ext uri="{9D8B030D-6E8A-4147-A177-3AD203B41FA5}">
                      <a16:colId xmlns:a16="http://schemas.microsoft.com/office/drawing/2014/main" val="1965470364"/>
                    </a:ext>
                  </a:extLst>
                </a:gridCol>
              </a:tblGrid>
              <a:tr h="63937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800" b="1" strike="noStrike" kern="1200" cap="none" spc="0" normalizeH="0" baseline="0" noProof="0" dirty="0">
                          <a:ln>
                            <a:noFill/>
                          </a:ln>
                          <a:solidFill>
                            <a:schemeClr val="bg1"/>
                          </a:solidFill>
                          <a:effectLst/>
                          <a:uLnTx/>
                          <a:uFillTx/>
                          <a:latin typeface="Arial" panose="020B0604020202020204" pitchFamily="34" charset="0"/>
                          <a:cs typeface="Arial" panose="020B0604020202020204" pitchFamily="34" charset="0"/>
                        </a:rPr>
                        <a:t>Caso práctico: </a:t>
                      </a:r>
                      <a:r>
                        <a:rPr lang="es-MX" sz="1800" dirty="0">
                          <a:solidFill>
                            <a:schemeClr val="bg1"/>
                          </a:solidFill>
                          <a:latin typeface="Arial" panose="020B0604020202020204" pitchFamily="34" charset="0"/>
                          <a:cs typeface="Arial" panose="020B0604020202020204" pitchFamily="34" charset="0"/>
                        </a:rPr>
                        <a:t>Encargatura Procuraduría Pública en el supuesto cuando amerite el caso</a:t>
                      </a:r>
                    </a:p>
                  </a:txBody>
                  <a:tcPr anchor="ctr">
                    <a:solidFill>
                      <a:srgbClr val="002060"/>
                    </a:solidFill>
                  </a:tcPr>
                </a:tc>
                <a:extLst>
                  <a:ext uri="{0D108BD9-81ED-4DB2-BD59-A6C34878D82A}">
                    <a16:rowId xmlns:a16="http://schemas.microsoft.com/office/drawing/2014/main" val="2366415150"/>
                  </a:ext>
                </a:extLst>
              </a:tr>
            </a:tbl>
          </a:graphicData>
        </a:graphic>
      </p:graphicFrame>
      <p:graphicFrame>
        <p:nvGraphicFramePr>
          <p:cNvPr id="6" name="Tabla 6">
            <a:extLst>
              <a:ext uri="{FF2B5EF4-FFF2-40B4-BE49-F238E27FC236}">
                <a16:creationId xmlns:a16="http://schemas.microsoft.com/office/drawing/2014/main" id="{63B12D91-5B5D-45D9-AADA-7934868F2FE7}"/>
              </a:ext>
            </a:extLst>
          </p:cNvPr>
          <p:cNvGraphicFramePr>
            <a:graphicFrameLocks noGrp="1"/>
          </p:cNvGraphicFramePr>
          <p:nvPr>
            <p:extLst>
              <p:ext uri="{D42A27DB-BD31-4B8C-83A1-F6EECF244321}">
                <p14:modId xmlns:p14="http://schemas.microsoft.com/office/powerpoint/2010/main" val="292983410"/>
              </p:ext>
            </p:extLst>
          </p:nvPr>
        </p:nvGraphicFramePr>
        <p:xfrm>
          <a:off x="574387" y="2119124"/>
          <a:ext cx="11021434" cy="4404392"/>
        </p:xfrm>
        <a:graphic>
          <a:graphicData uri="http://schemas.openxmlformats.org/drawingml/2006/table">
            <a:tbl>
              <a:tblPr firstRow="1" bandRow="1">
                <a:tableStyleId>{69CF1AB2-1976-4502-BF36-3FF5EA218861}</a:tableStyleId>
              </a:tblPr>
              <a:tblGrid>
                <a:gridCol w="2047097">
                  <a:extLst>
                    <a:ext uri="{9D8B030D-6E8A-4147-A177-3AD203B41FA5}">
                      <a16:colId xmlns:a16="http://schemas.microsoft.com/office/drawing/2014/main" val="1561815883"/>
                    </a:ext>
                  </a:extLst>
                </a:gridCol>
                <a:gridCol w="8974337">
                  <a:extLst>
                    <a:ext uri="{9D8B030D-6E8A-4147-A177-3AD203B41FA5}">
                      <a16:colId xmlns:a16="http://schemas.microsoft.com/office/drawing/2014/main" val="575878051"/>
                    </a:ext>
                  </a:extLst>
                </a:gridCol>
              </a:tblGrid>
              <a:tr h="1186659">
                <a:tc>
                  <a:txBody>
                    <a:bodyPr/>
                    <a:lstStyle/>
                    <a:p>
                      <a:pPr algn="ctr"/>
                      <a:r>
                        <a:rPr lang="es-MX" sz="1600" b="1" dirty="0">
                          <a:solidFill>
                            <a:schemeClr val="tx1"/>
                          </a:solidFill>
                          <a:latin typeface="Arial" panose="020B0604020202020204" pitchFamily="34" charset="0"/>
                          <a:cs typeface="Arial" panose="020B0604020202020204" pitchFamily="34" charset="0"/>
                        </a:rPr>
                        <a:t>Solicitud de encargatura </a:t>
                      </a:r>
                      <a:endParaRPr lang="es-MX" sz="1600" dirty="0">
                        <a:solidFill>
                          <a:schemeClr val="tx1"/>
                        </a:solidFill>
                        <a:latin typeface="Arial" panose="020B0604020202020204" pitchFamily="34" charset="0"/>
                        <a:cs typeface="Arial" panose="020B0604020202020204" pitchFamily="34" charset="0"/>
                      </a:endParaRPr>
                    </a:p>
                  </a:txBody>
                  <a:tcPr anchor="ctr"/>
                </a:tc>
                <a:tc>
                  <a:txBody>
                    <a:bodyPr/>
                    <a:lstStyle/>
                    <a:p>
                      <a:pPr algn="just"/>
                      <a:r>
                        <a:rPr kumimoji="0" lang="es-MX" sz="1500" b="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El alcalde de la Municipalidad Provincial “X” requiere la encargatura de la procuraduría pública de su entidad por motivo de suspensión del servidor Julio Iglesias, procurador público, por el periodo de 180 días, por haber sido sancionado ante la vulneración del artículo 31.2 del Reglamento del Decreto Legislativo </a:t>
                      </a:r>
                      <a:r>
                        <a:rPr kumimoji="0" lang="es-MX" sz="1500" b="0" u="none" strike="noStrike" kern="1200" cap="none" spc="0" normalizeH="0" baseline="0" noProof="0" dirty="0" err="1">
                          <a:ln>
                            <a:noFill/>
                          </a:ln>
                          <a:solidFill>
                            <a:prstClr val="black"/>
                          </a:solidFill>
                          <a:effectLst/>
                          <a:uLnTx/>
                          <a:uFillTx/>
                          <a:latin typeface="Arial" panose="020B0604020202020204" pitchFamily="34" charset="0"/>
                          <a:cs typeface="Arial" panose="020B0604020202020204" pitchFamily="34" charset="0"/>
                        </a:rPr>
                        <a:t>N°</a:t>
                      </a:r>
                      <a:r>
                        <a:rPr kumimoji="0" lang="es-MX" sz="1500" b="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1326 (Presentar escritos sin el debido estudio).</a:t>
                      </a:r>
                      <a:endParaRPr lang="es-MX" sz="1500" dirty="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2509713629"/>
                  </a:ext>
                </a:extLst>
              </a:tr>
              <a:tr h="1101244">
                <a:tc>
                  <a:txBody>
                    <a:bodyPr/>
                    <a:lstStyle/>
                    <a:p>
                      <a:pPr algn="ctr"/>
                      <a:r>
                        <a:rPr lang="es-MX" sz="1600" b="1" dirty="0">
                          <a:latin typeface="Arial" panose="020B0604020202020204" pitchFamily="34" charset="0"/>
                          <a:cs typeface="Arial" panose="020B0604020202020204" pitchFamily="34" charset="0"/>
                        </a:rPr>
                        <a:t>Evaluación preliminar e inicio de acciones</a:t>
                      </a:r>
                      <a:endParaRPr lang="es-MX" sz="1600" dirty="0">
                        <a:latin typeface="Arial" panose="020B0604020202020204" pitchFamily="34" charset="0"/>
                        <a:cs typeface="Arial" panose="020B0604020202020204" pitchFamily="34" charset="0"/>
                      </a:endParaRPr>
                    </a:p>
                  </a:txBody>
                  <a:tcPr anchor="ctr"/>
                </a:tc>
                <a:tc>
                  <a:txBody>
                    <a:bodyPr/>
                    <a:lstStyle/>
                    <a:p>
                      <a:pPr algn="just"/>
                      <a:r>
                        <a:rPr kumimoji="0" lang="es-MX" sz="1500" b="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La DAJP solicita, entre otros, a la Dirección de Información y Registro que se verifique si el Procurador Público de la Municipalidad Provincial “Z”, cumple con los requisitos de los artículos 29 y 30 del Decreto Legislativo </a:t>
                      </a:r>
                      <a:r>
                        <a:rPr kumimoji="0" lang="es-MX" sz="1500" b="0" u="none" strike="noStrike" kern="1200" cap="none" spc="0" normalizeH="0" baseline="0" noProof="0" dirty="0" err="1">
                          <a:ln>
                            <a:noFill/>
                          </a:ln>
                          <a:solidFill>
                            <a:prstClr val="black"/>
                          </a:solidFill>
                          <a:effectLst/>
                          <a:uLnTx/>
                          <a:uFillTx/>
                          <a:latin typeface="Arial" panose="020B0604020202020204" pitchFamily="34" charset="0"/>
                          <a:cs typeface="Arial" panose="020B0604020202020204" pitchFamily="34" charset="0"/>
                        </a:rPr>
                        <a:t>N°</a:t>
                      </a:r>
                      <a:r>
                        <a:rPr kumimoji="0" lang="es-MX" sz="1500" b="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1326 para la encargatura de la Procuraduría Pública de la Municipalidad Provincial “X”</a:t>
                      </a:r>
                      <a:endParaRPr lang="es-MX" sz="1500" dirty="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3175266877"/>
                  </a:ext>
                </a:extLst>
              </a:tr>
              <a:tr h="1009466">
                <a:tc>
                  <a:txBody>
                    <a:bodyPr/>
                    <a:lstStyle/>
                    <a:p>
                      <a:pPr algn="ctr"/>
                      <a:r>
                        <a:rPr lang="es-MX" sz="1600" b="1" dirty="0">
                          <a:latin typeface="Arial" panose="020B0604020202020204" pitchFamily="34" charset="0"/>
                          <a:cs typeface="Arial" panose="020B0604020202020204" pitchFamily="34" charset="0"/>
                        </a:rPr>
                        <a:t>Elaboración de informe técnico de encargatura</a:t>
                      </a:r>
                      <a:endParaRPr lang="es-MX" sz="1600" dirty="0">
                        <a:latin typeface="Arial" panose="020B0604020202020204" pitchFamily="34" charset="0"/>
                        <a:cs typeface="Arial" panose="020B0604020202020204" pitchFamily="34" charset="0"/>
                      </a:endParaRPr>
                    </a:p>
                  </a:txBody>
                  <a:tcPr anchor="ctr"/>
                </a:tc>
                <a:tc>
                  <a:txBody>
                    <a:bodyPr/>
                    <a:lstStyle/>
                    <a:p>
                      <a:pPr algn="just"/>
                      <a:r>
                        <a:rPr kumimoji="0" lang="es-MX" sz="1500" b="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La DAJP elabora un informe recomendando al Procurador General del Estado, la encargatura de la Procuraduría Pública de la Municipalidad Provincial “X” al Procurador Público de la Municipalidad Provincial  “Z”, en tanto dure la suspensión. </a:t>
                      </a:r>
                      <a:endParaRPr lang="es-MX" sz="1500" dirty="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1706904256"/>
                  </a:ext>
                </a:extLst>
              </a:tr>
              <a:tr h="1107023">
                <a:tc>
                  <a:txBody>
                    <a:bodyPr/>
                    <a:lstStyle/>
                    <a:p>
                      <a:pPr algn="ctr"/>
                      <a:r>
                        <a:rPr lang="es-MX" sz="1600" b="1" dirty="0">
                          <a:latin typeface="Arial" panose="020B0604020202020204" pitchFamily="34" charset="0"/>
                          <a:cs typeface="Arial" panose="020B0604020202020204" pitchFamily="34" charset="0"/>
                        </a:rPr>
                        <a:t>Emisión de acto resolutivo </a:t>
                      </a:r>
                      <a:endParaRPr lang="es-MX" sz="1600" dirty="0">
                        <a:latin typeface="Arial" panose="020B0604020202020204" pitchFamily="34" charset="0"/>
                        <a:cs typeface="Arial" panose="020B0604020202020204" pitchFamily="34" charset="0"/>
                      </a:endParaRPr>
                    </a:p>
                  </a:txBody>
                  <a:tcPr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MX" sz="1500" b="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El Procurador General del Estado emite acto resolutivo encargando temporalmente la Procuraduría Pública de la Municipalidad Provincial “X” al Procurador Público de la Municipalidad Provincial “Z”, en tanto dure la suspensión por el periodo de 180 días.</a:t>
                      </a:r>
                      <a:endParaRPr kumimoji="0" lang="es-MX" sz="15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anchor="ctr"/>
                </a:tc>
                <a:extLst>
                  <a:ext uri="{0D108BD9-81ED-4DB2-BD59-A6C34878D82A}">
                    <a16:rowId xmlns:a16="http://schemas.microsoft.com/office/drawing/2014/main" val="951135928"/>
                  </a:ext>
                </a:extLst>
              </a:tr>
            </a:tbl>
          </a:graphicData>
        </a:graphic>
      </p:graphicFrame>
    </p:spTree>
    <p:extLst>
      <p:ext uri="{BB962C8B-B14F-4D97-AF65-F5344CB8AC3E}">
        <p14:creationId xmlns:p14="http://schemas.microsoft.com/office/powerpoint/2010/main" val="4592007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a:spLocks noChangeArrowheads="1"/>
          </p:cNvSpPr>
          <p:nvPr/>
        </p:nvSpPr>
        <p:spPr bwMode="auto">
          <a:xfrm>
            <a:off x="3677975" y="3690993"/>
            <a:ext cx="4836050" cy="8448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50000"/>
              </a:lnSpc>
              <a:spcBef>
                <a:spcPct val="0"/>
              </a:spcBef>
              <a:buFontTx/>
              <a:buNone/>
            </a:pPr>
            <a:r>
              <a:rPr lang="es-PE" altLang="es-PE" sz="3600" b="1" dirty="0">
                <a:solidFill>
                  <a:schemeClr val="bg2">
                    <a:lumMod val="25000"/>
                  </a:schemeClr>
                </a:solidFill>
                <a:latin typeface="Arial" panose="020B0604020202020204" pitchFamily="34" charset="0"/>
                <a:cs typeface="Arial" panose="020B0604020202020204" pitchFamily="34" charset="0"/>
              </a:rPr>
              <a:t>Muchas gracias</a:t>
            </a:r>
          </a:p>
        </p:txBody>
      </p:sp>
      <p:pic>
        <p:nvPicPr>
          <p:cNvPr id="3" name="Imagen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85589" y="2350265"/>
            <a:ext cx="1866624" cy="1089262"/>
          </a:xfrm>
          <a:prstGeom prst="rect">
            <a:avLst/>
          </a:prstGeom>
        </p:spPr>
      </p:pic>
      <p:cxnSp>
        <p:nvCxnSpPr>
          <p:cNvPr id="6" name="Conector recto 5"/>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 name="Conector recto 8"/>
          <p:cNvCxnSpPr/>
          <p:nvPr/>
        </p:nvCxnSpPr>
        <p:spPr>
          <a:xfrm>
            <a:off x="338328" y="6161255"/>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408084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ítulo 1"/>
          <p:cNvSpPr>
            <a:spLocks noGrp="1"/>
          </p:cNvSpPr>
          <p:nvPr>
            <p:ph type="ctrTitle"/>
          </p:nvPr>
        </p:nvSpPr>
        <p:spPr>
          <a:xfrm>
            <a:off x="902700" y="2882338"/>
            <a:ext cx="3112484" cy="699054"/>
          </a:xfrm>
        </p:spPr>
        <p:txBody>
          <a:bodyPr>
            <a:noAutofit/>
          </a:bodyPr>
          <a:lstStyle/>
          <a:p>
            <a:pPr algn="l"/>
            <a:r>
              <a:rPr lang="es-ES" sz="3600" b="1" dirty="0">
                <a:solidFill>
                  <a:schemeClr val="bg1"/>
                </a:solidFill>
                <a:latin typeface="Arial" panose="020B0604020202020204" pitchFamily="34" charset="0"/>
                <a:ea typeface="Roboto Bk" pitchFamily="2" charset="0"/>
                <a:cs typeface="Arial" panose="020B0604020202020204" pitchFamily="34" charset="0"/>
              </a:rPr>
              <a:t>CONTENIDO</a:t>
            </a:r>
            <a:endParaRPr lang="en-US" sz="2400" b="1" dirty="0">
              <a:solidFill>
                <a:schemeClr val="bg1"/>
              </a:solidFill>
              <a:latin typeface="Arial" panose="020B0604020202020204" pitchFamily="34" charset="0"/>
              <a:ea typeface="Roboto Bk" pitchFamily="2" charset="0"/>
              <a:cs typeface="Arial" panose="020B0604020202020204" pitchFamily="34" charset="0"/>
            </a:endParaRPr>
          </a:p>
        </p:txBody>
      </p:sp>
      <p:sp>
        <p:nvSpPr>
          <p:cNvPr id="3" name="Subtítulo 2"/>
          <p:cNvSpPr>
            <a:spLocks noGrp="1"/>
          </p:cNvSpPr>
          <p:nvPr>
            <p:ph type="subTitle" idx="1"/>
          </p:nvPr>
        </p:nvSpPr>
        <p:spPr>
          <a:xfrm>
            <a:off x="4419328" y="2461397"/>
            <a:ext cx="549967" cy="542580"/>
          </a:xfrm>
        </p:spPr>
        <p:txBody>
          <a:bodyPr>
            <a:normAutofit fontScale="85000" lnSpcReduction="10000"/>
          </a:bodyPr>
          <a:lstStyle/>
          <a:p>
            <a:pPr algn="l"/>
            <a:r>
              <a:rPr lang="es-ES" sz="2800" dirty="0">
                <a:solidFill>
                  <a:schemeClr val="bg1"/>
                </a:solidFill>
                <a:latin typeface="Arial" panose="020B0604020202020204" pitchFamily="34" charset="0"/>
                <a:cs typeface="Arial" panose="020B0604020202020204" pitchFamily="34" charset="0"/>
              </a:rPr>
              <a:t>01</a:t>
            </a:r>
            <a:endParaRPr lang="en-US" dirty="0">
              <a:solidFill>
                <a:schemeClr val="bg1"/>
              </a:solidFill>
              <a:latin typeface="Arial" panose="020B0604020202020204" pitchFamily="34" charset="0"/>
              <a:cs typeface="Arial" panose="020B0604020202020204" pitchFamily="34" charset="0"/>
            </a:endParaRPr>
          </a:p>
        </p:txBody>
      </p:sp>
      <p:sp>
        <p:nvSpPr>
          <p:cNvPr id="8" name="Elipse 7"/>
          <p:cNvSpPr/>
          <p:nvPr/>
        </p:nvSpPr>
        <p:spPr>
          <a:xfrm>
            <a:off x="4319860" y="2265804"/>
            <a:ext cx="699054" cy="699054"/>
          </a:xfrm>
          <a:prstGeom prst="ellipse">
            <a:avLst/>
          </a:prstGeom>
          <a:noFill/>
          <a:ln w="38100">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Subtítulo 2"/>
          <p:cNvSpPr txBox="1">
            <a:spLocks/>
          </p:cNvSpPr>
          <p:nvPr/>
        </p:nvSpPr>
        <p:spPr>
          <a:xfrm>
            <a:off x="4394403" y="3981690"/>
            <a:ext cx="549967" cy="542580"/>
          </a:xfrm>
          <a:prstGeom prst="rect">
            <a:avLst/>
          </a:prstGeom>
        </p:spPr>
        <p:txBody>
          <a:bodyPr vert="horz" lIns="91440" tIns="45720" rIns="91440" bIns="45720" rtlCol="0">
            <a:normAutofit fontScale="85000"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s-ES" sz="2800" dirty="0">
                <a:solidFill>
                  <a:schemeClr val="bg1"/>
                </a:solidFill>
                <a:latin typeface="Arial" panose="020B0604020202020204" pitchFamily="34" charset="0"/>
                <a:cs typeface="Arial" panose="020B0604020202020204" pitchFamily="34" charset="0"/>
              </a:rPr>
              <a:t>02</a:t>
            </a:r>
            <a:endParaRPr lang="en-US" dirty="0">
              <a:solidFill>
                <a:schemeClr val="bg1"/>
              </a:solidFill>
              <a:latin typeface="Arial" panose="020B0604020202020204" pitchFamily="34" charset="0"/>
              <a:cs typeface="Arial" panose="020B0604020202020204" pitchFamily="34" charset="0"/>
            </a:endParaRPr>
          </a:p>
        </p:txBody>
      </p:sp>
      <p:sp>
        <p:nvSpPr>
          <p:cNvPr id="10" name="Elipse 9"/>
          <p:cNvSpPr/>
          <p:nvPr/>
        </p:nvSpPr>
        <p:spPr>
          <a:xfrm>
            <a:off x="4319860" y="3825216"/>
            <a:ext cx="699054" cy="699054"/>
          </a:xfrm>
          <a:prstGeom prst="ellipse">
            <a:avLst/>
          </a:prstGeom>
          <a:noFill/>
          <a:ln w="38100">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cxnSp>
        <p:nvCxnSpPr>
          <p:cNvPr id="13" name="Conector recto 12"/>
          <p:cNvCxnSpPr>
            <a:cxnSpLocks/>
          </p:cNvCxnSpPr>
          <p:nvPr/>
        </p:nvCxnSpPr>
        <p:spPr>
          <a:xfrm>
            <a:off x="5469642" y="1881493"/>
            <a:ext cx="0" cy="3191439"/>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Subtítulo 2"/>
          <p:cNvSpPr txBox="1">
            <a:spLocks/>
          </p:cNvSpPr>
          <p:nvPr/>
        </p:nvSpPr>
        <p:spPr>
          <a:xfrm>
            <a:off x="5772630" y="2422278"/>
            <a:ext cx="2764880" cy="54258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s-ES" sz="2500" dirty="0">
                <a:solidFill>
                  <a:schemeClr val="bg1"/>
                </a:solidFill>
                <a:latin typeface="Arial" panose="020B0604020202020204" pitchFamily="34" charset="0"/>
                <a:cs typeface="Arial" panose="020B0604020202020204" pitchFamily="34" charset="0"/>
              </a:rPr>
              <a:t>Base normativa </a:t>
            </a:r>
          </a:p>
        </p:txBody>
      </p:sp>
      <p:sp>
        <p:nvSpPr>
          <p:cNvPr id="17" name="Subtítulo 2"/>
          <p:cNvSpPr txBox="1">
            <a:spLocks/>
          </p:cNvSpPr>
          <p:nvPr/>
        </p:nvSpPr>
        <p:spPr>
          <a:xfrm>
            <a:off x="5774319" y="3969298"/>
            <a:ext cx="5486914" cy="417279"/>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s-ES" sz="2500" dirty="0">
                <a:solidFill>
                  <a:schemeClr val="bg1"/>
                </a:solidFill>
                <a:latin typeface="Arial" panose="020B0604020202020204" pitchFamily="34" charset="0"/>
                <a:cs typeface="Arial" panose="020B0604020202020204" pitchFamily="34" charset="0"/>
              </a:rPr>
              <a:t>Área de encargaturas</a:t>
            </a:r>
          </a:p>
        </p:txBody>
      </p:sp>
      <p:sp>
        <p:nvSpPr>
          <p:cNvPr id="31" name="Triángulo isósceles 30"/>
          <p:cNvSpPr/>
          <p:nvPr/>
        </p:nvSpPr>
        <p:spPr>
          <a:xfrm>
            <a:off x="8777679" y="4133088"/>
            <a:ext cx="6879087" cy="2724912"/>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3" name="Imagen 3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60852" y="5656614"/>
            <a:ext cx="1600763" cy="934119"/>
          </a:xfrm>
          <a:prstGeom prst="rect">
            <a:avLst/>
          </a:prstGeom>
        </p:spPr>
      </p:pic>
    </p:spTree>
    <p:extLst>
      <p:ext uri="{BB962C8B-B14F-4D97-AF65-F5344CB8AC3E}">
        <p14:creationId xmlns:p14="http://schemas.microsoft.com/office/powerpoint/2010/main" val="33644665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Shape 457"/>
        <p:cNvGrpSpPr/>
        <p:nvPr/>
      </p:nvGrpSpPr>
      <p:grpSpPr>
        <a:xfrm>
          <a:off x="0" y="0"/>
          <a:ext cx="0" cy="0"/>
          <a:chOff x="0" y="0"/>
          <a:chExt cx="0" cy="0"/>
        </a:xfrm>
      </p:grpSpPr>
      <p:sp>
        <p:nvSpPr>
          <p:cNvPr id="458" name="Google Shape;458;p39"/>
          <p:cNvSpPr txBox="1">
            <a:spLocks noGrp="1"/>
          </p:cNvSpPr>
          <p:nvPr>
            <p:ph type="ctrTitle"/>
          </p:nvPr>
        </p:nvSpPr>
        <p:spPr>
          <a:xfrm>
            <a:off x="3426400" y="1833076"/>
            <a:ext cx="5339200" cy="970145"/>
          </a:xfrm>
          <a:prstGeom prst="rect">
            <a:avLst/>
          </a:prstGeom>
        </p:spPr>
        <p:txBody>
          <a:bodyPr spcFirstLastPara="1" vert="horz" wrap="square" lIns="121900" tIns="121900" rIns="121900" bIns="121900" rtlCol="0" anchor="b" anchorCtr="0">
            <a:noAutofit/>
          </a:bodyPr>
          <a:lstStyle/>
          <a:p>
            <a:r>
              <a:rPr lang="en" sz="4800" b="1" dirty="0">
                <a:latin typeface="Arial" panose="020B0604020202020204" pitchFamily="34" charset="0"/>
                <a:cs typeface="Arial" panose="020B0604020202020204" pitchFamily="34" charset="0"/>
              </a:rPr>
              <a:t>Base normativa</a:t>
            </a:r>
            <a:endParaRPr sz="4800" b="1" dirty="0">
              <a:latin typeface="Arial" panose="020B0604020202020204" pitchFamily="34" charset="0"/>
              <a:cs typeface="Arial" panose="020B0604020202020204" pitchFamily="34" charset="0"/>
            </a:endParaRPr>
          </a:p>
        </p:txBody>
      </p:sp>
      <p:sp>
        <p:nvSpPr>
          <p:cNvPr id="459" name="Google Shape;459;p39"/>
          <p:cNvSpPr txBox="1">
            <a:spLocks noGrp="1"/>
          </p:cNvSpPr>
          <p:nvPr>
            <p:ph type="subTitle" idx="1"/>
          </p:nvPr>
        </p:nvSpPr>
        <p:spPr>
          <a:xfrm>
            <a:off x="3426400" y="3008378"/>
            <a:ext cx="5339200" cy="2087603"/>
          </a:xfrm>
          <a:prstGeom prst="rect">
            <a:avLst/>
          </a:prstGeom>
        </p:spPr>
        <p:txBody>
          <a:bodyPr spcFirstLastPara="1" vert="horz" wrap="square" lIns="121900" tIns="121900" rIns="121900" bIns="121900" rtlCol="0" anchor="t" anchorCtr="0">
            <a:noAutofit/>
          </a:bodyPr>
          <a:lstStyle/>
          <a:p>
            <a:pPr marL="457200" indent="-457200" algn="just">
              <a:buFont typeface="Arial" panose="020B0604020202020204" pitchFamily="34" charset="0"/>
              <a:buChar char="•"/>
            </a:pPr>
            <a:r>
              <a:rPr kumimoji="0" lang="es-ES_tradnl" sz="1800" b="0" i="0" u="none" strike="noStrike" kern="1200" cap="none" spc="0" normalizeH="0" baseline="0" noProof="0" dirty="0">
                <a:ln>
                  <a:noFill/>
                </a:ln>
                <a:solidFill>
                  <a:srgbClr val="000000"/>
                </a:solidFill>
                <a:effectLst/>
                <a:uLnTx/>
                <a:uFillTx/>
                <a:latin typeface="Arial" panose="020B0604020202020204" pitchFamily="34" charset="0"/>
                <a:ea typeface="Arial" panose="020B0604020202020204" pitchFamily="34" charset="0"/>
                <a:cs typeface="Arial" panose="020B0604020202020204" pitchFamily="34" charset="0"/>
              </a:rPr>
              <a:t>Decreto Legislativo N.° 1326</a:t>
            </a:r>
            <a:r>
              <a:rPr lang="es-ES_tradnl" sz="1800" dirty="0">
                <a:latin typeface="Arial" panose="020B0604020202020204" pitchFamily="34" charset="0"/>
                <a:ea typeface="Arial" panose="020B0604020202020204" pitchFamily="34" charset="0"/>
                <a:cs typeface="Arial" panose="020B0604020202020204" pitchFamily="34" charset="0"/>
              </a:rPr>
              <a:t> y su Reglamento aprobado por Decreto Supremo N.° 018-2019-JUS. </a:t>
            </a:r>
          </a:p>
          <a:p>
            <a:pPr marL="0" indent="0" algn="just"/>
            <a:endParaRPr lang="es-ES_tradnl" sz="1800" dirty="0">
              <a:latin typeface="Arial" panose="020B0604020202020204" pitchFamily="34" charset="0"/>
              <a:ea typeface="Arial" panose="020B0604020202020204" pitchFamily="34" charset="0"/>
              <a:cs typeface="Arial" panose="020B0604020202020204" pitchFamily="34" charset="0"/>
            </a:endParaRPr>
          </a:p>
          <a:p>
            <a:pPr marL="457200" indent="-457200" algn="just">
              <a:buFont typeface="Arial" panose="020B0604020202020204" pitchFamily="34" charset="0"/>
              <a:buChar char="•"/>
            </a:pPr>
            <a:endParaRPr lang="es-MX" sz="1800" dirty="0">
              <a:latin typeface="Arial" panose="020B0604020202020204" pitchFamily="34" charset="0"/>
              <a:cs typeface="Arial" panose="020B0604020202020204" pitchFamily="34" charset="0"/>
            </a:endParaRPr>
          </a:p>
          <a:p>
            <a:pPr marL="457200" indent="-457200" algn="just">
              <a:buFont typeface="Arial" panose="020B0604020202020204" pitchFamily="34" charset="0"/>
              <a:buChar char="•"/>
            </a:pPr>
            <a:r>
              <a:rPr lang="es-MX" sz="1800" dirty="0">
                <a:latin typeface="Arial" panose="020B0604020202020204" pitchFamily="34" charset="0"/>
                <a:cs typeface="Arial" panose="020B0604020202020204" pitchFamily="34" charset="0"/>
              </a:rPr>
              <a:t>Directiva N.° 002-2023-JUS/PGE-CD, aprobado por Resolución N.° D000344-2023-JUS/PGE-PG</a:t>
            </a:r>
            <a:endParaRPr lang="es-ES_tradnl" sz="1800" dirty="0">
              <a:latin typeface="Arial" panose="020B0604020202020204" pitchFamily="34" charset="0"/>
              <a:ea typeface="Arial" panose="020B0604020202020204" pitchFamily="34" charset="0"/>
              <a:cs typeface="Arial" panose="020B0604020202020204" pitchFamily="34" charset="0"/>
            </a:endParaRPr>
          </a:p>
          <a:p>
            <a:pPr marL="457200" indent="-457200" algn="just">
              <a:buFont typeface="Arial" panose="020B0604020202020204" pitchFamily="34" charset="0"/>
              <a:buChar char="•"/>
            </a:pPr>
            <a:endParaRPr kumimoji="0" lang="es-ES_tradnl" sz="2200" b="0" i="0" u="none" strike="noStrike" kern="1200" cap="none" spc="0" normalizeH="0" baseline="0" noProof="0" dirty="0">
              <a:ln>
                <a:noFill/>
              </a:ln>
              <a:solidFill>
                <a:srgbClr val="000000"/>
              </a:solidFill>
              <a:effectLst/>
              <a:uLnTx/>
              <a:uFillTx/>
              <a:latin typeface="Arial" panose="020B0604020202020204" pitchFamily="34" charset="0"/>
              <a:ea typeface="Arial" panose="020B0604020202020204" pitchFamily="34" charset="0"/>
              <a:cs typeface="Arial" panose="020B0604020202020204" pitchFamily="34" charset="0"/>
            </a:endParaRPr>
          </a:p>
          <a:p>
            <a:pPr marL="0" indent="0"/>
            <a:endParaRPr sz="1800" dirty="0">
              <a:latin typeface="Arial" panose="020B0604020202020204" pitchFamily="34" charset="0"/>
              <a:cs typeface="Arial" panose="020B0604020202020204" pitchFamily="34" charset="0"/>
            </a:endParaRPr>
          </a:p>
        </p:txBody>
      </p:sp>
      <p:sp>
        <p:nvSpPr>
          <p:cNvPr id="460" name="Google Shape;460;p39"/>
          <p:cNvSpPr txBox="1"/>
          <p:nvPr/>
        </p:nvSpPr>
        <p:spPr>
          <a:xfrm>
            <a:off x="1290591" y="948821"/>
            <a:ext cx="1856800" cy="1854400"/>
          </a:xfrm>
          <a:prstGeom prst="rect">
            <a:avLst/>
          </a:prstGeom>
          <a:noFill/>
          <a:ln>
            <a:noFill/>
          </a:ln>
        </p:spPr>
        <p:txBody>
          <a:bodyPr spcFirstLastPara="1" wrap="square" lIns="121900" tIns="121900" rIns="121900" bIns="121900" anchor="ctr" anchorCtr="0">
            <a:noAutofit/>
          </a:bodyPr>
          <a:lstStyle/>
          <a:p>
            <a:pPr algn="ctr">
              <a:buClr>
                <a:schemeClr val="dk1"/>
              </a:buClr>
              <a:buSzPts val="1100"/>
            </a:pPr>
            <a:r>
              <a:rPr lang="en" sz="8000" b="1" dirty="0">
                <a:solidFill>
                  <a:srgbClr val="FFFFFF"/>
                </a:solidFill>
                <a:latin typeface="Arial" panose="020B0604020202020204" pitchFamily="34" charset="0"/>
                <a:ea typeface="Poppins"/>
                <a:cs typeface="Arial" panose="020B0604020202020204" pitchFamily="34" charset="0"/>
                <a:sym typeface="Poppins"/>
              </a:rPr>
              <a:t>1</a:t>
            </a:r>
            <a:endParaRPr sz="8000" dirty="0">
              <a:solidFill>
                <a:srgbClr val="FFFFFF"/>
              </a:solidFill>
              <a:latin typeface="Arial" panose="020B0604020202020204" pitchFamily="34" charset="0"/>
              <a:cs typeface="Arial" panose="020B0604020202020204" pitchFamily="34" charset="0"/>
            </a:endParaRPr>
          </a:p>
        </p:txBody>
      </p:sp>
      <p:cxnSp>
        <p:nvCxnSpPr>
          <p:cNvPr id="3" name="Conector recto 2"/>
          <p:cNvCxnSpPr/>
          <p:nvPr/>
        </p:nvCxnSpPr>
        <p:spPr>
          <a:xfrm>
            <a:off x="4193628" y="2803221"/>
            <a:ext cx="3720662"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593419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Shape 457"/>
        <p:cNvGrpSpPr/>
        <p:nvPr/>
      </p:nvGrpSpPr>
      <p:grpSpPr>
        <a:xfrm>
          <a:off x="0" y="0"/>
          <a:ext cx="0" cy="0"/>
          <a:chOff x="0" y="0"/>
          <a:chExt cx="0" cy="0"/>
        </a:xfrm>
      </p:grpSpPr>
      <p:sp>
        <p:nvSpPr>
          <p:cNvPr id="458" name="Google Shape;458;p39"/>
          <p:cNvSpPr txBox="1">
            <a:spLocks noGrp="1"/>
          </p:cNvSpPr>
          <p:nvPr>
            <p:ph type="ctrTitle"/>
          </p:nvPr>
        </p:nvSpPr>
        <p:spPr>
          <a:xfrm>
            <a:off x="3426400" y="1833076"/>
            <a:ext cx="5339200" cy="970145"/>
          </a:xfrm>
          <a:prstGeom prst="rect">
            <a:avLst/>
          </a:prstGeom>
        </p:spPr>
        <p:txBody>
          <a:bodyPr spcFirstLastPara="1" vert="horz" wrap="square" lIns="121900" tIns="121900" rIns="121900" bIns="121900" rtlCol="0" anchor="b" anchorCtr="0">
            <a:noAutofit/>
          </a:bodyPr>
          <a:lstStyle/>
          <a:p>
            <a:r>
              <a:rPr lang="en" sz="4800" b="1" dirty="0">
                <a:latin typeface="Arial" panose="020B0604020202020204" pitchFamily="34" charset="0"/>
                <a:cs typeface="Arial" panose="020B0604020202020204" pitchFamily="34" charset="0"/>
              </a:rPr>
              <a:t>Base normativa</a:t>
            </a:r>
            <a:endParaRPr sz="4800" b="1" dirty="0">
              <a:latin typeface="Arial" panose="020B0604020202020204" pitchFamily="34" charset="0"/>
              <a:cs typeface="Arial" panose="020B0604020202020204" pitchFamily="34" charset="0"/>
            </a:endParaRPr>
          </a:p>
        </p:txBody>
      </p:sp>
      <p:sp>
        <p:nvSpPr>
          <p:cNvPr id="459" name="Google Shape;459;p39"/>
          <p:cNvSpPr txBox="1">
            <a:spLocks noGrp="1"/>
          </p:cNvSpPr>
          <p:nvPr>
            <p:ph type="subTitle" idx="1"/>
          </p:nvPr>
        </p:nvSpPr>
        <p:spPr>
          <a:xfrm>
            <a:off x="3426400" y="2789213"/>
            <a:ext cx="5339200" cy="3404759"/>
          </a:xfrm>
          <a:prstGeom prst="rect">
            <a:avLst/>
          </a:prstGeom>
        </p:spPr>
        <p:txBody>
          <a:bodyPr spcFirstLastPara="1" vert="horz" wrap="square" lIns="121900" tIns="121900" rIns="121900" bIns="121900" rtlCol="0" anchor="t" anchorCtr="0">
            <a:noAutofit/>
          </a:bodyPr>
          <a:lstStyle/>
          <a:p>
            <a:pPr marL="0" indent="0" algn="just"/>
            <a:r>
              <a:rPr lang="es-MX" sz="1800" dirty="0">
                <a:solidFill>
                  <a:prstClr val="black"/>
                </a:solidFill>
                <a:latin typeface="Arial" panose="020B0604020202020204" pitchFamily="34" charset="0"/>
                <a:ea typeface="+mj-ea"/>
                <a:cs typeface="Arial" panose="020B0604020202020204" pitchFamily="34" charset="0"/>
              </a:rPr>
              <a:t>D</a:t>
            </a:r>
            <a:r>
              <a:rPr lang="es-ES_tradnl" sz="1800" dirty="0">
                <a:solidFill>
                  <a:prstClr val="black"/>
                </a:solidFill>
                <a:latin typeface="Arial" panose="020B0604020202020204" pitchFamily="34" charset="0"/>
                <a:ea typeface="+mj-ea"/>
                <a:cs typeface="Arial" panose="020B0604020202020204" pitchFamily="34" charset="0"/>
              </a:rPr>
              <a:t>e conformidad al numeral 8 del artículo 19 del Decreto Legislativo N° 1326, </a:t>
            </a:r>
            <a:r>
              <a:rPr lang="es-MX" sz="1800" dirty="0">
                <a:solidFill>
                  <a:prstClr val="black"/>
                </a:solidFill>
                <a:latin typeface="Arial" panose="020B0604020202020204" pitchFamily="34" charset="0"/>
                <a:ea typeface="+mj-ea"/>
                <a:cs typeface="Arial" panose="020B0604020202020204" pitchFamily="34" charset="0"/>
              </a:rPr>
              <a:t>el Procurador General del Estado tiene, entre otras funciones, encargar la representación y defensa jurídica de los intereses del Estado, cuando así se requiera, a otro/a procurador/a público/a del mismo nivel</a:t>
            </a:r>
            <a:r>
              <a:rPr lang="es-ES_tradnl" sz="1800" dirty="0">
                <a:solidFill>
                  <a:prstClr val="black"/>
                </a:solidFill>
                <a:latin typeface="Arial" panose="020B0604020202020204" pitchFamily="34" charset="0"/>
                <a:ea typeface="+mj-ea"/>
                <a:cs typeface="Arial" panose="020B0604020202020204" pitchFamily="34" charset="0"/>
              </a:rPr>
              <a:t>.</a:t>
            </a:r>
          </a:p>
          <a:p>
            <a:pPr marL="0" indent="0" algn="just"/>
            <a:endParaRPr lang="es-MX" sz="1800" dirty="0">
              <a:solidFill>
                <a:prstClr val="black"/>
              </a:solidFill>
              <a:latin typeface="Arial" panose="020B0604020202020204" pitchFamily="34" charset="0"/>
              <a:ea typeface="+mj-ea"/>
              <a:cs typeface="Arial" panose="020B0604020202020204" pitchFamily="34" charset="0"/>
            </a:endParaRPr>
          </a:p>
          <a:p>
            <a:pPr marL="0" indent="0" algn="just"/>
            <a:r>
              <a:rPr lang="es-MX" sz="1800" dirty="0">
                <a:solidFill>
                  <a:prstClr val="black"/>
                </a:solidFill>
                <a:latin typeface="Arial" panose="020B0604020202020204" pitchFamily="34" charset="0"/>
                <a:ea typeface="+mj-ea"/>
                <a:cs typeface="Arial" panose="020B0604020202020204" pitchFamily="34" charset="0"/>
              </a:rPr>
              <a:t>Los procedimientos para encargar la representación y defensa jurídica de los intereses del Estado, se establecen en la Directiva N.° 002-2023-JUS/PGE-CD, aprobado por Resolución N.° D000344-2023-JUS/PGE-PG.</a:t>
            </a:r>
          </a:p>
          <a:p>
            <a:pPr marL="0" indent="0" algn="just"/>
            <a:endParaRPr sz="1800" dirty="0">
              <a:solidFill>
                <a:prstClr val="black"/>
              </a:solidFill>
              <a:latin typeface="Arial" panose="020B0604020202020204" pitchFamily="34" charset="0"/>
              <a:ea typeface="+mj-ea"/>
              <a:cs typeface="Arial" panose="020B0604020202020204" pitchFamily="34" charset="0"/>
            </a:endParaRPr>
          </a:p>
        </p:txBody>
      </p:sp>
      <p:sp>
        <p:nvSpPr>
          <p:cNvPr id="460" name="Google Shape;460;p39"/>
          <p:cNvSpPr txBox="1"/>
          <p:nvPr/>
        </p:nvSpPr>
        <p:spPr>
          <a:xfrm>
            <a:off x="1290591" y="948821"/>
            <a:ext cx="1856800" cy="1854400"/>
          </a:xfrm>
          <a:prstGeom prst="rect">
            <a:avLst/>
          </a:prstGeom>
          <a:noFill/>
          <a:ln>
            <a:noFill/>
          </a:ln>
        </p:spPr>
        <p:txBody>
          <a:bodyPr spcFirstLastPara="1" wrap="square" lIns="121900" tIns="121900" rIns="121900" bIns="121900" anchor="ctr" anchorCtr="0">
            <a:noAutofit/>
          </a:bodyPr>
          <a:lstStyle/>
          <a:p>
            <a:pPr algn="ctr">
              <a:buClr>
                <a:schemeClr val="dk1"/>
              </a:buClr>
              <a:buSzPts val="1100"/>
            </a:pPr>
            <a:r>
              <a:rPr lang="en" sz="8000" b="1" dirty="0">
                <a:solidFill>
                  <a:srgbClr val="FFFFFF"/>
                </a:solidFill>
                <a:latin typeface="Arial" panose="020B0604020202020204" pitchFamily="34" charset="0"/>
                <a:cs typeface="Arial" panose="020B0604020202020204" pitchFamily="34" charset="0"/>
                <a:sym typeface="Poppins"/>
              </a:rPr>
              <a:t>2</a:t>
            </a:r>
            <a:endParaRPr sz="8000" dirty="0">
              <a:solidFill>
                <a:srgbClr val="FFFFFF"/>
              </a:solidFill>
              <a:latin typeface="Arial" panose="020B0604020202020204" pitchFamily="34" charset="0"/>
              <a:cs typeface="Arial" panose="020B0604020202020204" pitchFamily="34" charset="0"/>
            </a:endParaRPr>
          </a:p>
        </p:txBody>
      </p:sp>
      <p:cxnSp>
        <p:nvCxnSpPr>
          <p:cNvPr id="3" name="Conector recto 2"/>
          <p:cNvCxnSpPr/>
          <p:nvPr/>
        </p:nvCxnSpPr>
        <p:spPr>
          <a:xfrm>
            <a:off x="4193628" y="2803221"/>
            <a:ext cx="3720662"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33361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 name="Elipse 1"/>
          <p:cNvSpPr/>
          <p:nvPr/>
        </p:nvSpPr>
        <p:spPr>
          <a:xfrm>
            <a:off x="3469607" y="882575"/>
            <a:ext cx="5252720" cy="5252720"/>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9" name="Google Shape;219;p20"/>
          <p:cNvSpPr txBox="1">
            <a:spLocks noGrp="1"/>
          </p:cNvSpPr>
          <p:nvPr>
            <p:ph type="sldNum" idx="12"/>
          </p:nvPr>
        </p:nvSpPr>
        <p:spPr>
          <a:xfrm>
            <a:off x="11407833" y="6101933"/>
            <a:ext cx="580800" cy="580800"/>
          </a:xfrm>
          <a:prstGeom prst="rect">
            <a:avLst/>
          </a:prstGeom>
        </p:spPr>
        <p:txBody>
          <a:bodyPr spcFirstLastPara="1" vert="horz" wrap="square" lIns="121900" tIns="121900" rIns="121900" bIns="121900" rtlCol="0" anchor="ctr" anchorCtr="0">
            <a:noAutofit/>
          </a:bodyPr>
          <a:lstStyle/>
          <a:p>
            <a:pPr algn="ctr"/>
            <a:fld id="{00000000-1234-1234-1234-123412341234}" type="slidenum">
              <a:rPr lang="en"/>
              <a:pPr algn="ctr"/>
              <a:t>5</a:t>
            </a:fld>
            <a:endParaRPr/>
          </a:p>
        </p:txBody>
      </p:sp>
      <p:sp>
        <p:nvSpPr>
          <p:cNvPr id="18" name="Elipse 17"/>
          <p:cNvSpPr/>
          <p:nvPr/>
        </p:nvSpPr>
        <p:spPr>
          <a:xfrm>
            <a:off x="2623770" y="36738"/>
            <a:ext cx="6944393" cy="6944393"/>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Elipse 18"/>
          <p:cNvSpPr/>
          <p:nvPr/>
        </p:nvSpPr>
        <p:spPr>
          <a:xfrm>
            <a:off x="1338206" y="-853063"/>
            <a:ext cx="10181131" cy="9382760"/>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Elipse 19"/>
          <p:cNvSpPr/>
          <p:nvPr/>
        </p:nvSpPr>
        <p:spPr>
          <a:xfrm>
            <a:off x="918054" y="-1219012"/>
            <a:ext cx="11021434" cy="10114657"/>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ángulo 21">
            <a:extLst>
              <a:ext uri="{FF2B5EF4-FFF2-40B4-BE49-F238E27FC236}">
                <a16:creationId xmlns:a16="http://schemas.microsoft.com/office/drawing/2014/main" id="{EBD8AF66-7BF8-4476-95BA-E0707B8488C1}"/>
              </a:ext>
            </a:extLst>
          </p:cNvPr>
          <p:cNvSpPr/>
          <p:nvPr/>
        </p:nvSpPr>
        <p:spPr>
          <a:xfrm>
            <a:off x="0" y="0"/>
            <a:ext cx="12192000" cy="105158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dirty="0"/>
          </a:p>
        </p:txBody>
      </p:sp>
      <p:pic>
        <p:nvPicPr>
          <p:cNvPr id="23" name="Imagen 22">
            <a:extLst>
              <a:ext uri="{FF2B5EF4-FFF2-40B4-BE49-F238E27FC236}">
                <a16:creationId xmlns:a16="http://schemas.microsoft.com/office/drawing/2014/main" id="{DCDCB451-52D8-4B0E-AE72-C83092B057E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31207" y="244150"/>
            <a:ext cx="1781144" cy="435767"/>
          </a:xfrm>
          <a:prstGeom prst="rect">
            <a:avLst/>
          </a:prstGeom>
        </p:spPr>
      </p:pic>
      <p:pic>
        <p:nvPicPr>
          <p:cNvPr id="24" name="Imagen 23">
            <a:extLst>
              <a:ext uri="{FF2B5EF4-FFF2-40B4-BE49-F238E27FC236}">
                <a16:creationId xmlns:a16="http://schemas.microsoft.com/office/drawing/2014/main" id="{DF5539E6-CA4C-42C8-9401-BC2801B298B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87181" y="194851"/>
            <a:ext cx="1381977" cy="534365"/>
          </a:xfrm>
          <a:prstGeom prst="rect">
            <a:avLst/>
          </a:prstGeom>
        </p:spPr>
      </p:pic>
      <p:pic>
        <p:nvPicPr>
          <p:cNvPr id="25" name="Imagen 24">
            <a:extLst>
              <a:ext uri="{FF2B5EF4-FFF2-40B4-BE49-F238E27FC236}">
                <a16:creationId xmlns:a16="http://schemas.microsoft.com/office/drawing/2014/main" id="{911AE81F-F82A-45BB-B57A-2CFE6BB917F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54149" y="264507"/>
            <a:ext cx="2169953" cy="395053"/>
          </a:xfrm>
          <a:prstGeom prst="rect">
            <a:avLst/>
          </a:prstGeom>
        </p:spPr>
      </p:pic>
      <p:sp>
        <p:nvSpPr>
          <p:cNvPr id="26" name="Google Shape;239;p22">
            <a:extLst>
              <a:ext uri="{FF2B5EF4-FFF2-40B4-BE49-F238E27FC236}">
                <a16:creationId xmlns:a16="http://schemas.microsoft.com/office/drawing/2014/main" id="{0A2911E0-13D3-41AC-A9CB-C684BFC4BF90}"/>
              </a:ext>
            </a:extLst>
          </p:cNvPr>
          <p:cNvSpPr txBox="1">
            <a:spLocks/>
          </p:cNvSpPr>
          <p:nvPr/>
        </p:nvSpPr>
        <p:spPr>
          <a:xfrm>
            <a:off x="4520502" y="124503"/>
            <a:ext cx="1468851" cy="690411"/>
          </a:xfrm>
          <a:prstGeom prst="rect">
            <a:avLst/>
          </a:prstGeom>
        </p:spPr>
        <p:txBody>
          <a:bodyPr spcFirstLastPara="1" vert="horz" wrap="square" lIns="121900" tIns="121900" rIns="121900" bIns="12190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s-ES" sz="1050" b="1" dirty="0">
                <a:latin typeface="Poppins" panose="020B0604020202020204" charset="0"/>
                <a:cs typeface="Poppins" panose="020B0604020202020204" charset="0"/>
              </a:rPr>
              <a:t>Dirección de Aplicación Jurídico Procesal</a:t>
            </a:r>
            <a:endParaRPr lang="es-ES" sz="1050" dirty="0">
              <a:latin typeface="Poppins" panose="020B0604020202020204" charset="0"/>
              <a:cs typeface="Poppins" panose="020B0604020202020204" charset="0"/>
            </a:endParaRPr>
          </a:p>
          <a:p>
            <a:pPr marL="0" indent="0">
              <a:lnSpc>
                <a:spcPct val="100000"/>
              </a:lnSpc>
              <a:spcBef>
                <a:spcPts val="0"/>
              </a:spcBef>
              <a:buFont typeface="Arial" panose="020B0604020202020204" pitchFamily="34" charset="0"/>
              <a:buNone/>
            </a:pPr>
            <a:endParaRPr lang="es-ES" sz="1200" dirty="0">
              <a:latin typeface="Poppins" panose="020B0604020202020204" charset="0"/>
              <a:cs typeface="Poppins" panose="020B0604020202020204" charset="0"/>
            </a:endParaRPr>
          </a:p>
        </p:txBody>
      </p:sp>
      <p:cxnSp>
        <p:nvCxnSpPr>
          <p:cNvPr id="27" name="Conector recto 26">
            <a:extLst>
              <a:ext uri="{FF2B5EF4-FFF2-40B4-BE49-F238E27FC236}">
                <a16:creationId xmlns:a16="http://schemas.microsoft.com/office/drawing/2014/main" id="{E6D2BD06-5933-4D9B-AD1F-82E48D9567B1}"/>
              </a:ext>
            </a:extLst>
          </p:cNvPr>
          <p:cNvCxnSpPr>
            <a:cxnSpLocks/>
          </p:cNvCxnSpPr>
          <p:nvPr/>
        </p:nvCxnSpPr>
        <p:spPr>
          <a:xfrm>
            <a:off x="4501452" y="198499"/>
            <a:ext cx="0" cy="660039"/>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
        <p:nvSpPr>
          <p:cNvPr id="17" name="CuadroTexto 16">
            <a:extLst>
              <a:ext uri="{FF2B5EF4-FFF2-40B4-BE49-F238E27FC236}">
                <a16:creationId xmlns:a16="http://schemas.microsoft.com/office/drawing/2014/main" id="{793A6B0E-7019-4531-BE7E-F443DB51ED24}"/>
              </a:ext>
            </a:extLst>
          </p:cNvPr>
          <p:cNvSpPr txBox="1"/>
          <p:nvPr/>
        </p:nvSpPr>
        <p:spPr>
          <a:xfrm>
            <a:off x="1338206" y="1290920"/>
            <a:ext cx="9507894" cy="830997"/>
          </a:xfrm>
          <a:prstGeom prst="rect">
            <a:avLst/>
          </a:prstGeom>
          <a:solidFill>
            <a:schemeClr val="bg1"/>
          </a:solidFill>
        </p:spPr>
        <p:txBody>
          <a:bodyPr wrap="square">
            <a:spAutoFit/>
          </a:bodyPr>
          <a:lstStyle/>
          <a:p>
            <a:pPr algn="ctr"/>
            <a:r>
              <a:rPr lang="en" sz="2400" b="1" dirty="0">
                <a:latin typeface="Arial" panose="020B0604020202020204" pitchFamily="34" charset="0"/>
                <a:cs typeface="Arial" panose="020B0604020202020204" pitchFamily="34" charset="0"/>
              </a:rPr>
              <a:t>Las tres (3) funciones principales de la Dirección de Aplicación Jurídico Procesal son:</a:t>
            </a:r>
            <a:endParaRPr kumimoji="0" lang="es-MX"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endParaRPr>
          </a:p>
        </p:txBody>
      </p:sp>
      <p:graphicFrame>
        <p:nvGraphicFramePr>
          <p:cNvPr id="21" name="Diagrama 20">
            <a:extLst>
              <a:ext uri="{FF2B5EF4-FFF2-40B4-BE49-F238E27FC236}">
                <a16:creationId xmlns:a16="http://schemas.microsoft.com/office/drawing/2014/main" id="{E83BC467-7AD6-4A13-A237-1BB2BE268B46}"/>
              </a:ext>
            </a:extLst>
          </p:cNvPr>
          <p:cNvGraphicFramePr/>
          <p:nvPr>
            <p:extLst>
              <p:ext uri="{D42A27DB-BD31-4B8C-83A1-F6EECF244321}">
                <p14:modId xmlns:p14="http://schemas.microsoft.com/office/powerpoint/2010/main" val="2116406553"/>
              </p:ext>
            </p:extLst>
          </p:nvPr>
        </p:nvGraphicFramePr>
        <p:xfrm>
          <a:off x="2448487" y="2138431"/>
          <a:ext cx="7365439" cy="4272292"/>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p14="http://schemas.microsoft.com/office/powerpoint/2010/main" val="845285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 name="Elipse 1"/>
          <p:cNvSpPr/>
          <p:nvPr/>
        </p:nvSpPr>
        <p:spPr>
          <a:xfrm>
            <a:off x="3469607" y="882575"/>
            <a:ext cx="5252720" cy="5252720"/>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9" name="Google Shape;219;p20"/>
          <p:cNvSpPr txBox="1">
            <a:spLocks noGrp="1"/>
          </p:cNvSpPr>
          <p:nvPr>
            <p:ph type="sldNum" idx="12"/>
          </p:nvPr>
        </p:nvSpPr>
        <p:spPr>
          <a:xfrm>
            <a:off x="11407833" y="6101933"/>
            <a:ext cx="580800" cy="580800"/>
          </a:xfrm>
          <a:prstGeom prst="rect">
            <a:avLst/>
          </a:prstGeom>
        </p:spPr>
        <p:txBody>
          <a:bodyPr spcFirstLastPara="1" vert="horz" wrap="square" lIns="121900" tIns="121900" rIns="121900" bIns="121900" rtlCol="0" anchor="ctr" anchorCtr="0">
            <a:noAutofit/>
          </a:bodyPr>
          <a:lstStyle/>
          <a:p>
            <a:pPr algn="ctr"/>
            <a:fld id="{00000000-1234-1234-1234-123412341234}" type="slidenum">
              <a:rPr lang="en"/>
              <a:pPr algn="ctr"/>
              <a:t>6</a:t>
            </a:fld>
            <a:endParaRPr/>
          </a:p>
        </p:txBody>
      </p:sp>
      <p:sp>
        <p:nvSpPr>
          <p:cNvPr id="18" name="Elipse 17"/>
          <p:cNvSpPr/>
          <p:nvPr/>
        </p:nvSpPr>
        <p:spPr>
          <a:xfrm>
            <a:off x="2623770" y="36738"/>
            <a:ext cx="6944393" cy="6944393"/>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Elipse 18"/>
          <p:cNvSpPr/>
          <p:nvPr/>
        </p:nvSpPr>
        <p:spPr>
          <a:xfrm>
            <a:off x="1338206" y="-853063"/>
            <a:ext cx="10181131" cy="9382760"/>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Elipse 19"/>
          <p:cNvSpPr/>
          <p:nvPr/>
        </p:nvSpPr>
        <p:spPr>
          <a:xfrm>
            <a:off x="918054" y="-1219012"/>
            <a:ext cx="11021434" cy="10114657"/>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 name="Conector recto 3"/>
          <p:cNvCxnSpPr/>
          <p:nvPr/>
        </p:nvCxnSpPr>
        <p:spPr>
          <a:xfrm>
            <a:off x="4722471" y="5463136"/>
            <a:ext cx="2662177" cy="0"/>
          </a:xfrm>
          <a:prstGeom prst="line">
            <a:avLst/>
          </a:prstGeom>
          <a:ln w="19050">
            <a:solidFill>
              <a:srgbClr val="002060"/>
            </a:solidFill>
          </a:ln>
        </p:spPr>
        <p:style>
          <a:lnRef idx="1">
            <a:schemeClr val="accent1"/>
          </a:lnRef>
          <a:fillRef idx="0">
            <a:schemeClr val="accent1"/>
          </a:fillRef>
          <a:effectRef idx="0">
            <a:schemeClr val="accent1"/>
          </a:effectRef>
          <a:fontRef idx="minor">
            <a:schemeClr val="tx1"/>
          </a:fontRef>
        </p:style>
      </p:cxnSp>
      <p:sp>
        <p:nvSpPr>
          <p:cNvPr id="22" name="Rectángulo 21">
            <a:extLst>
              <a:ext uri="{FF2B5EF4-FFF2-40B4-BE49-F238E27FC236}">
                <a16:creationId xmlns:a16="http://schemas.microsoft.com/office/drawing/2014/main" id="{EBD8AF66-7BF8-4476-95BA-E0707B8488C1}"/>
              </a:ext>
            </a:extLst>
          </p:cNvPr>
          <p:cNvSpPr/>
          <p:nvPr/>
        </p:nvSpPr>
        <p:spPr>
          <a:xfrm>
            <a:off x="0" y="0"/>
            <a:ext cx="12192000" cy="105158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dirty="0"/>
          </a:p>
        </p:txBody>
      </p:sp>
      <p:pic>
        <p:nvPicPr>
          <p:cNvPr id="23" name="Imagen 22">
            <a:extLst>
              <a:ext uri="{FF2B5EF4-FFF2-40B4-BE49-F238E27FC236}">
                <a16:creationId xmlns:a16="http://schemas.microsoft.com/office/drawing/2014/main" id="{DCDCB451-52D8-4B0E-AE72-C83092B057E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31207" y="244150"/>
            <a:ext cx="1781144" cy="435767"/>
          </a:xfrm>
          <a:prstGeom prst="rect">
            <a:avLst/>
          </a:prstGeom>
        </p:spPr>
      </p:pic>
      <p:pic>
        <p:nvPicPr>
          <p:cNvPr id="24" name="Imagen 23">
            <a:extLst>
              <a:ext uri="{FF2B5EF4-FFF2-40B4-BE49-F238E27FC236}">
                <a16:creationId xmlns:a16="http://schemas.microsoft.com/office/drawing/2014/main" id="{DF5539E6-CA4C-42C8-9401-BC2801B298B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87181" y="194851"/>
            <a:ext cx="1381977" cy="534365"/>
          </a:xfrm>
          <a:prstGeom prst="rect">
            <a:avLst/>
          </a:prstGeom>
        </p:spPr>
      </p:pic>
      <p:pic>
        <p:nvPicPr>
          <p:cNvPr id="25" name="Imagen 24">
            <a:extLst>
              <a:ext uri="{FF2B5EF4-FFF2-40B4-BE49-F238E27FC236}">
                <a16:creationId xmlns:a16="http://schemas.microsoft.com/office/drawing/2014/main" id="{911AE81F-F82A-45BB-B57A-2CFE6BB917F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54149" y="264507"/>
            <a:ext cx="2169953" cy="395053"/>
          </a:xfrm>
          <a:prstGeom prst="rect">
            <a:avLst/>
          </a:prstGeom>
        </p:spPr>
      </p:pic>
      <p:sp>
        <p:nvSpPr>
          <p:cNvPr id="26" name="Google Shape;239;p22">
            <a:extLst>
              <a:ext uri="{FF2B5EF4-FFF2-40B4-BE49-F238E27FC236}">
                <a16:creationId xmlns:a16="http://schemas.microsoft.com/office/drawing/2014/main" id="{0A2911E0-13D3-41AC-A9CB-C684BFC4BF90}"/>
              </a:ext>
            </a:extLst>
          </p:cNvPr>
          <p:cNvSpPr txBox="1">
            <a:spLocks/>
          </p:cNvSpPr>
          <p:nvPr/>
        </p:nvSpPr>
        <p:spPr>
          <a:xfrm>
            <a:off x="4520502" y="124503"/>
            <a:ext cx="1468851" cy="690411"/>
          </a:xfrm>
          <a:prstGeom prst="rect">
            <a:avLst/>
          </a:prstGeom>
        </p:spPr>
        <p:txBody>
          <a:bodyPr spcFirstLastPara="1" vert="horz" wrap="square" lIns="121900" tIns="121900" rIns="121900" bIns="12190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s-ES" sz="1050" b="1" dirty="0">
                <a:latin typeface="Poppins" panose="020B0604020202020204" charset="0"/>
                <a:cs typeface="Poppins" panose="020B0604020202020204" charset="0"/>
              </a:rPr>
              <a:t>Dirección de Aplicación Jurídico Procesal</a:t>
            </a:r>
            <a:endParaRPr lang="es-ES" sz="1050" dirty="0">
              <a:latin typeface="Poppins" panose="020B0604020202020204" charset="0"/>
              <a:cs typeface="Poppins" panose="020B0604020202020204" charset="0"/>
            </a:endParaRPr>
          </a:p>
          <a:p>
            <a:pPr marL="0" indent="0">
              <a:lnSpc>
                <a:spcPct val="100000"/>
              </a:lnSpc>
              <a:spcBef>
                <a:spcPts val="0"/>
              </a:spcBef>
              <a:buFont typeface="Arial" panose="020B0604020202020204" pitchFamily="34" charset="0"/>
              <a:buNone/>
            </a:pPr>
            <a:endParaRPr lang="es-ES" sz="1200" dirty="0">
              <a:latin typeface="Poppins" panose="020B0604020202020204" charset="0"/>
              <a:cs typeface="Poppins" panose="020B0604020202020204" charset="0"/>
            </a:endParaRPr>
          </a:p>
        </p:txBody>
      </p:sp>
      <p:cxnSp>
        <p:nvCxnSpPr>
          <p:cNvPr id="27" name="Conector recto 26">
            <a:extLst>
              <a:ext uri="{FF2B5EF4-FFF2-40B4-BE49-F238E27FC236}">
                <a16:creationId xmlns:a16="http://schemas.microsoft.com/office/drawing/2014/main" id="{E6D2BD06-5933-4D9B-AD1F-82E48D9567B1}"/>
              </a:ext>
            </a:extLst>
          </p:cNvPr>
          <p:cNvCxnSpPr>
            <a:cxnSpLocks/>
          </p:cNvCxnSpPr>
          <p:nvPr/>
        </p:nvCxnSpPr>
        <p:spPr>
          <a:xfrm>
            <a:off x="4501452" y="198499"/>
            <a:ext cx="0" cy="660039"/>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
        <p:nvSpPr>
          <p:cNvPr id="17" name="CuadroTexto 16">
            <a:extLst>
              <a:ext uri="{FF2B5EF4-FFF2-40B4-BE49-F238E27FC236}">
                <a16:creationId xmlns:a16="http://schemas.microsoft.com/office/drawing/2014/main" id="{793A6B0E-7019-4531-BE7E-F443DB51ED24}"/>
              </a:ext>
            </a:extLst>
          </p:cNvPr>
          <p:cNvSpPr txBox="1"/>
          <p:nvPr/>
        </p:nvSpPr>
        <p:spPr>
          <a:xfrm>
            <a:off x="1422767" y="1264022"/>
            <a:ext cx="9416880" cy="830997"/>
          </a:xfrm>
          <a:prstGeom prst="rect">
            <a:avLst/>
          </a:prstGeom>
          <a:solidFill>
            <a:schemeClr val="bg1"/>
          </a:solidFill>
        </p:spPr>
        <p:txBody>
          <a:bodyPr wrap="square">
            <a:spAutoFit/>
          </a:bodyPr>
          <a:lstStyle/>
          <a:p>
            <a:pPr algn="ctr"/>
            <a:r>
              <a:rPr lang="es-MX" sz="2400" b="1" dirty="0">
                <a:latin typeface="Arial" panose="020B0604020202020204" pitchFamily="34" charset="0"/>
                <a:cs typeface="Arial" panose="020B0604020202020204" pitchFamily="34" charset="0"/>
              </a:rPr>
              <a:t>a) Elaborar informes técnicos que apoyen la toma de decisiones de la Presidencia Ejecutiva y del Consejo Directivo:</a:t>
            </a:r>
          </a:p>
        </p:txBody>
      </p:sp>
      <p:graphicFrame>
        <p:nvGraphicFramePr>
          <p:cNvPr id="3" name="Diagrama 2">
            <a:extLst>
              <a:ext uri="{FF2B5EF4-FFF2-40B4-BE49-F238E27FC236}">
                <a16:creationId xmlns:a16="http://schemas.microsoft.com/office/drawing/2014/main" id="{4C56E745-4E07-8E8E-0299-2BC698C15267}"/>
              </a:ext>
            </a:extLst>
          </p:cNvPr>
          <p:cNvGraphicFramePr/>
          <p:nvPr>
            <p:extLst>
              <p:ext uri="{D42A27DB-BD31-4B8C-83A1-F6EECF244321}">
                <p14:modId xmlns:p14="http://schemas.microsoft.com/office/powerpoint/2010/main" val="1415457597"/>
              </p:ext>
            </p:extLst>
          </p:nvPr>
        </p:nvGraphicFramePr>
        <p:xfrm>
          <a:off x="2571578" y="2361658"/>
          <a:ext cx="7119258" cy="3841298"/>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p14="http://schemas.microsoft.com/office/powerpoint/2010/main" val="8378575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Shape 457"/>
        <p:cNvGrpSpPr/>
        <p:nvPr/>
      </p:nvGrpSpPr>
      <p:grpSpPr>
        <a:xfrm>
          <a:off x="0" y="0"/>
          <a:ext cx="0" cy="0"/>
          <a:chOff x="0" y="0"/>
          <a:chExt cx="0" cy="0"/>
        </a:xfrm>
      </p:grpSpPr>
      <p:sp>
        <p:nvSpPr>
          <p:cNvPr id="458" name="Google Shape;458;p39"/>
          <p:cNvSpPr txBox="1">
            <a:spLocks noGrp="1"/>
          </p:cNvSpPr>
          <p:nvPr>
            <p:ph type="ctrTitle"/>
          </p:nvPr>
        </p:nvSpPr>
        <p:spPr>
          <a:xfrm>
            <a:off x="3426400" y="2580775"/>
            <a:ext cx="5339200" cy="970145"/>
          </a:xfrm>
          <a:prstGeom prst="rect">
            <a:avLst/>
          </a:prstGeom>
        </p:spPr>
        <p:txBody>
          <a:bodyPr spcFirstLastPara="1" vert="horz" wrap="square" lIns="121900" tIns="121900" rIns="121900" bIns="121900" rtlCol="0" anchor="b" anchorCtr="0">
            <a:noAutofit/>
          </a:bodyPr>
          <a:lstStyle/>
          <a:p>
            <a:r>
              <a:rPr lang="en" sz="4800" b="1" dirty="0">
                <a:latin typeface="Arial" panose="020B0604020202020204" pitchFamily="34" charset="0"/>
                <a:cs typeface="Arial" panose="020B0604020202020204" pitchFamily="34" charset="0"/>
              </a:rPr>
              <a:t>Área de encargaturas</a:t>
            </a:r>
            <a:endParaRPr sz="4800" b="1" dirty="0">
              <a:latin typeface="Arial" panose="020B0604020202020204" pitchFamily="34" charset="0"/>
              <a:cs typeface="Arial" panose="020B0604020202020204" pitchFamily="34" charset="0"/>
            </a:endParaRPr>
          </a:p>
        </p:txBody>
      </p:sp>
      <p:sp>
        <p:nvSpPr>
          <p:cNvPr id="460" name="Google Shape;460;p39"/>
          <p:cNvSpPr txBox="1"/>
          <p:nvPr/>
        </p:nvSpPr>
        <p:spPr>
          <a:xfrm>
            <a:off x="1290591" y="948821"/>
            <a:ext cx="1856800" cy="1854400"/>
          </a:xfrm>
          <a:prstGeom prst="rect">
            <a:avLst/>
          </a:prstGeom>
          <a:noFill/>
          <a:ln>
            <a:noFill/>
          </a:ln>
        </p:spPr>
        <p:txBody>
          <a:bodyPr spcFirstLastPara="1" wrap="square" lIns="121900" tIns="121900" rIns="121900" bIns="121900" anchor="ctr" anchorCtr="0">
            <a:noAutofit/>
          </a:bodyPr>
          <a:lstStyle/>
          <a:p>
            <a:pPr algn="ctr">
              <a:buClr>
                <a:schemeClr val="dk1"/>
              </a:buClr>
              <a:buSzPts val="1100"/>
            </a:pPr>
            <a:endParaRPr sz="8000" dirty="0">
              <a:solidFill>
                <a:srgbClr val="FFFFFF"/>
              </a:solidFill>
              <a:latin typeface="Arial" panose="020B0604020202020204" pitchFamily="34" charset="0"/>
              <a:cs typeface="Arial" panose="020B0604020202020204" pitchFamily="34" charset="0"/>
            </a:endParaRPr>
          </a:p>
        </p:txBody>
      </p:sp>
      <p:cxnSp>
        <p:nvCxnSpPr>
          <p:cNvPr id="3" name="Conector recto 2"/>
          <p:cNvCxnSpPr/>
          <p:nvPr/>
        </p:nvCxnSpPr>
        <p:spPr>
          <a:xfrm>
            <a:off x="4193628" y="2803221"/>
            <a:ext cx="3720662"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sp>
        <p:nvSpPr>
          <p:cNvPr id="2" name="CuadroTexto 1">
            <a:extLst>
              <a:ext uri="{FF2B5EF4-FFF2-40B4-BE49-F238E27FC236}">
                <a16:creationId xmlns:a16="http://schemas.microsoft.com/office/drawing/2014/main" id="{59AEE37C-F2CF-58C1-82E2-6357D8E79450}"/>
              </a:ext>
            </a:extLst>
          </p:cNvPr>
          <p:cNvSpPr txBox="1"/>
          <p:nvPr/>
        </p:nvSpPr>
        <p:spPr>
          <a:xfrm>
            <a:off x="3660009" y="3893456"/>
            <a:ext cx="4871982" cy="400110"/>
          </a:xfrm>
          <a:prstGeom prst="rect">
            <a:avLst/>
          </a:prstGeom>
          <a:noFill/>
        </p:spPr>
        <p:txBody>
          <a:bodyPr wrap="square" rtlCol="0">
            <a:spAutoFit/>
          </a:bodyPr>
          <a:lstStyle/>
          <a:p>
            <a:pPr algn="ctr"/>
            <a:r>
              <a:rPr lang="es-MX" sz="2000" dirty="0">
                <a:latin typeface="Arial" panose="020B0604020202020204" pitchFamily="34" charset="0"/>
                <a:cs typeface="Arial" panose="020B0604020202020204" pitchFamily="34" charset="0"/>
              </a:rPr>
              <a:t>Dirección de Aplicación Jurídico Procesal</a:t>
            </a:r>
            <a:endParaRPr lang="es-PE"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336873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 name="Elipse 1"/>
          <p:cNvSpPr/>
          <p:nvPr/>
        </p:nvSpPr>
        <p:spPr>
          <a:xfrm>
            <a:off x="3469607" y="882575"/>
            <a:ext cx="5252720" cy="5252720"/>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9" name="Google Shape;219;p20"/>
          <p:cNvSpPr txBox="1">
            <a:spLocks noGrp="1"/>
          </p:cNvSpPr>
          <p:nvPr>
            <p:ph type="sldNum" idx="12"/>
          </p:nvPr>
        </p:nvSpPr>
        <p:spPr>
          <a:xfrm>
            <a:off x="11407833" y="6101933"/>
            <a:ext cx="580800" cy="580800"/>
          </a:xfrm>
          <a:prstGeom prst="rect">
            <a:avLst/>
          </a:prstGeom>
        </p:spPr>
        <p:txBody>
          <a:bodyPr spcFirstLastPara="1" vert="horz" wrap="square" lIns="121900" tIns="121900" rIns="121900" bIns="121900" rtlCol="0" anchor="ctr" anchorCtr="0">
            <a:noAutofit/>
          </a:bodyPr>
          <a:lstStyle/>
          <a:p>
            <a:pPr algn="ctr"/>
            <a:fld id="{00000000-1234-1234-1234-123412341234}" type="slidenum">
              <a:rPr lang="en"/>
              <a:pPr algn="ctr"/>
              <a:t>8</a:t>
            </a:fld>
            <a:endParaRPr/>
          </a:p>
        </p:txBody>
      </p:sp>
      <p:sp>
        <p:nvSpPr>
          <p:cNvPr id="18" name="Elipse 17"/>
          <p:cNvSpPr/>
          <p:nvPr/>
        </p:nvSpPr>
        <p:spPr>
          <a:xfrm>
            <a:off x="2623770" y="36738"/>
            <a:ext cx="7028230" cy="7430862"/>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Elipse 18"/>
          <p:cNvSpPr/>
          <p:nvPr/>
        </p:nvSpPr>
        <p:spPr>
          <a:xfrm>
            <a:off x="1338206" y="-853063"/>
            <a:ext cx="10181131" cy="9382760"/>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Elipse 19"/>
          <p:cNvSpPr/>
          <p:nvPr/>
        </p:nvSpPr>
        <p:spPr>
          <a:xfrm>
            <a:off x="918054" y="-1219012"/>
            <a:ext cx="11021434" cy="10114657"/>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ángulo 21">
            <a:extLst>
              <a:ext uri="{FF2B5EF4-FFF2-40B4-BE49-F238E27FC236}">
                <a16:creationId xmlns:a16="http://schemas.microsoft.com/office/drawing/2014/main" id="{EBD8AF66-7BF8-4476-95BA-E0707B8488C1}"/>
              </a:ext>
            </a:extLst>
          </p:cNvPr>
          <p:cNvSpPr/>
          <p:nvPr/>
        </p:nvSpPr>
        <p:spPr>
          <a:xfrm>
            <a:off x="0" y="0"/>
            <a:ext cx="12192000" cy="105158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dirty="0"/>
          </a:p>
        </p:txBody>
      </p:sp>
      <p:pic>
        <p:nvPicPr>
          <p:cNvPr id="23" name="Imagen 22">
            <a:extLst>
              <a:ext uri="{FF2B5EF4-FFF2-40B4-BE49-F238E27FC236}">
                <a16:creationId xmlns:a16="http://schemas.microsoft.com/office/drawing/2014/main" id="{DCDCB451-52D8-4B0E-AE72-C83092B057E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31207" y="244150"/>
            <a:ext cx="1781144" cy="435767"/>
          </a:xfrm>
          <a:prstGeom prst="rect">
            <a:avLst/>
          </a:prstGeom>
        </p:spPr>
      </p:pic>
      <p:pic>
        <p:nvPicPr>
          <p:cNvPr id="24" name="Imagen 23">
            <a:extLst>
              <a:ext uri="{FF2B5EF4-FFF2-40B4-BE49-F238E27FC236}">
                <a16:creationId xmlns:a16="http://schemas.microsoft.com/office/drawing/2014/main" id="{DF5539E6-CA4C-42C8-9401-BC2801B298B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87181" y="194851"/>
            <a:ext cx="1381977" cy="534365"/>
          </a:xfrm>
          <a:prstGeom prst="rect">
            <a:avLst/>
          </a:prstGeom>
        </p:spPr>
      </p:pic>
      <p:pic>
        <p:nvPicPr>
          <p:cNvPr id="25" name="Imagen 24">
            <a:extLst>
              <a:ext uri="{FF2B5EF4-FFF2-40B4-BE49-F238E27FC236}">
                <a16:creationId xmlns:a16="http://schemas.microsoft.com/office/drawing/2014/main" id="{911AE81F-F82A-45BB-B57A-2CFE6BB917F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54149" y="264507"/>
            <a:ext cx="2169953" cy="395053"/>
          </a:xfrm>
          <a:prstGeom prst="rect">
            <a:avLst/>
          </a:prstGeom>
        </p:spPr>
      </p:pic>
      <p:sp>
        <p:nvSpPr>
          <p:cNvPr id="26" name="Google Shape;239;p22">
            <a:extLst>
              <a:ext uri="{FF2B5EF4-FFF2-40B4-BE49-F238E27FC236}">
                <a16:creationId xmlns:a16="http://schemas.microsoft.com/office/drawing/2014/main" id="{0A2911E0-13D3-41AC-A9CB-C684BFC4BF90}"/>
              </a:ext>
            </a:extLst>
          </p:cNvPr>
          <p:cNvSpPr txBox="1">
            <a:spLocks/>
          </p:cNvSpPr>
          <p:nvPr/>
        </p:nvSpPr>
        <p:spPr>
          <a:xfrm>
            <a:off x="4520502" y="124503"/>
            <a:ext cx="1468851" cy="690411"/>
          </a:xfrm>
          <a:prstGeom prst="rect">
            <a:avLst/>
          </a:prstGeom>
        </p:spPr>
        <p:txBody>
          <a:bodyPr spcFirstLastPara="1" vert="horz" wrap="square" lIns="121900" tIns="121900" rIns="121900" bIns="12190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s-ES" sz="1050" b="1" dirty="0">
                <a:latin typeface="Poppins" panose="020B0604020202020204" charset="0"/>
                <a:cs typeface="Poppins" panose="020B0604020202020204" charset="0"/>
              </a:rPr>
              <a:t>Dirección de Aplicación Jurídico Procesal</a:t>
            </a:r>
            <a:endParaRPr lang="es-ES" sz="1050" dirty="0">
              <a:latin typeface="Poppins" panose="020B0604020202020204" charset="0"/>
              <a:cs typeface="Poppins" panose="020B0604020202020204" charset="0"/>
            </a:endParaRPr>
          </a:p>
          <a:p>
            <a:pPr marL="0" indent="0">
              <a:lnSpc>
                <a:spcPct val="100000"/>
              </a:lnSpc>
              <a:spcBef>
                <a:spcPts val="0"/>
              </a:spcBef>
              <a:buFont typeface="Arial" panose="020B0604020202020204" pitchFamily="34" charset="0"/>
              <a:buNone/>
            </a:pPr>
            <a:endParaRPr lang="es-ES" sz="1200" dirty="0">
              <a:latin typeface="Poppins" panose="020B0604020202020204" charset="0"/>
              <a:cs typeface="Poppins" panose="020B0604020202020204" charset="0"/>
            </a:endParaRPr>
          </a:p>
        </p:txBody>
      </p:sp>
      <p:cxnSp>
        <p:nvCxnSpPr>
          <p:cNvPr id="27" name="Conector recto 26">
            <a:extLst>
              <a:ext uri="{FF2B5EF4-FFF2-40B4-BE49-F238E27FC236}">
                <a16:creationId xmlns:a16="http://schemas.microsoft.com/office/drawing/2014/main" id="{E6D2BD06-5933-4D9B-AD1F-82E48D9567B1}"/>
              </a:ext>
            </a:extLst>
          </p:cNvPr>
          <p:cNvCxnSpPr>
            <a:cxnSpLocks/>
          </p:cNvCxnSpPr>
          <p:nvPr/>
        </p:nvCxnSpPr>
        <p:spPr>
          <a:xfrm>
            <a:off x="4501452" y="198499"/>
            <a:ext cx="0" cy="660039"/>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
        <p:nvSpPr>
          <p:cNvPr id="17" name="CuadroTexto 16">
            <a:extLst>
              <a:ext uri="{FF2B5EF4-FFF2-40B4-BE49-F238E27FC236}">
                <a16:creationId xmlns:a16="http://schemas.microsoft.com/office/drawing/2014/main" id="{793A6B0E-7019-4531-BE7E-F443DB51ED24}"/>
              </a:ext>
            </a:extLst>
          </p:cNvPr>
          <p:cNvSpPr txBox="1"/>
          <p:nvPr/>
        </p:nvSpPr>
        <p:spPr>
          <a:xfrm>
            <a:off x="185629" y="4684962"/>
            <a:ext cx="8631646" cy="400110"/>
          </a:xfrm>
          <a:prstGeom prst="rect">
            <a:avLst/>
          </a:prstGeom>
          <a:solidFill>
            <a:schemeClr val="bg1"/>
          </a:solidFill>
        </p:spPr>
        <p:txBody>
          <a:bodyPr wrap="square">
            <a:spAutoFit/>
          </a:bodyPr>
          <a:lstStyle/>
          <a:p>
            <a:pPr algn="ctr"/>
            <a:endParaRPr kumimoji="0" lang="es-MX" sz="20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endParaRPr>
          </a:p>
        </p:txBody>
      </p:sp>
      <p:graphicFrame>
        <p:nvGraphicFramePr>
          <p:cNvPr id="3" name="Diagrama 2">
            <a:extLst>
              <a:ext uri="{FF2B5EF4-FFF2-40B4-BE49-F238E27FC236}">
                <a16:creationId xmlns:a16="http://schemas.microsoft.com/office/drawing/2014/main" id="{4DEC41CD-9129-16CE-4BD0-1AD9FF8B8824}"/>
              </a:ext>
            </a:extLst>
          </p:cNvPr>
          <p:cNvGraphicFramePr/>
          <p:nvPr>
            <p:extLst>
              <p:ext uri="{D42A27DB-BD31-4B8C-83A1-F6EECF244321}">
                <p14:modId xmlns:p14="http://schemas.microsoft.com/office/powerpoint/2010/main" val="2992990582"/>
              </p:ext>
            </p:extLst>
          </p:nvPr>
        </p:nvGraphicFramePr>
        <p:xfrm>
          <a:off x="1122169" y="2573401"/>
          <a:ext cx="9734365" cy="3993418"/>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5" name="CuadroTexto 4">
            <a:extLst>
              <a:ext uri="{FF2B5EF4-FFF2-40B4-BE49-F238E27FC236}">
                <a16:creationId xmlns:a16="http://schemas.microsoft.com/office/drawing/2014/main" id="{6647F0C8-5A12-491B-9CCF-1B937276431A}"/>
              </a:ext>
            </a:extLst>
          </p:cNvPr>
          <p:cNvSpPr txBox="1"/>
          <p:nvPr/>
        </p:nvSpPr>
        <p:spPr>
          <a:xfrm>
            <a:off x="3304522" y="1132561"/>
            <a:ext cx="5369661" cy="523220"/>
          </a:xfrm>
          <a:prstGeom prst="rect">
            <a:avLst/>
          </a:prstGeom>
          <a:noFill/>
        </p:spPr>
        <p:txBody>
          <a:bodyPr wrap="square" rtlCol="0">
            <a:spAutoFit/>
          </a:bodyPr>
          <a:lstStyle/>
          <a:p>
            <a:pPr algn="ctr"/>
            <a:r>
              <a:rPr lang="es-MX" sz="2800" b="1" dirty="0">
                <a:latin typeface="Arial" panose="020B0604020202020204" pitchFamily="34" charset="0"/>
                <a:cs typeface="Arial" panose="020B0604020202020204" pitchFamily="34" charset="0"/>
              </a:rPr>
              <a:t>Procedimiento</a:t>
            </a:r>
            <a:r>
              <a:rPr lang="es-MX" dirty="0">
                <a:latin typeface="Arial" panose="020B0604020202020204" pitchFamily="34" charset="0"/>
                <a:cs typeface="Arial" panose="020B0604020202020204" pitchFamily="34" charset="0"/>
              </a:rPr>
              <a:t> </a:t>
            </a:r>
            <a:endParaRPr lang="es-PE" dirty="0">
              <a:latin typeface="Arial" panose="020B0604020202020204" pitchFamily="34" charset="0"/>
              <a:cs typeface="Arial" panose="020B0604020202020204" pitchFamily="34" charset="0"/>
            </a:endParaRPr>
          </a:p>
        </p:txBody>
      </p:sp>
      <p:graphicFrame>
        <p:nvGraphicFramePr>
          <p:cNvPr id="21" name="Tabla 5">
            <a:extLst>
              <a:ext uri="{FF2B5EF4-FFF2-40B4-BE49-F238E27FC236}">
                <a16:creationId xmlns:a16="http://schemas.microsoft.com/office/drawing/2014/main" id="{124B5D00-90E9-44F7-8A29-70353A54F86D}"/>
              </a:ext>
            </a:extLst>
          </p:cNvPr>
          <p:cNvGraphicFramePr>
            <a:graphicFrameLocks noGrp="1"/>
          </p:cNvGraphicFramePr>
          <p:nvPr>
            <p:extLst>
              <p:ext uri="{D42A27DB-BD31-4B8C-83A1-F6EECF244321}">
                <p14:modId xmlns:p14="http://schemas.microsoft.com/office/powerpoint/2010/main" val="380667371"/>
              </p:ext>
            </p:extLst>
          </p:nvPr>
        </p:nvGraphicFramePr>
        <p:xfrm>
          <a:off x="822302" y="1741792"/>
          <a:ext cx="10334100" cy="640080"/>
        </p:xfrm>
        <a:graphic>
          <a:graphicData uri="http://schemas.openxmlformats.org/drawingml/2006/table">
            <a:tbl>
              <a:tblPr firstRow="1" bandRow="1">
                <a:tableStyleId>{5C22544A-7EE6-4342-B048-85BDC9FD1C3A}</a:tableStyleId>
              </a:tblPr>
              <a:tblGrid>
                <a:gridCol w="10334100">
                  <a:extLst>
                    <a:ext uri="{9D8B030D-6E8A-4147-A177-3AD203B41FA5}">
                      <a16:colId xmlns:a16="http://schemas.microsoft.com/office/drawing/2014/main" val="1965470364"/>
                    </a:ext>
                  </a:extLst>
                </a:gridCol>
              </a:tblGrid>
              <a:tr h="639374">
                <a:tc>
                  <a:txBody>
                    <a:bodyPr/>
                    <a:lstStyle/>
                    <a:p>
                      <a:r>
                        <a:rPr lang="es-MX" b="0" dirty="0">
                          <a:solidFill>
                            <a:schemeClr val="tx1"/>
                          </a:solidFill>
                          <a:latin typeface="Arial" panose="020B0604020202020204" pitchFamily="34" charset="0"/>
                          <a:cs typeface="Arial" panose="020B0604020202020204" pitchFamily="34" charset="0"/>
                        </a:rPr>
                        <a:t>De acuerdo al </a:t>
                      </a:r>
                      <a:r>
                        <a:rPr lang="es-MX" b="1" dirty="0">
                          <a:solidFill>
                            <a:schemeClr val="tx1"/>
                          </a:solidFill>
                          <a:latin typeface="Arial" panose="020B0604020202020204" pitchFamily="34" charset="0"/>
                          <a:cs typeface="Arial" panose="020B0604020202020204" pitchFamily="34" charset="0"/>
                        </a:rPr>
                        <a:t>numeral 9.1 de la </a:t>
                      </a:r>
                      <a:r>
                        <a:rPr lang="es-PE" b="1" dirty="0">
                          <a:solidFill>
                            <a:schemeClr val="tx1"/>
                          </a:solidFill>
                          <a:latin typeface="Arial" panose="020B0604020202020204" pitchFamily="34" charset="0"/>
                          <a:cs typeface="Arial" panose="020B0604020202020204" pitchFamily="34" charset="0"/>
                        </a:rPr>
                        <a:t>Directiva N.º 002-2023-JUS/PGE-CD</a:t>
                      </a:r>
                      <a:r>
                        <a:rPr lang="es-MX" b="0" dirty="0">
                          <a:solidFill>
                            <a:schemeClr val="tx1"/>
                          </a:solidFill>
                          <a:latin typeface="Arial" panose="020B0604020202020204" pitchFamily="34" charset="0"/>
                          <a:cs typeface="Arial" panose="020B0604020202020204" pitchFamily="34" charset="0"/>
                        </a:rPr>
                        <a:t>, la Dirección de Aplicación Jurídico Procesal elabora su informe técnico considerando cualquiera de los siguientes criterios:</a:t>
                      </a:r>
                    </a:p>
                  </a:txBody>
                  <a:tcPr anchor="ctr">
                    <a:solidFill>
                      <a:schemeClr val="bg2">
                        <a:lumMod val="75000"/>
                      </a:schemeClr>
                    </a:solidFill>
                  </a:tcPr>
                </a:tc>
                <a:extLst>
                  <a:ext uri="{0D108BD9-81ED-4DB2-BD59-A6C34878D82A}">
                    <a16:rowId xmlns:a16="http://schemas.microsoft.com/office/drawing/2014/main" val="2366415150"/>
                  </a:ext>
                </a:extLst>
              </a:tr>
            </a:tbl>
          </a:graphicData>
        </a:graphic>
      </p:graphicFrame>
    </p:spTree>
    <p:extLst>
      <p:ext uri="{BB962C8B-B14F-4D97-AF65-F5344CB8AC3E}">
        <p14:creationId xmlns:p14="http://schemas.microsoft.com/office/powerpoint/2010/main" val="32886973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 name="Elipse 1"/>
          <p:cNvSpPr/>
          <p:nvPr/>
        </p:nvSpPr>
        <p:spPr>
          <a:xfrm>
            <a:off x="3469607" y="882575"/>
            <a:ext cx="5252720" cy="5252720"/>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 name="Google Shape;205;p20"/>
          <p:cNvSpPr txBox="1">
            <a:spLocks noGrp="1"/>
          </p:cNvSpPr>
          <p:nvPr>
            <p:ph type="ctrTitle" idx="4294967295"/>
          </p:nvPr>
        </p:nvSpPr>
        <p:spPr>
          <a:xfrm>
            <a:off x="3453998" y="1137811"/>
            <a:ext cx="5070710" cy="512134"/>
          </a:xfrm>
          <a:prstGeom prst="rect">
            <a:avLst/>
          </a:prstGeom>
        </p:spPr>
        <p:txBody>
          <a:bodyPr spcFirstLastPara="1" vert="horz" wrap="square" lIns="121900" tIns="121900" rIns="121900" bIns="121900" rtlCol="0" anchor="b" anchorCtr="0">
            <a:noAutofit/>
          </a:bodyPr>
          <a:lstStyle/>
          <a:p>
            <a:pPr algn="ctr">
              <a:spcBef>
                <a:spcPts val="0"/>
              </a:spcBef>
            </a:pPr>
            <a:r>
              <a:rPr kumimoji="0" lang="es-MX" sz="2400" b="1" i="0"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Supuestos para la encargatura</a:t>
            </a:r>
            <a:endParaRPr lang="es-MX" sz="8000" dirty="0">
              <a:latin typeface="Arial" panose="020B0604020202020204" pitchFamily="34" charset="0"/>
              <a:cs typeface="Arial" panose="020B0604020202020204" pitchFamily="34" charset="0"/>
            </a:endParaRPr>
          </a:p>
        </p:txBody>
      </p:sp>
      <p:sp>
        <p:nvSpPr>
          <p:cNvPr id="219" name="Google Shape;219;p20"/>
          <p:cNvSpPr txBox="1">
            <a:spLocks noGrp="1"/>
          </p:cNvSpPr>
          <p:nvPr>
            <p:ph type="sldNum" idx="12"/>
          </p:nvPr>
        </p:nvSpPr>
        <p:spPr>
          <a:xfrm>
            <a:off x="11407833" y="6101933"/>
            <a:ext cx="580800" cy="580800"/>
          </a:xfrm>
          <a:prstGeom prst="rect">
            <a:avLst/>
          </a:prstGeom>
        </p:spPr>
        <p:txBody>
          <a:bodyPr spcFirstLastPara="1" vert="horz" wrap="square" lIns="121900" tIns="121900" rIns="121900" bIns="121900" rtlCol="0" anchor="ctr" anchorCtr="0">
            <a:noAutofit/>
          </a:bodyPr>
          <a:lstStyle/>
          <a:p>
            <a:pPr algn="ctr"/>
            <a:fld id="{00000000-1234-1234-1234-123412341234}" type="slidenum">
              <a:rPr lang="en"/>
              <a:pPr algn="ctr"/>
              <a:t>9</a:t>
            </a:fld>
            <a:endParaRPr/>
          </a:p>
        </p:txBody>
      </p:sp>
      <p:sp>
        <p:nvSpPr>
          <p:cNvPr id="18" name="Elipse 17"/>
          <p:cNvSpPr/>
          <p:nvPr/>
        </p:nvSpPr>
        <p:spPr>
          <a:xfrm>
            <a:off x="2623770" y="36738"/>
            <a:ext cx="6944393" cy="6944393"/>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Elipse 18"/>
          <p:cNvSpPr/>
          <p:nvPr/>
        </p:nvSpPr>
        <p:spPr>
          <a:xfrm>
            <a:off x="1338206" y="-853063"/>
            <a:ext cx="10181131" cy="9382760"/>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Elipse 19"/>
          <p:cNvSpPr/>
          <p:nvPr/>
        </p:nvSpPr>
        <p:spPr>
          <a:xfrm>
            <a:off x="918054" y="-1219012"/>
            <a:ext cx="11021434" cy="10114657"/>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 name="Conector recto 3"/>
          <p:cNvCxnSpPr/>
          <p:nvPr/>
        </p:nvCxnSpPr>
        <p:spPr>
          <a:xfrm>
            <a:off x="4722471" y="5463136"/>
            <a:ext cx="2662177" cy="0"/>
          </a:xfrm>
          <a:prstGeom prst="line">
            <a:avLst/>
          </a:prstGeom>
          <a:ln w="19050">
            <a:solidFill>
              <a:srgbClr val="002060"/>
            </a:solidFill>
          </a:ln>
        </p:spPr>
        <p:style>
          <a:lnRef idx="1">
            <a:schemeClr val="accent1"/>
          </a:lnRef>
          <a:fillRef idx="0">
            <a:schemeClr val="accent1"/>
          </a:fillRef>
          <a:effectRef idx="0">
            <a:schemeClr val="accent1"/>
          </a:effectRef>
          <a:fontRef idx="minor">
            <a:schemeClr val="tx1"/>
          </a:fontRef>
        </p:style>
      </p:cxnSp>
      <p:sp>
        <p:nvSpPr>
          <p:cNvPr id="22" name="Rectángulo 21">
            <a:extLst>
              <a:ext uri="{FF2B5EF4-FFF2-40B4-BE49-F238E27FC236}">
                <a16:creationId xmlns:a16="http://schemas.microsoft.com/office/drawing/2014/main" id="{EBD8AF66-7BF8-4476-95BA-E0707B8488C1}"/>
              </a:ext>
            </a:extLst>
          </p:cNvPr>
          <p:cNvSpPr/>
          <p:nvPr/>
        </p:nvSpPr>
        <p:spPr>
          <a:xfrm>
            <a:off x="0" y="0"/>
            <a:ext cx="12192000" cy="105158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dirty="0"/>
          </a:p>
        </p:txBody>
      </p:sp>
      <p:pic>
        <p:nvPicPr>
          <p:cNvPr id="23" name="Imagen 22">
            <a:extLst>
              <a:ext uri="{FF2B5EF4-FFF2-40B4-BE49-F238E27FC236}">
                <a16:creationId xmlns:a16="http://schemas.microsoft.com/office/drawing/2014/main" id="{DCDCB451-52D8-4B0E-AE72-C83092B057E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31207" y="244150"/>
            <a:ext cx="1781144" cy="435767"/>
          </a:xfrm>
          <a:prstGeom prst="rect">
            <a:avLst/>
          </a:prstGeom>
        </p:spPr>
      </p:pic>
      <p:pic>
        <p:nvPicPr>
          <p:cNvPr id="24" name="Imagen 23">
            <a:extLst>
              <a:ext uri="{FF2B5EF4-FFF2-40B4-BE49-F238E27FC236}">
                <a16:creationId xmlns:a16="http://schemas.microsoft.com/office/drawing/2014/main" id="{DF5539E6-CA4C-42C8-9401-BC2801B298B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87181" y="194851"/>
            <a:ext cx="1381977" cy="534365"/>
          </a:xfrm>
          <a:prstGeom prst="rect">
            <a:avLst/>
          </a:prstGeom>
        </p:spPr>
      </p:pic>
      <p:pic>
        <p:nvPicPr>
          <p:cNvPr id="25" name="Imagen 24">
            <a:extLst>
              <a:ext uri="{FF2B5EF4-FFF2-40B4-BE49-F238E27FC236}">
                <a16:creationId xmlns:a16="http://schemas.microsoft.com/office/drawing/2014/main" id="{911AE81F-F82A-45BB-B57A-2CFE6BB917F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54149" y="264507"/>
            <a:ext cx="2169953" cy="395053"/>
          </a:xfrm>
          <a:prstGeom prst="rect">
            <a:avLst/>
          </a:prstGeom>
        </p:spPr>
      </p:pic>
      <p:sp>
        <p:nvSpPr>
          <p:cNvPr id="26" name="Google Shape;239;p22">
            <a:extLst>
              <a:ext uri="{FF2B5EF4-FFF2-40B4-BE49-F238E27FC236}">
                <a16:creationId xmlns:a16="http://schemas.microsoft.com/office/drawing/2014/main" id="{0A2911E0-13D3-41AC-A9CB-C684BFC4BF90}"/>
              </a:ext>
            </a:extLst>
          </p:cNvPr>
          <p:cNvSpPr txBox="1">
            <a:spLocks/>
          </p:cNvSpPr>
          <p:nvPr/>
        </p:nvSpPr>
        <p:spPr>
          <a:xfrm>
            <a:off x="4520502" y="124503"/>
            <a:ext cx="1468851" cy="690411"/>
          </a:xfrm>
          <a:prstGeom prst="rect">
            <a:avLst/>
          </a:prstGeom>
        </p:spPr>
        <p:txBody>
          <a:bodyPr spcFirstLastPara="1" vert="horz" wrap="square" lIns="121900" tIns="121900" rIns="121900" bIns="12190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s-ES" sz="1050" b="1" dirty="0">
                <a:latin typeface="Poppins" panose="020B0604020202020204" charset="0"/>
                <a:cs typeface="Poppins" panose="020B0604020202020204" charset="0"/>
              </a:rPr>
              <a:t>Dirección de Aplicación Jurídico Procesal</a:t>
            </a:r>
            <a:endParaRPr lang="es-ES" sz="1050" dirty="0">
              <a:latin typeface="Poppins" panose="020B0604020202020204" charset="0"/>
              <a:cs typeface="Poppins" panose="020B0604020202020204" charset="0"/>
            </a:endParaRPr>
          </a:p>
          <a:p>
            <a:pPr marL="0" indent="0">
              <a:lnSpc>
                <a:spcPct val="100000"/>
              </a:lnSpc>
              <a:spcBef>
                <a:spcPts val="0"/>
              </a:spcBef>
              <a:buFont typeface="Arial" panose="020B0604020202020204" pitchFamily="34" charset="0"/>
              <a:buNone/>
            </a:pPr>
            <a:endParaRPr lang="es-ES" sz="1200" dirty="0">
              <a:latin typeface="Poppins" panose="020B0604020202020204" charset="0"/>
              <a:cs typeface="Poppins" panose="020B0604020202020204" charset="0"/>
            </a:endParaRPr>
          </a:p>
        </p:txBody>
      </p:sp>
      <p:cxnSp>
        <p:nvCxnSpPr>
          <p:cNvPr id="27" name="Conector recto 26">
            <a:extLst>
              <a:ext uri="{FF2B5EF4-FFF2-40B4-BE49-F238E27FC236}">
                <a16:creationId xmlns:a16="http://schemas.microsoft.com/office/drawing/2014/main" id="{E6D2BD06-5933-4D9B-AD1F-82E48D9567B1}"/>
              </a:ext>
            </a:extLst>
          </p:cNvPr>
          <p:cNvCxnSpPr>
            <a:cxnSpLocks/>
          </p:cNvCxnSpPr>
          <p:nvPr/>
        </p:nvCxnSpPr>
        <p:spPr>
          <a:xfrm>
            <a:off x="4501452" y="198499"/>
            <a:ext cx="0" cy="660039"/>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graphicFrame>
        <p:nvGraphicFramePr>
          <p:cNvPr id="3" name="Diagrama 2">
            <a:extLst>
              <a:ext uri="{FF2B5EF4-FFF2-40B4-BE49-F238E27FC236}">
                <a16:creationId xmlns:a16="http://schemas.microsoft.com/office/drawing/2014/main" id="{B3F69D09-BB44-CC4D-1A64-D47532FB7E9C}"/>
              </a:ext>
            </a:extLst>
          </p:cNvPr>
          <p:cNvGraphicFramePr/>
          <p:nvPr>
            <p:extLst>
              <p:ext uri="{D42A27DB-BD31-4B8C-83A1-F6EECF244321}">
                <p14:modId xmlns:p14="http://schemas.microsoft.com/office/powerpoint/2010/main" val="3228707985"/>
              </p:ext>
            </p:extLst>
          </p:nvPr>
        </p:nvGraphicFramePr>
        <p:xfrm>
          <a:off x="1464261" y="2370365"/>
          <a:ext cx="9178596" cy="4243485"/>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graphicFrame>
        <p:nvGraphicFramePr>
          <p:cNvPr id="16" name="Tabla 5">
            <a:extLst>
              <a:ext uri="{FF2B5EF4-FFF2-40B4-BE49-F238E27FC236}">
                <a16:creationId xmlns:a16="http://schemas.microsoft.com/office/drawing/2014/main" id="{73FBD076-82C3-4710-9C09-3D43F966E8E2}"/>
              </a:ext>
            </a:extLst>
          </p:cNvPr>
          <p:cNvGraphicFramePr>
            <a:graphicFrameLocks noGrp="1"/>
          </p:cNvGraphicFramePr>
          <p:nvPr>
            <p:extLst>
              <p:ext uri="{D42A27DB-BD31-4B8C-83A1-F6EECF244321}">
                <p14:modId xmlns:p14="http://schemas.microsoft.com/office/powerpoint/2010/main" val="3291672510"/>
              </p:ext>
            </p:extLst>
          </p:nvPr>
        </p:nvGraphicFramePr>
        <p:xfrm>
          <a:off x="928916" y="1652290"/>
          <a:ext cx="10334100" cy="640080"/>
        </p:xfrm>
        <a:graphic>
          <a:graphicData uri="http://schemas.openxmlformats.org/drawingml/2006/table">
            <a:tbl>
              <a:tblPr firstRow="1" bandRow="1">
                <a:tableStyleId>{5C22544A-7EE6-4342-B048-85BDC9FD1C3A}</a:tableStyleId>
              </a:tblPr>
              <a:tblGrid>
                <a:gridCol w="10334100">
                  <a:extLst>
                    <a:ext uri="{9D8B030D-6E8A-4147-A177-3AD203B41FA5}">
                      <a16:colId xmlns:a16="http://schemas.microsoft.com/office/drawing/2014/main" val="1965470364"/>
                    </a:ext>
                  </a:extLst>
                </a:gridCol>
              </a:tblGrid>
              <a:tr h="609822">
                <a:tc>
                  <a:txBody>
                    <a:bodyPr/>
                    <a:lstStyle/>
                    <a:p>
                      <a:r>
                        <a:rPr lang="es-MX" b="0" dirty="0">
                          <a:solidFill>
                            <a:schemeClr val="tx1"/>
                          </a:solidFill>
                          <a:latin typeface="Arial" panose="020B0604020202020204" pitchFamily="34" charset="0"/>
                          <a:cs typeface="Arial" panose="020B0604020202020204" pitchFamily="34" charset="0"/>
                        </a:rPr>
                        <a:t>De acuerdo al </a:t>
                      </a:r>
                      <a:r>
                        <a:rPr lang="es-MX" b="1" dirty="0">
                          <a:solidFill>
                            <a:schemeClr val="tx1"/>
                          </a:solidFill>
                          <a:latin typeface="Arial" panose="020B0604020202020204" pitchFamily="34" charset="0"/>
                          <a:cs typeface="Arial" panose="020B0604020202020204" pitchFamily="34" charset="0"/>
                        </a:rPr>
                        <a:t>numeral 8.3 de la </a:t>
                      </a:r>
                      <a:r>
                        <a:rPr lang="es-PE" b="1" dirty="0">
                          <a:solidFill>
                            <a:schemeClr val="tx1"/>
                          </a:solidFill>
                          <a:latin typeface="Arial" panose="020B0604020202020204" pitchFamily="34" charset="0"/>
                          <a:cs typeface="Arial" panose="020B0604020202020204" pitchFamily="34" charset="0"/>
                        </a:rPr>
                        <a:t>Directiva N.º 002-2023-JUS/PGE-CD</a:t>
                      </a:r>
                      <a:r>
                        <a:rPr lang="es-MX" b="0" dirty="0">
                          <a:solidFill>
                            <a:schemeClr val="tx1"/>
                          </a:solidFill>
                          <a:latin typeface="Arial" panose="020B0604020202020204" pitchFamily="34" charset="0"/>
                          <a:cs typeface="Arial" panose="020B0604020202020204" pitchFamily="34" charset="0"/>
                        </a:rPr>
                        <a:t>, la Dirección de Aplicación Jurídico Procesal elabora su informe técnico considerando cualquiera de los siguientes criterios:</a:t>
                      </a:r>
                    </a:p>
                  </a:txBody>
                  <a:tcPr anchor="ctr">
                    <a:solidFill>
                      <a:schemeClr val="bg2">
                        <a:lumMod val="75000"/>
                      </a:schemeClr>
                    </a:solidFill>
                  </a:tcPr>
                </a:tc>
                <a:extLst>
                  <a:ext uri="{0D108BD9-81ED-4DB2-BD59-A6C34878D82A}">
                    <a16:rowId xmlns:a16="http://schemas.microsoft.com/office/drawing/2014/main" val="2366415150"/>
                  </a:ext>
                </a:extLst>
              </a:tr>
            </a:tbl>
          </a:graphicData>
        </a:graphic>
      </p:graphicFrame>
    </p:spTree>
    <p:extLst>
      <p:ext uri="{BB962C8B-B14F-4D97-AF65-F5344CB8AC3E}">
        <p14:creationId xmlns:p14="http://schemas.microsoft.com/office/powerpoint/2010/main" val="2616820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2845</TotalTime>
  <Words>945</Words>
  <Application>Microsoft Office PowerPoint</Application>
  <PresentationFormat>Panorámica</PresentationFormat>
  <Paragraphs>91</Paragraphs>
  <Slides>12</Slides>
  <Notes>10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12</vt:i4>
      </vt:variant>
    </vt:vector>
  </HeadingPairs>
  <TitlesOfParts>
    <vt:vector size="17" baseType="lpstr">
      <vt:lpstr>Arial</vt:lpstr>
      <vt:lpstr>Calibri</vt:lpstr>
      <vt:lpstr>Calibri Light</vt:lpstr>
      <vt:lpstr>Poppins</vt:lpstr>
      <vt:lpstr>Tema de Office</vt:lpstr>
      <vt:lpstr>Presentación de PowerPoint</vt:lpstr>
      <vt:lpstr>CONTENIDO</vt:lpstr>
      <vt:lpstr>Base normativa</vt:lpstr>
      <vt:lpstr>Base normativa</vt:lpstr>
      <vt:lpstr>Presentación de PowerPoint</vt:lpstr>
      <vt:lpstr>Presentación de PowerPoint</vt:lpstr>
      <vt:lpstr>Área de encargaturas</vt:lpstr>
      <vt:lpstr>Presentación de PowerPoint</vt:lpstr>
      <vt:lpstr>Supuestos para la encargatura</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ALUMNO - JORGE LUIS  CH�VEZ AGUILAR</dc:creator>
  <cp:lastModifiedBy>Williams Ruben Huaricapcha Alvino</cp:lastModifiedBy>
  <cp:revision>157</cp:revision>
  <dcterms:created xsi:type="dcterms:W3CDTF">2021-04-27T21:10:31Z</dcterms:created>
  <dcterms:modified xsi:type="dcterms:W3CDTF">2024-06-04T21:12:16Z</dcterms:modified>
</cp:coreProperties>
</file>