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4"/>
  </p:notesMasterIdLst>
  <p:sldIdLst>
    <p:sldId id="280" r:id="rId2"/>
    <p:sldId id="282" r:id="rId3"/>
    <p:sldId id="257" r:id="rId4"/>
    <p:sldId id="332" r:id="rId5"/>
    <p:sldId id="313" r:id="rId6"/>
    <p:sldId id="314" r:id="rId7"/>
    <p:sldId id="333" r:id="rId8"/>
    <p:sldId id="309" r:id="rId9"/>
    <p:sldId id="308" r:id="rId10"/>
    <p:sldId id="334" r:id="rId11"/>
    <p:sldId id="298" r:id="rId12"/>
    <p:sldId id="28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ctor Romel Chumpitaz Chumpitaz" initials="VRCC" lastIdx="1" clrIdx="0">
    <p:extLst>
      <p:ext uri="{19B8F6BF-5375-455C-9EA6-DF929625EA0E}">
        <p15:presenceInfo xmlns:p15="http://schemas.microsoft.com/office/powerpoint/2012/main" userId="S-1-5-21-2366558092-202369826-3453714023-15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002070"/>
    <a:srgbClr val="FFFFCC"/>
    <a:srgbClr val="FFDB69"/>
    <a:srgbClr val="FFC1C1"/>
    <a:srgbClr val="FFE5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318" autoAdjust="0"/>
    <p:restoredTop sz="85194" autoAdjust="0"/>
  </p:normalViewPr>
  <p:slideViewPr>
    <p:cSldViewPr snapToGrid="0">
      <p:cViewPr varScale="1">
        <p:scale>
          <a:sx n="47" d="100"/>
          <a:sy n="47" d="100"/>
        </p:scale>
        <p:origin x="60" y="9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023C42-B81C-44B4-9E25-908297F122F7}" type="doc">
      <dgm:prSet loTypeId="urn:microsoft.com/office/officeart/2005/8/layout/venn1" loCatId="relationship" qsTypeId="urn:microsoft.com/office/officeart/2005/8/quickstyle/simple4" qsCatId="simple" csTypeId="urn:microsoft.com/office/officeart/2005/8/colors/accent1_2" csCatId="accent1" phldr="1"/>
      <dgm:spPr/>
    </dgm:pt>
    <dgm:pt modelId="{D84596E6-442E-4AB3-AAF4-1C6D4628FF1C}">
      <dgm:prSet phldrT="[Texto]" custT="1"/>
      <dgm:spPr/>
      <dgm:t>
        <a:bodyPr/>
        <a:lstStyle/>
        <a:p>
          <a:r>
            <a:rPr lang="es-MX" sz="1200" b="1" dirty="0">
              <a:latin typeface="Arial" panose="020B0604020202020204" pitchFamily="34" charset="0"/>
              <a:ea typeface="Calibri" panose="020F0502020204030204" pitchFamily="34" charset="0"/>
              <a:cs typeface="Arial" panose="020B0604020202020204" pitchFamily="34" charset="0"/>
            </a:rPr>
            <a:t>b) Emitir opiniones jurídicas sobre la aplicación, alcances o interpretación de normas legales relacionadas al SADJE</a:t>
          </a:r>
        </a:p>
      </dgm:t>
    </dgm:pt>
    <dgm:pt modelId="{E4869D42-66CA-4CF3-B89C-2BA402D24994}" type="parTrans" cxnId="{2EED97E1-CBC2-499F-A706-BEDC0FEE5AB9}">
      <dgm:prSet/>
      <dgm:spPr/>
      <dgm:t>
        <a:bodyPr/>
        <a:lstStyle/>
        <a:p>
          <a:endParaRPr lang="es-MX"/>
        </a:p>
      </dgm:t>
    </dgm:pt>
    <dgm:pt modelId="{28B99CB3-895F-4D00-A29B-C1E04349143F}" type="sibTrans" cxnId="{2EED97E1-CBC2-499F-A706-BEDC0FEE5AB9}">
      <dgm:prSet/>
      <dgm:spPr/>
      <dgm:t>
        <a:bodyPr/>
        <a:lstStyle/>
        <a:p>
          <a:endParaRPr lang="es-MX"/>
        </a:p>
      </dgm:t>
    </dgm:pt>
    <dgm:pt modelId="{EC6C577D-A7EB-42BF-96CA-59B539E38900}">
      <dgm:prSet phldrT="[Texto]" custT="1"/>
      <dgm:spPr/>
      <dgm:t>
        <a:bodyPr/>
        <a:lstStyle/>
        <a:p>
          <a:r>
            <a:rPr lang="es-MX" sz="1200" b="1" dirty="0">
              <a:latin typeface="Arial" panose="020B0604020202020204" pitchFamily="34" charset="0"/>
              <a:ea typeface="Calibri" panose="020F0502020204030204" pitchFamily="34" charset="0"/>
              <a:cs typeface="Arial" panose="020B0604020202020204" pitchFamily="34" charset="0"/>
            </a:rPr>
            <a:t>c) Brindar apoyo técnico jurídico a la Presidencia Ejecutiva con relación a casos seguidos contra altos funcionarios</a:t>
          </a:r>
        </a:p>
      </dgm:t>
    </dgm:pt>
    <dgm:pt modelId="{EAC25C9A-DA93-47DA-B868-C7A921438580}" type="parTrans" cxnId="{27ACE254-2679-40E7-973A-7E4AC9A20031}">
      <dgm:prSet/>
      <dgm:spPr/>
      <dgm:t>
        <a:bodyPr/>
        <a:lstStyle/>
        <a:p>
          <a:endParaRPr lang="es-MX"/>
        </a:p>
      </dgm:t>
    </dgm:pt>
    <dgm:pt modelId="{A600FAB3-A7F8-4B73-8C03-39BFB0C65D2B}" type="sibTrans" cxnId="{27ACE254-2679-40E7-973A-7E4AC9A20031}">
      <dgm:prSet/>
      <dgm:spPr/>
      <dgm:t>
        <a:bodyPr/>
        <a:lstStyle/>
        <a:p>
          <a:endParaRPr lang="es-MX"/>
        </a:p>
      </dgm:t>
    </dgm:pt>
    <dgm:pt modelId="{BC2B1819-F263-48F7-9C24-70E6251996C9}">
      <dgm:prSet phldrT="[Texto]" custT="1"/>
      <dgm:spPr/>
      <dgm:t>
        <a:bodyPr/>
        <a:lstStyle/>
        <a:p>
          <a:r>
            <a:rPr lang="es-MX" sz="1200" b="1" dirty="0">
              <a:latin typeface="Arial" panose="020B0604020202020204" pitchFamily="34" charset="0"/>
              <a:cs typeface="Arial" panose="020B0604020202020204" pitchFamily="34" charset="0"/>
            </a:rPr>
            <a:t>a) Elaborar informes técnicos que apoyen la toma de decisiones de la Presidencia Ejecutiva y del Consejo Directivo</a:t>
          </a:r>
        </a:p>
      </dgm:t>
    </dgm:pt>
    <dgm:pt modelId="{62B71FD1-C676-4C25-8E52-898025043622}" type="parTrans" cxnId="{A1D2D136-64CE-4624-BBD0-175578184AC1}">
      <dgm:prSet/>
      <dgm:spPr/>
      <dgm:t>
        <a:bodyPr/>
        <a:lstStyle/>
        <a:p>
          <a:endParaRPr lang="es-MX"/>
        </a:p>
      </dgm:t>
    </dgm:pt>
    <dgm:pt modelId="{B231CD62-37EC-4983-AD15-C6ADE6AE7E79}" type="sibTrans" cxnId="{A1D2D136-64CE-4624-BBD0-175578184AC1}">
      <dgm:prSet/>
      <dgm:spPr/>
      <dgm:t>
        <a:bodyPr/>
        <a:lstStyle/>
        <a:p>
          <a:endParaRPr lang="es-MX"/>
        </a:p>
      </dgm:t>
    </dgm:pt>
    <dgm:pt modelId="{6416E8E5-53FF-4FB1-A2DF-51DD7ACF9E9E}" type="pres">
      <dgm:prSet presAssocID="{89023C42-B81C-44B4-9E25-908297F122F7}" presName="compositeShape" presStyleCnt="0">
        <dgm:presLayoutVars>
          <dgm:chMax val="7"/>
          <dgm:dir/>
          <dgm:resizeHandles val="exact"/>
        </dgm:presLayoutVars>
      </dgm:prSet>
      <dgm:spPr/>
    </dgm:pt>
    <dgm:pt modelId="{EFBFA8A2-C638-44A6-8E78-3FBEC95DFF20}" type="pres">
      <dgm:prSet presAssocID="{D84596E6-442E-4AB3-AAF4-1C6D4628FF1C}" presName="circ1" presStyleLbl="vennNode1" presStyleIdx="0" presStyleCnt="3"/>
      <dgm:spPr/>
    </dgm:pt>
    <dgm:pt modelId="{0B33AAC1-7AC9-46A0-81C7-E2F8DF7DF263}" type="pres">
      <dgm:prSet presAssocID="{D84596E6-442E-4AB3-AAF4-1C6D4628FF1C}" presName="circ1Tx" presStyleLbl="revTx" presStyleIdx="0" presStyleCnt="0">
        <dgm:presLayoutVars>
          <dgm:chMax val="0"/>
          <dgm:chPref val="0"/>
          <dgm:bulletEnabled val="1"/>
        </dgm:presLayoutVars>
      </dgm:prSet>
      <dgm:spPr/>
    </dgm:pt>
    <dgm:pt modelId="{03076207-1146-4514-B0EA-76C67670035F}" type="pres">
      <dgm:prSet presAssocID="{EC6C577D-A7EB-42BF-96CA-59B539E38900}" presName="circ2" presStyleLbl="vennNode1" presStyleIdx="1" presStyleCnt="3"/>
      <dgm:spPr/>
    </dgm:pt>
    <dgm:pt modelId="{8A221EF5-4DB8-4EFD-B48C-5E5DD71F2EFC}" type="pres">
      <dgm:prSet presAssocID="{EC6C577D-A7EB-42BF-96CA-59B539E38900}" presName="circ2Tx" presStyleLbl="revTx" presStyleIdx="0" presStyleCnt="0">
        <dgm:presLayoutVars>
          <dgm:chMax val="0"/>
          <dgm:chPref val="0"/>
          <dgm:bulletEnabled val="1"/>
        </dgm:presLayoutVars>
      </dgm:prSet>
      <dgm:spPr/>
    </dgm:pt>
    <dgm:pt modelId="{2B953C93-045B-404D-A7B4-DE951A44FC80}" type="pres">
      <dgm:prSet presAssocID="{BC2B1819-F263-48F7-9C24-70E6251996C9}" presName="circ3" presStyleLbl="vennNode1" presStyleIdx="2" presStyleCnt="3"/>
      <dgm:spPr/>
    </dgm:pt>
    <dgm:pt modelId="{60C78568-B183-47E6-B13B-0671E51908F5}" type="pres">
      <dgm:prSet presAssocID="{BC2B1819-F263-48F7-9C24-70E6251996C9}" presName="circ3Tx" presStyleLbl="revTx" presStyleIdx="0" presStyleCnt="0">
        <dgm:presLayoutVars>
          <dgm:chMax val="0"/>
          <dgm:chPref val="0"/>
          <dgm:bulletEnabled val="1"/>
        </dgm:presLayoutVars>
      </dgm:prSet>
      <dgm:spPr/>
    </dgm:pt>
  </dgm:ptLst>
  <dgm:cxnLst>
    <dgm:cxn modelId="{6FA97F06-9D36-48BF-B725-8914161B21DE}" type="presOf" srcId="{BC2B1819-F263-48F7-9C24-70E6251996C9}" destId="{2B953C93-045B-404D-A7B4-DE951A44FC80}" srcOrd="0" destOrd="0" presId="urn:microsoft.com/office/officeart/2005/8/layout/venn1"/>
    <dgm:cxn modelId="{0C64B723-3567-4C9E-920B-7B2AF862548F}" type="presOf" srcId="{BC2B1819-F263-48F7-9C24-70E6251996C9}" destId="{60C78568-B183-47E6-B13B-0671E51908F5}" srcOrd="1" destOrd="0" presId="urn:microsoft.com/office/officeart/2005/8/layout/venn1"/>
    <dgm:cxn modelId="{26EE6835-A3B9-455B-B59C-EB70044E3F99}" type="presOf" srcId="{89023C42-B81C-44B4-9E25-908297F122F7}" destId="{6416E8E5-53FF-4FB1-A2DF-51DD7ACF9E9E}" srcOrd="0" destOrd="0" presId="urn:microsoft.com/office/officeart/2005/8/layout/venn1"/>
    <dgm:cxn modelId="{A1D2D136-64CE-4624-BBD0-175578184AC1}" srcId="{89023C42-B81C-44B4-9E25-908297F122F7}" destId="{BC2B1819-F263-48F7-9C24-70E6251996C9}" srcOrd="2" destOrd="0" parTransId="{62B71FD1-C676-4C25-8E52-898025043622}" sibTransId="{B231CD62-37EC-4983-AD15-C6ADE6AE7E79}"/>
    <dgm:cxn modelId="{27ACE254-2679-40E7-973A-7E4AC9A20031}" srcId="{89023C42-B81C-44B4-9E25-908297F122F7}" destId="{EC6C577D-A7EB-42BF-96CA-59B539E38900}" srcOrd="1" destOrd="0" parTransId="{EAC25C9A-DA93-47DA-B868-C7A921438580}" sibTransId="{A600FAB3-A7F8-4B73-8C03-39BFB0C65D2B}"/>
    <dgm:cxn modelId="{1F84C3CE-1D19-4E0B-8BB5-ACF8CE2BFB8A}" type="presOf" srcId="{EC6C577D-A7EB-42BF-96CA-59B539E38900}" destId="{8A221EF5-4DB8-4EFD-B48C-5E5DD71F2EFC}" srcOrd="1" destOrd="0" presId="urn:microsoft.com/office/officeart/2005/8/layout/venn1"/>
    <dgm:cxn modelId="{0E00AEE0-A254-451C-9D0E-0ED69E693542}" type="presOf" srcId="{D84596E6-442E-4AB3-AAF4-1C6D4628FF1C}" destId="{EFBFA8A2-C638-44A6-8E78-3FBEC95DFF20}" srcOrd="0" destOrd="0" presId="urn:microsoft.com/office/officeart/2005/8/layout/venn1"/>
    <dgm:cxn modelId="{2EED97E1-CBC2-499F-A706-BEDC0FEE5AB9}" srcId="{89023C42-B81C-44B4-9E25-908297F122F7}" destId="{D84596E6-442E-4AB3-AAF4-1C6D4628FF1C}" srcOrd="0" destOrd="0" parTransId="{E4869D42-66CA-4CF3-B89C-2BA402D24994}" sibTransId="{28B99CB3-895F-4D00-A29B-C1E04349143F}"/>
    <dgm:cxn modelId="{6B9D11EE-6E72-4E7B-AF8B-5EAB525E7C23}" type="presOf" srcId="{D84596E6-442E-4AB3-AAF4-1C6D4628FF1C}" destId="{0B33AAC1-7AC9-46A0-81C7-E2F8DF7DF263}" srcOrd="1" destOrd="0" presId="urn:microsoft.com/office/officeart/2005/8/layout/venn1"/>
    <dgm:cxn modelId="{E7DEDDF9-CD45-466F-B3FE-5CC20446DE75}" type="presOf" srcId="{EC6C577D-A7EB-42BF-96CA-59B539E38900}" destId="{03076207-1146-4514-B0EA-76C67670035F}" srcOrd="0" destOrd="0" presId="urn:microsoft.com/office/officeart/2005/8/layout/venn1"/>
    <dgm:cxn modelId="{AC67BE42-85AD-461C-A985-244B3A7E92DD}" type="presParOf" srcId="{6416E8E5-53FF-4FB1-A2DF-51DD7ACF9E9E}" destId="{EFBFA8A2-C638-44A6-8E78-3FBEC95DFF20}" srcOrd="0" destOrd="0" presId="urn:microsoft.com/office/officeart/2005/8/layout/venn1"/>
    <dgm:cxn modelId="{AE84568E-731B-4A75-92C8-BD80F83E467C}" type="presParOf" srcId="{6416E8E5-53FF-4FB1-A2DF-51DD7ACF9E9E}" destId="{0B33AAC1-7AC9-46A0-81C7-E2F8DF7DF263}" srcOrd="1" destOrd="0" presId="urn:microsoft.com/office/officeart/2005/8/layout/venn1"/>
    <dgm:cxn modelId="{AA0A3347-66EF-47ED-B745-EB6A2DFCE04C}" type="presParOf" srcId="{6416E8E5-53FF-4FB1-A2DF-51DD7ACF9E9E}" destId="{03076207-1146-4514-B0EA-76C67670035F}" srcOrd="2" destOrd="0" presId="urn:microsoft.com/office/officeart/2005/8/layout/venn1"/>
    <dgm:cxn modelId="{ACD8D435-38DD-4E1A-882A-28ECA0B1FBEB}" type="presParOf" srcId="{6416E8E5-53FF-4FB1-A2DF-51DD7ACF9E9E}" destId="{8A221EF5-4DB8-4EFD-B48C-5E5DD71F2EFC}" srcOrd="3" destOrd="0" presId="urn:microsoft.com/office/officeart/2005/8/layout/venn1"/>
    <dgm:cxn modelId="{4E13EF76-E0AA-456F-AA27-0A211EBF4519}" type="presParOf" srcId="{6416E8E5-53FF-4FB1-A2DF-51DD7ACF9E9E}" destId="{2B953C93-045B-404D-A7B4-DE951A44FC80}" srcOrd="4" destOrd="0" presId="urn:microsoft.com/office/officeart/2005/8/layout/venn1"/>
    <dgm:cxn modelId="{D85DE6ED-E757-4CE5-BA83-2E939EC66651}" type="presParOf" srcId="{6416E8E5-53FF-4FB1-A2DF-51DD7ACF9E9E}" destId="{60C78568-B183-47E6-B13B-0671E51908F5}" srcOrd="5" destOrd="0" presId="urn:microsoft.com/office/officeart/2005/8/layout/venn1"/>
  </dgm:cxnLst>
  <dgm:bg/>
  <dgm:whole>
    <a:ln>
      <a:noFill/>
    </a:ln>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AA3F0E-EA84-484D-A69F-E417A80E361A}" type="doc">
      <dgm:prSet loTypeId="urn:microsoft.com/office/officeart/2005/8/layout/bProcess4" loCatId="process" qsTypeId="urn:microsoft.com/office/officeart/2005/8/quickstyle/simple1" qsCatId="simple" csTypeId="urn:microsoft.com/office/officeart/2005/8/colors/accent1_1" csCatId="accent1" phldr="1"/>
      <dgm:spPr/>
      <dgm:t>
        <a:bodyPr/>
        <a:lstStyle/>
        <a:p>
          <a:endParaRPr lang="es-PE"/>
        </a:p>
      </dgm:t>
    </dgm:pt>
    <dgm:pt modelId="{5B562ACE-D56B-434C-965E-7ABC329FB8D9}">
      <dgm:prSet phldrT="[Texto]" custT="1"/>
      <dgm:spPr>
        <a:ln>
          <a:solidFill>
            <a:srgbClr val="002060"/>
          </a:solidFill>
        </a:ln>
      </dgm:spPr>
      <dgm:t>
        <a:bodyPr/>
        <a:lstStyle/>
        <a:p>
          <a:r>
            <a:rPr lang="es-MX" sz="1400" b="0" dirty="0">
              <a:latin typeface="Arial" panose="020B0604020202020204" pitchFamily="34" charset="0"/>
              <a:cs typeface="Arial" panose="020B0604020202020204" pitchFamily="34" charset="0"/>
            </a:rPr>
            <a:t>Encargaturas</a:t>
          </a:r>
          <a:endParaRPr lang="es-PE" sz="1400" b="0" dirty="0">
            <a:latin typeface="Arial" panose="020B0604020202020204" pitchFamily="34" charset="0"/>
            <a:cs typeface="Arial" panose="020B0604020202020204" pitchFamily="34" charset="0"/>
          </a:endParaRPr>
        </a:p>
      </dgm:t>
    </dgm:pt>
    <dgm:pt modelId="{C7FE3313-0637-40F0-9BE6-79AECFB7BBDC}" type="parTrans" cxnId="{7979650F-FD4F-46DB-A961-8220E8416F12}">
      <dgm:prSet/>
      <dgm:spPr/>
      <dgm:t>
        <a:bodyPr/>
        <a:lstStyle/>
        <a:p>
          <a:endParaRPr lang="es-PE" sz="1400" b="0">
            <a:solidFill>
              <a:schemeClr val="tx1"/>
            </a:solidFill>
            <a:latin typeface="Arial" panose="020B0604020202020204" pitchFamily="34" charset="0"/>
            <a:cs typeface="Arial" panose="020B0604020202020204" pitchFamily="34" charset="0"/>
          </a:endParaRPr>
        </a:p>
      </dgm:t>
    </dgm:pt>
    <dgm:pt modelId="{8649A7A0-8C05-4F40-A0CC-220315EB4151}" type="sibTrans" cxnId="{7979650F-FD4F-46DB-A961-8220E8416F12}">
      <dgm:prSet/>
      <dgm:spPr>
        <a:solidFill>
          <a:srgbClr val="002070"/>
        </a:solidFill>
      </dgm:spPr>
      <dgm:t>
        <a:bodyPr/>
        <a:lstStyle/>
        <a:p>
          <a:endParaRPr lang="es-PE" sz="1400" b="0">
            <a:solidFill>
              <a:schemeClr val="tx1"/>
            </a:solidFill>
            <a:latin typeface="Arial" panose="020B0604020202020204" pitchFamily="34" charset="0"/>
            <a:cs typeface="Arial" panose="020B0604020202020204" pitchFamily="34" charset="0"/>
          </a:endParaRPr>
        </a:p>
      </dgm:t>
    </dgm:pt>
    <dgm:pt modelId="{5737137A-7DDD-4403-A0EA-EA71CFBE29BC}">
      <dgm:prSet phldrT="[Texto]" custT="1"/>
      <dgm:spPr>
        <a:ln>
          <a:solidFill>
            <a:srgbClr val="002060"/>
          </a:solidFill>
        </a:ln>
      </dgm:spPr>
      <dgm:t>
        <a:bodyPr/>
        <a:lstStyle/>
        <a:p>
          <a:r>
            <a:rPr lang="es-MX" sz="1400" b="0">
              <a:latin typeface="Arial" panose="020B0604020202020204" pitchFamily="34" charset="0"/>
              <a:cs typeface="Arial" panose="020B0604020202020204" pitchFamily="34" charset="0"/>
            </a:rPr>
            <a:t>Determinación de competencias </a:t>
          </a:r>
          <a:endParaRPr lang="es-PE" sz="1400" b="0" dirty="0">
            <a:latin typeface="Arial" panose="020B0604020202020204" pitchFamily="34" charset="0"/>
            <a:cs typeface="Arial" panose="020B0604020202020204" pitchFamily="34" charset="0"/>
          </a:endParaRPr>
        </a:p>
      </dgm:t>
    </dgm:pt>
    <dgm:pt modelId="{5BDFBB40-DB93-4E21-A9F7-C7EC118C4E1F}" type="parTrans" cxnId="{70231DCE-0E68-44B8-85AA-58852B002EC2}">
      <dgm:prSet/>
      <dgm:spPr/>
      <dgm:t>
        <a:bodyPr/>
        <a:lstStyle/>
        <a:p>
          <a:endParaRPr lang="es-PE" sz="1400" b="0">
            <a:solidFill>
              <a:schemeClr val="tx1"/>
            </a:solidFill>
            <a:latin typeface="Arial" panose="020B0604020202020204" pitchFamily="34" charset="0"/>
            <a:cs typeface="Arial" panose="020B0604020202020204" pitchFamily="34" charset="0"/>
          </a:endParaRPr>
        </a:p>
      </dgm:t>
    </dgm:pt>
    <dgm:pt modelId="{570044EF-BB88-432B-BA3E-1B33B0C181FE}" type="sibTrans" cxnId="{70231DCE-0E68-44B8-85AA-58852B002EC2}">
      <dgm:prSet/>
      <dgm:spPr>
        <a:solidFill>
          <a:srgbClr val="002070"/>
        </a:solidFill>
      </dgm:spPr>
      <dgm:t>
        <a:bodyPr/>
        <a:lstStyle/>
        <a:p>
          <a:endParaRPr lang="es-PE" sz="1400" b="0">
            <a:solidFill>
              <a:schemeClr val="tx1"/>
            </a:solidFill>
            <a:latin typeface="Arial" panose="020B0604020202020204" pitchFamily="34" charset="0"/>
            <a:cs typeface="Arial" panose="020B0604020202020204" pitchFamily="34" charset="0"/>
          </a:endParaRPr>
        </a:p>
      </dgm:t>
    </dgm:pt>
    <dgm:pt modelId="{A913D84C-A259-4274-AAA5-B65EF33CF63E}">
      <dgm:prSet phldrT="[Texto]" custT="1"/>
      <dgm:spPr>
        <a:ln>
          <a:solidFill>
            <a:srgbClr val="002060"/>
          </a:solidFill>
        </a:ln>
      </dgm:spPr>
      <dgm:t>
        <a:bodyPr/>
        <a:lstStyle/>
        <a:p>
          <a:r>
            <a:rPr lang="es-MX" sz="1400" b="0" dirty="0">
              <a:latin typeface="Arial" panose="020B0604020202020204" pitchFamily="34" charset="0"/>
              <a:cs typeface="Arial" panose="020B0604020202020204" pitchFamily="34" charset="0"/>
            </a:rPr>
            <a:t>Determinación de entidades responsables de la ejecución de sentencias supranacionales </a:t>
          </a:r>
          <a:endParaRPr lang="es-PE" sz="1400" b="0" dirty="0">
            <a:latin typeface="Arial" panose="020B0604020202020204" pitchFamily="34" charset="0"/>
            <a:cs typeface="Arial" panose="020B0604020202020204" pitchFamily="34" charset="0"/>
          </a:endParaRPr>
        </a:p>
      </dgm:t>
    </dgm:pt>
    <dgm:pt modelId="{38CB42FE-D0FB-4BF6-B488-CB26F67AAC15}" type="parTrans" cxnId="{43EAFC07-F339-4F96-9A9A-D9BE00CA8D56}">
      <dgm:prSet/>
      <dgm:spPr/>
      <dgm:t>
        <a:bodyPr/>
        <a:lstStyle/>
        <a:p>
          <a:endParaRPr lang="es-PE" sz="1400" b="0">
            <a:solidFill>
              <a:schemeClr val="tx1"/>
            </a:solidFill>
            <a:latin typeface="Arial" panose="020B0604020202020204" pitchFamily="34" charset="0"/>
            <a:cs typeface="Arial" panose="020B0604020202020204" pitchFamily="34" charset="0"/>
          </a:endParaRPr>
        </a:p>
      </dgm:t>
    </dgm:pt>
    <dgm:pt modelId="{FA4F949A-F9E1-41C1-9923-0ADB287945A3}" type="sibTrans" cxnId="{43EAFC07-F339-4F96-9A9A-D9BE00CA8D56}">
      <dgm:prSet/>
      <dgm:spPr>
        <a:solidFill>
          <a:srgbClr val="002070"/>
        </a:solidFill>
      </dgm:spPr>
      <dgm:t>
        <a:bodyPr/>
        <a:lstStyle/>
        <a:p>
          <a:endParaRPr lang="es-PE" sz="1400" b="0">
            <a:solidFill>
              <a:schemeClr val="tx1"/>
            </a:solidFill>
            <a:latin typeface="Arial" panose="020B0604020202020204" pitchFamily="34" charset="0"/>
            <a:cs typeface="Arial" panose="020B0604020202020204" pitchFamily="34" charset="0"/>
          </a:endParaRPr>
        </a:p>
      </dgm:t>
    </dgm:pt>
    <dgm:pt modelId="{01D46DEE-618A-4CBB-B442-CB426C7590C5}">
      <dgm:prSet phldrT="[Texto]" custT="1"/>
      <dgm:spPr>
        <a:ln>
          <a:solidFill>
            <a:srgbClr val="002060"/>
          </a:solidFill>
        </a:ln>
      </dgm:spPr>
      <dgm:t>
        <a:bodyPr/>
        <a:lstStyle/>
        <a:p>
          <a:r>
            <a:rPr lang="es-MX" sz="1400" b="0">
              <a:latin typeface="Arial" panose="020B0604020202020204" pitchFamily="34" charset="0"/>
              <a:cs typeface="Arial" panose="020B0604020202020204" pitchFamily="34" charset="0"/>
            </a:rPr>
            <a:t>Sustituciones procesales</a:t>
          </a:r>
          <a:endParaRPr lang="es-PE" sz="1400" b="0" dirty="0">
            <a:latin typeface="Arial" panose="020B0604020202020204" pitchFamily="34" charset="0"/>
            <a:cs typeface="Arial" panose="020B0604020202020204" pitchFamily="34" charset="0"/>
          </a:endParaRPr>
        </a:p>
      </dgm:t>
    </dgm:pt>
    <dgm:pt modelId="{AC518FF7-1076-4FBD-A4B5-8B4885A57832}" type="parTrans" cxnId="{5C1C64E9-760E-499C-AE25-B5976CD4E9A5}">
      <dgm:prSet/>
      <dgm:spPr/>
      <dgm:t>
        <a:bodyPr/>
        <a:lstStyle/>
        <a:p>
          <a:endParaRPr lang="es-PE" sz="1400" b="0">
            <a:solidFill>
              <a:schemeClr val="tx1"/>
            </a:solidFill>
            <a:latin typeface="Arial" panose="020B0604020202020204" pitchFamily="34" charset="0"/>
            <a:cs typeface="Arial" panose="020B0604020202020204" pitchFamily="34" charset="0"/>
          </a:endParaRPr>
        </a:p>
      </dgm:t>
    </dgm:pt>
    <dgm:pt modelId="{EA97FF09-D5E9-49F7-9987-0E8E7FE8EE72}" type="sibTrans" cxnId="{5C1C64E9-760E-499C-AE25-B5976CD4E9A5}">
      <dgm:prSet/>
      <dgm:spPr>
        <a:solidFill>
          <a:srgbClr val="002070"/>
        </a:solidFill>
      </dgm:spPr>
      <dgm:t>
        <a:bodyPr/>
        <a:lstStyle/>
        <a:p>
          <a:endParaRPr lang="es-PE" sz="1400" b="0">
            <a:solidFill>
              <a:schemeClr val="tx1"/>
            </a:solidFill>
            <a:latin typeface="Arial" panose="020B0604020202020204" pitchFamily="34" charset="0"/>
            <a:cs typeface="Arial" panose="020B0604020202020204" pitchFamily="34" charset="0"/>
          </a:endParaRPr>
        </a:p>
      </dgm:t>
    </dgm:pt>
    <dgm:pt modelId="{6AC52C4B-64AC-4ABA-A2E0-45FD69047728}">
      <dgm:prSet phldrT="[Texto]" custT="1"/>
      <dgm:spPr>
        <a:ln>
          <a:solidFill>
            <a:srgbClr val="002060"/>
          </a:solidFill>
        </a:ln>
      </dgm:spPr>
      <dgm:t>
        <a:bodyPr/>
        <a:lstStyle/>
        <a:p>
          <a:r>
            <a:rPr lang="es-MX" sz="1400" b="0">
              <a:latin typeface="Arial" panose="020B0604020202020204" pitchFamily="34" charset="0"/>
              <a:cs typeface="Arial" panose="020B0604020202020204" pitchFamily="34" charset="0"/>
            </a:rPr>
            <a:t>Opiniones sobre proyectos de ley vinculados al SADJE </a:t>
          </a:r>
          <a:endParaRPr lang="es-PE" sz="1400" b="0" dirty="0">
            <a:latin typeface="Arial" panose="020B0604020202020204" pitchFamily="34" charset="0"/>
            <a:cs typeface="Arial" panose="020B0604020202020204" pitchFamily="34" charset="0"/>
          </a:endParaRPr>
        </a:p>
      </dgm:t>
    </dgm:pt>
    <dgm:pt modelId="{B74C374B-B466-40F6-9D18-A26887F479E4}" type="parTrans" cxnId="{A8B91F76-3CD4-4397-BB5A-9CB8258063B8}">
      <dgm:prSet/>
      <dgm:spPr/>
      <dgm:t>
        <a:bodyPr/>
        <a:lstStyle/>
        <a:p>
          <a:endParaRPr lang="es-PE" sz="1400" b="0">
            <a:solidFill>
              <a:schemeClr val="tx1"/>
            </a:solidFill>
            <a:latin typeface="Arial" panose="020B0604020202020204" pitchFamily="34" charset="0"/>
            <a:cs typeface="Arial" panose="020B0604020202020204" pitchFamily="34" charset="0"/>
          </a:endParaRPr>
        </a:p>
      </dgm:t>
    </dgm:pt>
    <dgm:pt modelId="{AC9C4987-F018-4F80-9C8C-CBFA23378336}" type="sibTrans" cxnId="{A8B91F76-3CD4-4397-BB5A-9CB8258063B8}">
      <dgm:prSet/>
      <dgm:spPr>
        <a:solidFill>
          <a:srgbClr val="002070"/>
        </a:solidFill>
      </dgm:spPr>
      <dgm:t>
        <a:bodyPr/>
        <a:lstStyle/>
        <a:p>
          <a:endParaRPr lang="es-PE" sz="1400" b="0">
            <a:solidFill>
              <a:schemeClr val="tx1"/>
            </a:solidFill>
            <a:latin typeface="Arial" panose="020B0604020202020204" pitchFamily="34" charset="0"/>
            <a:cs typeface="Arial" panose="020B0604020202020204" pitchFamily="34" charset="0"/>
          </a:endParaRPr>
        </a:p>
      </dgm:t>
    </dgm:pt>
    <dgm:pt modelId="{FE9BB0C8-53BE-4F7D-BBFF-A9A0695E2C8A}">
      <dgm:prSet custT="1"/>
      <dgm:spPr>
        <a:ln>
          <a:solidFill>
            <a:srgbClr val="002060"/>
          </a:solidFill>
        </a:ln>
      </dgm:spPr>
      <dgm:t>
        <a:bodyPr/>
        <a:lstStyle/>
        <a:p>
          <a:r>
            <a:rPr lang="es-MX" sz="1400" b="0" dirty="0">
              <a:latin typeface="Arial" panose="020B0604020202020204" pitchFamily="34" charset="0"/>
              <a:cs typeface="Arial" panose="020B0604020202020204" pitchFamily="34" charset="0"/>
            </a:rPr>
            <a:t>Otros que dispongan los órganos de Alta Dirección </a:t>
          </a:r>
          <a:endParaRPr lang="es-PE" sz="1400" b="0" dirty="0">
            <a:latin typeface="Arial" panose="020B0604020202020204" pitchFamily="34" charset="0"/>
            <a:cs typeface="Arial" panose="020B0604020202020204" pitchFamily="34" charset="0"/>
          </a:endParaRPr>
        </a:p>
      </dgm:t>
    </dgm:pt>
    <dgm:pt modelId="{2F178336-C256-4E52-904E-C3D17178D34D}" type="parTrans" cxnId="{090A1A21-CE23-4140-A7CF-7CEA05B9328E}">
      <dgm:prSet/>
      <dgm:spPr/>
      <dgm:t>
        <a:bodyPr/>
        <a:lstStyle/>
        <a:p>
          <a:endParaRPr lang="es-PE" sz="1400" b="0">
            <a:solidFill>
              <a:schemeClr val="tx1"/>
            </a:solidFill>
            <a:latin typeface="Arial" panose="020B0604020202020204" pitchFamily="34" charset="0"/>
            <a:cs typeface="Arial" panose="020B0604020202020204" pitchFamily="34" charset="0"/>
          </a:endParaRPr>
        </a:p>
      </dgm:t>
    </dgm:pt>
    <dgm:pt modelId="{C311605E-524E-443A-8789-F29C290DB32D}" type="sibTrans" cxnId="{090A1A21-CE23-4140-A7CF-7CEA05B9328E}">
      <dgm:prSet/>
      <dgm:spPr/>
      <dgm:t>
        <a:bodyPr/>
        <a:lstStyle/>
        <a:p>
          <a:endParaRPr lang="es-PE" sz="1400" b="0">
            <a:solidFill>
              <a:schemeClr val="tx1"/>
            </a:solidFill>
            <a:latin typeface="Arial" panose="020B0604020202020204" pitchFamily="34" charset="0"/>
            <a:cs typeface="Arial" panose="020B0604020202020204" pitchFamily="34" charset="0"/>
          </a:endParaRPr>
        </a:p>
      </dgm:t>
    </dgm:pt>
    <dgm:pt modelId="{A1FAFB51-4BAE-400E-95CB-71E19B61D7DF}" type="pres">
      <dgm:prSet presAssocID="{02AA3F0E-EA84-484D-A69F-E417A80E361A}" presName="Name0" presStyleCnt="0">
        <dgm:presLayoutVars>
          <dgm:dir/>
          <dgm:resizeHandles/>
        </dgm:presLayoutVars>
      </dgm:prSet>
      <dgm:spPr/>
    </dgm:pt>
    <dgm:pt modelId="{438DD2C1-892F-459D-AFAC-20E804BA30AA}" type="pres">
      <dgm:prSet presAssocID="{5B562ACE-D56B-434C-965E-7ABC329FB8D9}" presName="compNode" presStyleCnt="0"/>
      <dgm:spPr/>
    </dgm:pt>
    <dgm:pt modelId="{D4DD3ED5-1053-43B3-BA1C-02D2E4AF9013}" type="pres">
      <dgm:prSet presAssocID="{5B562ACE-D56B-434C-965E-7ABC329FB8D9}" presName="dummyConnPt" presStyleCnt="0"/>
      <dgm:spPr/>
    </dgm:pt>
    <dgm:pt modelId="{49D8F866-0B2F-48E4-95CF-ED71A61BAD05}" type="pres">
      <dgm:prSet presAssocID="{5B562ACE-D56B-434C-965E-7ABC329FB8D9}" presName="node" presStyleLbl="node1" presStyleIdx="0" presStyleCnt="6" custScaleX="138476">
        <dgm:presLayoutVars>
          <dgm:bulletEnabled val="1"/>
        </dgm:presLayoutVars>
      </dgm:prSet>
      <dgm:spPr/>
    </dgm:pt>
    <dgm:pt modelId="{ECBF9B3C-4F9C-413A-8F9C-500FCDB4D114}" type="pres">
      <dgm:prSet presAssocID="{8649A7A0-8C05-4F40-A0CC-220315EB4151}" presName="sibTrans" presStyleLbl="bgSibTrans2D1" presStyleIdx="0" presStyleCnt="5"/>
      <dgm:spPr/>
    </dgm:pt>
    <dgm:pt modelId="{072D127F-D908-44F7-AC41-85C01A03C57F}" type="pres">
      <dgm:prSet presAssocID="{5737137A-7DDD-4403-A0EA-EA71CFBE29BC}" presName="compNode" presStyleCnt="0"/>
      <dgm:spPr/>
    </dgm:pt>
    <dgm:pt modelId="{3186AB8D-210B-4106-A70D-7D858E15E2C3}" type="pres">
      <dgm:prSet presAssocID="{5737137A-7DDD-4403-A0EA-EA71CFBE29BC}" presName="dummyConnPt" presStyleCnt="0"/>
      <dgm:spPr/>
    </dgm:pt>
    <dgm:pt modelId="{7916997D-D896-4F23-8427-C24D0160EC65}" type="pres">
      <dgm:prSet presAssocID="{5737137A-7DDD-4403-A0EA-EA71CFBE29BC}" presName="node" presStyleLbl="node1" presStyleIdx="1" presStyleCnt="6" custScaleX="138476">
        <dgm:presLayoutVars>
          <dgm:bulletEnabled val="1"/>
        </dgm:presLayoutVars>
      </dgm:prSet>
      <dgm:spPr/>
    </dgm:pt>
    <dgm:pt modelId="{EC74CC88-B3EC-4F59-8D00-B3D26B136CAA}" type="pres">
      <dgm:prSet presAssocID="{570044EF-BB88-432B-BA3E-1B33B0C181FE}" presName="sibTrans" presStyleLbl="bgSibTrans2D1" presStyleIdx="1" presStyleCnt="5"/>
      <dgm:spPr/>
    </dgm:pt>
    <dgm:pt modelId="{AB72DC25-C852-4D54-A8BC-6E4596DB2A5E}" type="pres">
      <dgm:prSet presAssocID="{A913D84C-A259-4274-AAA5-B65EF33CF63E}" presName="compNode" presStyleCnt="0"/>
      <dgm:spPr/>
    </dgm:pt>
    <dgm:pt modelId="{7FB4F5CD-AF18-481F-BC09-2CAA6759450E}" type="pres">
      <dgm:prSet presAssocID="{A913D84C-A259-4274-AAA5-B65EF33CF63E}" presName="dummyConnPt" presStyleCnt="0"/>
      <dgm:spPr/>
    </dgm:pt>
    <dgm:pt modelId="{0B82B032-20D7-4D9A-AA7C-C3578984E803}" type="pres">
      <dgm:prSet presAssocID="{A913D84C-A259-4274-AAA5-B65EF33CF63E}" presName="node" presStyleLbl="node1" presStyleIdx="2" presStyleCnt="6" custScaleX="138476">
        <dgm:presLayoutVars>
          <dgm:bulletEnabled val="1"/>
        </dgm:presLayoutVars>
      </dgm:prSet>
      <dgm:spPr/>
    </dgm:pt>
    <dgm:pt modelId="{DAE4732C-08FC-448B-805C-419587C74B0F}" type="pres">
      <dgm:prSet presAssocID="{FA4F949A-F9E1-41C1-9923-0ADB287945A3}" presName="sibTrans" presStyleLbl="bgSibTrans2D1" presStyleIdx="2" presStyleCnt="5"/>
      <dgm:spPr/>
    </dgm:pt>
    <dgm:pt modelId="{5A7B8713-591C-4D3C-85E7-BE60CFA0A62A}" type="pres">
      <dgm:prSet presAssocID="{01D46DEE-618A-4CBB-B442-CB426C7590C5}" presName="compNode" presStyleCnt="0"/>
      <dgm:spPr/>
    </dgm:pt>
    <dgm:pt modelId="{8358578B-CD2B-4743-A88E-0E0C46E54C6F}" type="pres">
      <dgm:prSet presAssocID="{01D46DEE-618A-4CBB-B442-CB426C7590C5}" presName="dummyConnPt" presStyleCnt="0"/>
      <dgm:spPr/>
    </dgm:pt>
    <dgm:pt modelId="{BAE89160-AA7C-4E7D-994D-32F55316B77E}" type="pres">
      <dgm:prSet presAssocID="{01D46DEE-618A-4CBB-B442-CB426C7590C5}" presName="node" presStyleLbl="node1" presStyleIdx="3" presStyleCnt="6" custScaleX="136745">
        <dgm:presLayoutVars>
          <dgm:bulletEnabled val="1"/>
        </dgm:presLayoutVars>
      </dgm:prSet>
      <dgm:spPr/>
    </dgm:pt>
    <dgm:pt modelId="{DBED84CB-09A7-4C90-9486-379F0CDA022D}" type="pres">
      <dgm:prSet presAssocID="{EA97FF09-D5E9-49F7-9987-0E8E7FE8EE72}" presName="sibTrans" presStyleLbl="bgSibTrans2D1" presStyleIdx="3" presStyleCnt="5"/>
      <dgm:spPr/>
    </dgm:pt>
    <dgm:pt modelId="{BB95100B-90AF-4948-B83D-C8C873D91A4B}" type="pres">
      <dgm:prSet presAssocID="{6AC52C4B-64AC-4ABA-A2E0-45FD69047728}" presName="compNode" presStyleCnt="0"/>
      <dgm:spPr/>
    </dgm:pt>
    <dgm:pt modelId="{6D964528-6A41-42D7-AE37-BA5E5F6E52AD}" type="pres">
      <dgm:prSet presAssocID="{6AC52C4B-64AC-4ABA-A2E0-45FD69047728}" presName="dummyConnPt" presStyleCnt="0"/>
      <dgm:spPr/>
    </dgm:pt>
    <dgm:pt modelId="{DD5C8AE1-1FFD-490E-9AB6-FBA9D151F0F0}" type="pres">
      <dgm:prSet presAssocID="{6AC52C4B-64AC-4ABA-A2E0-45FD69047728}" presName="node" presStyleLbl="node1" presStyleIdx="4" presStyleCnt="6" custScaleX="136745">
        <dgm:presLayoutVars>
          <dgm:bulletEnabled val="1"/>
        </dgm:presLayoutVars>
      </dgm:prSet>
      <dgm:spPr/>
    </dgm:pt>
    <dgm:pt modelId="{1D9D94E4-5BAC-4FED-9D7A-37757CA5C924}" type="pres">
      <dgm:prSet presAssocID="{AC9C4987-F018-4F80-9C8C-CBFA23378336}" presName="sibTrans" presStyleLbl="bgSibTrans2D1" presStyleIdx="4" presStyleCnt="5"/>
      <dgm:spPr/>
    </dgm:pt>
    <dgm:pt modelId="{DC12E03D-B45D-4E2E-B1FF-B903E64CBD71}" type="pres">
      <dgm:prSet presAssocID="{FE9BB0C8-53BE-4F7D-BBFF-A9A0695E2C8A}" presName="compNode" presStyleCnt="0"/>
      <dgm:spPr/>
    </dgm:pt>
    <dgm:pt modelId="{128C502B-08D1-45F1-8809-D31EAF0C0C9B}" type="pres">
      <dgm:prSet presAssocID="{FE9BB0C8-53BE-4F7D-BBFF-A9A0695E2C8A}" presName="dummyConnPt" presStyleCnt="0"/>
      <dgm:spPr/>
    </dgm:pt>
    <dgm:pt modelId="{4507F749-DBCE-4C86-B127-5CDA4C2EE210}" type="pres">
      <dgm:prSet presAssocID="{FE9BB0C8-53BE-4F7D-BBFF-A9A0695E2C8A}" presName="node" presStyleLbl="node1" presStyleIdx="5" presStyleCnt="6" custScaleX="136745">
        <dgm:presLayoutVars>
          <dgm:bulletEnabled val="1"/>
        </dgm:presLayoutVars>
      </dgm:prSet>
      <dgm:spPr/>
    </dgm:pt>
  </dgm:ptLst>
  <dgm:cxnLst>
    <dgm:cxn modelId="{43EAFC07-F339-4F96-9A9A-D9BE00CA8D56}" srcId="{02AA3F0E-EA84-484D-A69F-E417A80E361A}" destId="{A913D84C-A259-4274-AAA5-B65EF33CF63E}" srcOrd="2" destOrd="0" parTransId="{38CB42FE-D0FB-4BF6-B488-CB26F67AAC15}" sibTransId="{FA4F949A-F9E1-41C1-9923-0ADB287945A3}"/>
    <dgm:cxn modelId="{7979650F-FD4F-46DB-A961-8220E8416F12}" srcId="{02AA3F0E-EA84-484D-A69F-E417A80E361A}" destId="{5B562ACE-D56B-434C-965E-7ABC329FB8D9}" srcOrd="0" destOrd="0" parTransId="{C7FE3313-0637-40F0-9BE6-79AECFB7BBDC}" sibTransId="{8649A7A0-8C05-4F40-A0CC-220315EB4151}"/>
    <dgm:cxn modelId="{EF06BB0F-62F3-4F2D-AE5C-1B9611785386}" type="presOf" srcId="{A913D84C-A259-4274-AAA5-B65EF33CF63E}" destId="{0B82B032-20D7-4D9A-AA7C-C3578984E803}" srcOrd="0" destOrd="0" presId="urn:microsoft.com/office/officeart/2005/8/layout/bProcess4"/>
    <dgm:cxn modelId="{D46A1314-EB12-4520-BD5E-E2F67C3F7CC1}" type="presOf" srcId="{EA97FF09-D5E9-49F7-9987-0E8E7FE8EE72}" destId="{DBED84CB-09A7-4C90-9486-379F0CDA022D}" srcOrd="0" destOrd="0" presId="urn:microsoft.com/office/officeart/2005/8/layout/bProcess4"/>
    <dgm:cxn modelId="{090A1A21-CE23-4140-A7CF-7CEA05B9328E}" srcId="{02AA3F0E-EA84-484D-A69F-E417A80E361A}" destId="{FE9BB0C8-53BE-4F7D-BBFF-A9A0695E2C8A}" srcOrd="5" destOrd="0" parTransId="{2F178336-C256-4E52-904E-C3D17178D34D}" sibTransId="{C311605E-524E-443A-8789-F29C290DB32D}"/>
    <dgm:cxn modelId="{B79C8523-B94F-4401-9763-81464AD0BC04}" type="presOf" srcId="{FA4F949A-F9E1-41C1-9923-0ADB287945A3}" destId="{DAE4732C-08FC-448B-805C-419587C74B0F}" srcOrd="0" destOrd="0" presId="urn:microsoft.com/office/officeart/2005/8/layout/bProcess4"/>
    <dgm:cxn modelId="{BF4FE43A-D2C8-49E1-B59C-C380D2C4CDD5}" type="presOf" srcId="{6AC52C4B-64AC-4ABA-A2E0-45FD69047728}" destId="{DD5C8AE1-1FFD-490E-9AB6-FBA9D151F0F0}" srcOrd="0" destOrd="0" presId="urn:microsoft.com/office/officeart/2005/8/layout/bProcess4"/>
    <dgm:cxn modelId="{C1854745-F39D-4A4B-8A01-0AB6FAFD557E}" type="presOf" srcId="{570044EF-BB88-432B-BA3E-1B33B0C181FE}" destId="{EC74CC88-B3EC-4F59-8D00-B3D26B136CAA}" srcOrd="0" destOrd="0" presId="urn:microsoft.com/office/officeart/2005/8/layout/bProcess4"/>
    <dgm:cxn modelId="{4FFF7D4D-03DB-449E-9172-2D7162B32231}" type="presOf" srcId="{5737137A-7DDD-4403-A0EA-EA71CFBE29BC}" destId="{7916997D-D896-4F23-8427-C24D0160EC65}" srcOrd="0" destOrd="0" presId="urn:microsoft.com/office/officeart/2005/8/layout/bProcess4"/>
    <dgm:cxn modelId="{A8B91F76-3CD4-4397-BB5A-9CB8258063B8}" srcId="{02AA3F0E-EA84-484D-A69F-E417A80E361A}" destId="{6AC52C4B-64AC-4ABA-A2E0-45FD69047728}" srcOrd="4" destOrd="0" parTransId="{B74C374B-B466-40F6-9D18-A26887F479E4}" sibTransId="{AC9C4987-F018-4F80-9C8C-CBFA23378336}"/>
    <dgm:cxn modelId="{8077CB82-1404-43D4-8B1B-7DFDDF7B2D3D}" type="presOf" srcId="{5B562ACE-D56B-434C-965E-7ABC329FB8D9}" destId="{49D8F866-0B2F-48E4-95CF-ED71A61BAD05}" srcOrd="0" destOrd="0" presId="urn:microsoft.com/office/officeart/2005/8/layout/bProcess4"/>
    <dgm:cxn modelId="{F67B118A-01C8-42B8-B657-46EC9FA86531}" type="presOf" srcId="{AC9C4987-F018-4F80-9C8C-CBFA23378336}" destId="{1D9D94E4-5BAC-4FED-9D7A-37757CA5C924}" srcOrd="0" destOrd="0" presId="urn:microsoft.com/office/officeart/2005/8/layout/bProcess4"/>
    <dgm:cxn modelId="{E8C27ABB-6A74-4E59-94C9-62E7E27253E1}" type="presOf" srcId="{FE9BB0C8-53BE-4F7D-BBFF-A9A0695E2C8A}" destId="{4507F749-DBCE-4C86-B127-5CDA4C2EE210}" srcOrd="0" destOrd="0" presId="urn:microsoft.com/office/officeart/2005/8/layout/bProcess4"/>
    <dgm:cxn modelId="{906DE1C3-7C38-41B8-AF8E-24D5DAEFA1B2}" type="presOf" srcId="{01D46DEE-618A-4CBB-B442-CB426C7590C5}" destId="{BAE89160-AA7C-4E7D-994D-32F55316B77E}" srcOrd="0" destOrd="0" presId="urn:microsoft.com/office/officeart/2005/8/layout/bProcess4"/>
    <dgm:cxn modelId="{70231DCE-0E68-44B8-85AA-58852B002EC2}" srcId="{02AA3F0E-EA84-484D-A69F-E417A80E361A}" destId="{5737137A-7DDD-4403-A0EA-EA71CFBE29BC}" srcOrd="1" destOrd="0" parTransId="{5BDFBB40-DB93-4E21-A9F7-C7EC118C4E1F}" sibTransId="{570044EF-BB88-432B-BA3E-1B33B0C181FE}"/>
    <dgm:cxn modelId="{270AC8E1-22A4-471E-AAAE-7957333B5952}" type="presOf" srcId="{8649A7A0-8C05-4F40-A0CC-220315EB4151}" destId="{ECBF9B3C-4F9C-413A-8F9C-500FCDB4D114}" srcOrd="0" destOrd="0" presId="urn:microsoft.com/office/officeart/2005/8/layout/bProcess4"/>
    <dgm:cxn modelId="{A328C8E1-6FA4-4136-BC1F-90784FCA2771}" type="presOf" srcId="{02AA3F0E-EA84-484D-A69F-E417A80E361A}" destId="{A1FAFB51-4BAE-400E-95CB-71E19B61D7DF}" srcOrd="0" destOrd="0" presId="urn:microsoft.com/office/officeart/2005/8/layout/bProcess4"/>
    <dgm:cxn modelId="{5C1C64E9-760E-499C-AE25-B5976CD4E9A5}" srcId="{02AA3F0E-EA84-484D-A69F-E417A80E361A}" destId="{01D46DEE-618A-4CBB-B442-CB426C7590C5}" srcOrd="3" destOrd="0" parTransId="{AC518FF7-1076-4FBD-A4B5-8B4885A57832}" sibTransId="{EA97FF09-D5E9-49F7-9987-0E8E7FE8EE72}"/>
    <dgm:cxn modelId="{8D8F92C2-48B1-4ECC-896E-202F7612BE15}" type="presParOf" srcId="{A1FAFB51-4BAE-400E-95CB-71E19B61D7DF}" destId="{438DD2C1-892F-459D-AFAC-20E804BA30AA}" srcOrd="0" destOrd="0" presId="urn:microsoft.com/office/officeart/2005/8/layout/bProcess4"/>
    <dgm:cxn modelId="{645052A9-8D6A-4D28-98BA-054DF55464A8}" type="presParOf" srcId="{438DD2C1-892F-459D-AFAC-20E804BA30AA}" destId="{D4DD3ED5-1053-43B3-BA1C-02D2E4AF9013}" srcOrd="0" destOrd="0" presId="urn:microsoft.com/office/officeart/2005/8/layout/bProcess4"/>
    <dgm:cxn modelId="{405E60E5-4338-48E6-8A82-52C9CC960307}" type="presParOf" srcId="{438DD2C1-892F-459D-AFAC-20E804BA30AA}" destId="{49D8F866-0B2F-48E4-95CF-ED71A61BAD05}" srcOrd="1" destOrd="0" presId="urn:microsoft.com/office/officeart/2005/8/layout/bProcess4"/>
    <dgm:cxn modelId="{8ACA3B5D-96B1-4FFC-8E29-ABA264E6AB29}" type="presParOf" srcId="{A1FAFB51-4BAE-400E-95CB-71E19B61D7DF}" destId="{ECBF9B3C-4F9C-413A-8F9C-500FCDB4D114}" srcOrd="1" destOrd="0" presId="urn:microsoft.com/office/officeart/2005/8/layout/bProcess4"/>
    <dgm:cxn modelId="{DDABA010-B0D7-49C2-8DC5-7DD5EE3007D0}" type="presParOf" srcId="{A1FAFB51-4BAE-400E-95CB-71E19B61D7DF}" destId="{072D127F-D908-44F7-AC41-85C01A03C57F}" srcOrd="2" destOrd="0" presId="urn:microsoft.com/office/officeart/2005/8/layout/bProcess4"/>
    <dgm:cxn modelId="{378B457E-468B-4008-B163-86C3B56BCBF2}" type="presParOf" srcId="{072D127F-D908-44F7-AC41-85C01A03C57F}" destId="{3186AB8D-210B-4106-A70D-7D858E15E2C3}" srcOrd="0" destOrd="0" presId="urn:microsoft.com/office/officeart/2005/8/layout/bProcess4"/>
    <dgm:cxn modelId="{258D7B13-A218-45B3-8606-972850592925}" type="presParOf" srcId="{072D127F-D908-44F7-AC41-85C01A03C57F}" destId="{7916997D-D896-4F23-8427-C24D0160EC65}" srcOrd="1" destOrd="0" presId="urn:microsoft.com/office/officeart/2005/8/layout/bProcess4"/>
    <dgm:cxn modelId="{85AF6D30-9301-421A-9392-706E081E8B1B}" type="presParOf" srcId="{A1FAFB51-4BAE-400E-95CB-71E19B61D7DF}" destId="{EC74CC88-B3EC-4F59-8D00-B3D26B136CAA}" srcOrd="3" destOrd="0" presId="urn:microsoft.com/office/officeart/2005/8/layout/bProcess4"/>
    <dgm:cxn modelId="{AFABC5EE-23A1-4842-8127-47050485D319}" type="presParOf" srcId="{A1FAFB51-4BAE-400E-95CB-71E19B61D7DF}" destId="{AB72DC25-C852-4D54-A8BC-6E4596DB2A5E}" srcOrd="4" destOrd="0" presId="urn:microsoft.com/office/officeart/2005/8/layout/bProcess4"/>
    <dgm:cxn modelId="{ACDA7A6F-5161-4371-9663-8B09DEA3B555}" type="presParOf" srcId="{AB72DC25-C852-4D54-A8BC-6E4596DB2A5E}" destId="{7FB4F5CD-AF18-481F-BC09-2CAA6759450E}" srcOrd="0" destOrd="0" presId="urn:microsoft.com/office/officeart/2005/8/layout/bProcess4"/>
    <dgm:cxn modelId="{F8E05BD9-402C-4734-AB3D-6ADB22AB3EAE}" type="presParOf" srcId="{AB72DC25-C852-4D54-A8BC-6E4596DB2A5E}" destId="{0B82B032-20D7-4D9A-AA7C-C3578984E803}" srcOrd="1" destOrd="0" presId="urn:microsoft.com/office/officeart/2005/8/layout/bProcess4"/>
    <dgm:cxn modelId="{05F2533B-9D12-497F-8DF6-6E404C462EBB}" type="presParOf" srcId="{A1FAFB51-4BAE-400E-95CB-71E19B61D7DF}" destId="{DAE4732C-08FC-448B-805C-419587C74B0F}" srcOrd="5" destOrd="0" presId="urn:microsoft.com/office/officeart/2005/8/layout/bProcess4"/>
    <dgm:cxn modelId="{F17646D7-2E6E-4278-88B4-C7A98EBFC475}" type="presParOf" srcId="{A1FAFB51-4BAE-400E-95CB-71E19B61D7DF}" destId="{5A7B8713-591C-4D3C-85E7-BE60CFA0A62A}" srcOrd="6" destOrd="0" presId="urn:microsoft.com/office/officeart/2005/8/layout/bProcess4"/>
    <dgm:cxn modelId="{97F9F8FA-1847-4678-9800-C86AEACBF849}" type="presParOf" srcId="{5A7B8713-591C-4D3C-85E7-BE60CFA0A62A}" destId="{8358578B-CD2B-4743-A88E-0E0C46E54C6F}" srcOrd="0" destOrd="0" presId="urn:microsoft.com/office/officeart/2005/8/layout/bProcess4"/>
    <dgm:cxn modelId="{EA244570-E0E9-459C-8DE7-4727FBCC5792}" type="presParOf" srcId="{5A7B8713-591C-4D3C-85E7-BE60CFA0A62A}" destId="{BAE89160-AA7C-4E7D-994D-32F55316B77E}" srcOrd="1" destOrd="0" presId="urn:microsoft.com/office/officeart/2005/8/layout/bProcess4"/>
    <dgm:cxn modelId="{7D799C25-6D60-46D4-9D43-569BA28F533D}" type="presParOf" srcId="{A1FAFB51-4BAE-400E-95CB-71E19B61D7DF}" destId="{DBED84CB-09A7-4C90-9486-379F0CDA022D}" srcOrd="7" destOrd="0" presId="urn:microsoft.com/office/officeart/2005/8/layout/bProcess4"/>
    <dgm:cxn modelId="{3ED86AAC-1EF6-4284-B52A-8B66B204FBAC}" type="presParOf" srcId="{A1FAFB51-4BAE-400E-95CB-71E19B61D7DF}" destId="{BB95100B-90AF-4948-B83D-C8C873D91A4B}" srcOrd="8" destOrd="0" presId="urn:microsoft.com/office/officeart/2005/8/layout/bProcess4"/>
    <dgm:cxn modelId="{563AC9B1-652C-4150-B332-D471DB039386}" type="presParOf" srcId="{BB95100B-90AF-4948-B83D-C8C873D91A4B}" destId="{6D964528-6A41-42D7-AE37-BA5E5F6E52AD}" srcOrd="0" destOrd="0" presId="urn:microsoft.com/office/officeart/2005/8/layout/bProcess4"/>
    <dgm:cxn modelId="{00C38132-720B-407D-9DAF-1E12D132B7A6}" type="presParOf" srcId="{BB95100B-90AF-4948-B83D-C8C873D91A4B}" destId="{DD5C8AE1-1FFD-490E-9AB6-FBA9D151F0F0}" srcOrd="1" destOrd="0" presId="urn:microsoft.com/office/officeart/2005/8/layout/bProcess4"/>
    <dgm:cxn modelId="{17A38717-43DC-4FFE-B02D-A81BCB8CD507}" type="presParOf" srcId="{A1FAFB51-4BAE-400E-95CB-71E19B61D7DF}" destId="{1D9D94E4-5BAC-4FED-9D7A-37757CA5C924}" srcOrd="9" destOrd="0" presId="urn:microsoft.com/office/officeart/2005/8/layout/bProcess4"/>
    <dgm:cxn modelId="{621E2471-479A-4778-8DB1-7306D02E3E96}" type="presParOf" srcId="{A1FAFB51-4BAE-400E-95CB-71E19B61D7DF}" destId="{DC12E03D-B45D-4E2E-B1FF-B903E64CBD71}" srcOrd="10" destOrd="0" presId="urn:microsoft.com/office/officeart/2005/8/layout/bProcess4"/>
    <dgm:cxn modelId="{1C49D61D-CD50-42FC-837C-14AC9FD7E4DA}" type="presParOf" srcId="{DC12E03D-B45D-4E2E-B1FF-B903E64CBD71}" destId="{128C502B-08D1-45F1-8809-D31EAF0C0C9B}" srcOrd="0" destOrd="0" presId="urn:microsoft.com/office/officeart/2005/8/layout/bProcess4"/>
    <dgm:cxn modelId="{BF93D3BF-C9CE-44FD-AC0E-AF73137AE440}" type="presParOf" srcId="{DC12E03D-B45D-4E2E-B1FF-B903E64CBD71}" destId="{4507F749-DBCE-4C86-B127-5CDA4C2EE210}" srcOrd="1" destOrd="0" presId="urn:microsoft.com/office/officeart/2005/8/layout/bProcess4"/>
  </dgm:cxnLst>
  <dgm:bg/>
  <dgm:whole/>
  <dgm:extLst>
    <a:ext uri="http://schemas.microsoft.com/office/drawing/2008/diagram">
      <dsp:dataModelExt xmlns:dsp="http://schemas.microsoft.com/office/drawing/2008/diagram" relId="rId10"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8B1A5594-246C-4909-9531-CA56D939DDD2}" type="doc">
      <dgm:prSet loTypeId="urn:microsoft.com/office/officeart/2005/8/layout/vProcess5" loCatId="process" qsTypeId="urn:microsoft.com/office/officeart/2005/8/quickstyle/simple3" qsCatId="simple" csTypeId="urn:microsoft.com/office/officeart/2005/8/colors/accent1_2" csCatId="accent1" phldr="1"/>
      <dgm:spPr/>
      <dgm:t>
        <a:bodyPr/>
        <a:lstStyle/>
        <a:p>
          <a:endParaRPr lang="es-PE"/>
        </a:p>
      </dgm:t>
    </dgm:pt>
    <dgm:pt modelId="{CF9FFA63-270C-4A4D-8FC2-A2C755C50350}">
      <dgm:prSet phldrT="[Texto]" custT="1"/>
      <dgm:spPr>
        <a:solidFill>
          <a:schemeClr val="accent5">
            <a:lumMod val="75000"/>
          </a:schemeClr>
        </a:solidFill>
      </dgm:spPr>
      <dgm:t>
        <a:bodyPr/>
        <a:lstStyle/>
        <a:p>
          <a:pPr algn="just"/>
          <a:r>
            <a:rPr lang="es-MX" sz="1350" b="1" u="none" dirty="0">
              <a:solidFill>
                <a:schemeClr val="bg1"/>
              </a:solidFill>
              <a:latin typeface="Arial" panose="020B0604020202020204" pitchFamily="34" charset="0"/>
              <a:cs typeface="Arial" panose="020B0604020202020204" pitchFamily="34" charset="0"/>
            </a:rPr>
            <a:t>1) </a:t>
          </a:r>
          <a:r>
            <a:rPr lang="es-MX" sz="1350" b="1" u="sng" dirty="0">
              <a:solidFill>
                <a:schemeClr val="bg1"/>
              </a:solidFill>
              <a:latin typeface="Arial" panose="020B0604020202020204" pitchFamily="34" charset="0"/>
              <a:cs typeface="Arial" panose="020B0604020202020204" pitchFamily="34" charset="0"/>
            </a:rPr>
            <a:t>Solicitud:</a:t>
          </a:r>
          <a:r>
            <a:rPr lang="es-MX" sz="1350" b="1" u="none" dirty="0">
              <a:solidFill>
                <a:schemeClr val="bg1"/>
              </a:solidFill>
              <a:latin typeface="Arial" panose="020B0604020202020204" pitchFamily="34" charset="0"/>
              <a:cs typeface="Arial" panose="020B0604020202020204" pitchFamily="34" charset="0"/>
            </a:rPr>
            <a:t> </a:t>
          </a:r>
          <a:r>
            <a:rPr lang="es-MX" sz="1350" b="0" dirty="0">
              <a:solidFill>
                <a:schemeClr val="bg1"/>
              </a:solidFill>
              <a:latin typeface="Arial" panose="020B0604020202020204" pitchFamily="34" charset="0"/>
              <a:ea typeface="+mj-ea"/>
              <a:cs typeface="Arial" panose="020B0604020202020204" pitchFamily="34" charset="0"/>
            </a:rPr>
            <a:t>Cuando corresponda, el/la procurador/a público/a, el/la titular o la máxima autoridad administrativa de la entidad, presenta su solicitud a la PGE, a través de la mesa de partes (física o virtual).</a:t>
          </a:r>
          <a:r>
            <a:rPr lang="es-MX" sz="1350" b="0" dirty="0">
              <a:solidFill>
                <a:schemeClr val="bg1"/>
              </a:solidFill>
              <a:latin typeface="Arial" panose="020B0604020202020204" pitchFamily="34" charset="0"/>
              <a:cs typeface="Arial" panose="020B0604020202020204" pitchFamily="34" charset="0"/>
            </a:rPr>
            <a:t> </a:t>
          </a:r>
          <a:endParaRPr lang="es-PE" sz="1350" b="0" dirty="0">
            <a:solidFill>
              <a:schemeClr val="bg1"/>
            </a:solidFill>
            <a:latin typeface="Arial" panose="020B0604020202020204" pitchFamily="34" charset="0"/>
            <a:cs typeface="Arial" panose="020B0604020202020204" pitchFamily="34" charset="0"/>
          </a:endParaRPr>
        </a:p>
      </dgm:t>
    </dgm:pt>
    <dgm:pt modelId="{D71BAFDF-817D-4655-92DD-71F9019B40BC}" type="parTrans" cxnId="{4F0099CF-8CCA-43F7-8ED1-70712DEC4A5D}">
      <dgm:prSet/>
      <dgm:spPr/>
      <dgm:t>
        <a:bodyPr/>
        <a:lstStyle/>
        <a:p>
          <a:endParaRPr lang="es-PE" sz="1350">
            <a:latin typeface="Arial" panose="020B0604020202020204" pitchFamily="34" charset="0"/>
            <a:cs typeface="Arial" panose="020B0604020202020204" pitchFamily="34" charset="0"/>
          </a:endParaRPr>
        </a:p>
      </dgm:t>
    </dgm:pt>
    <dgm:pt modelId="{945127BA-1300-4DB5-8B6C-E9201E93590F}" type="sibTrans" cxnId="{4F0099CF-8CCA-43F7-8ED1-70712DEC4A5D}">
      <dgm:prSet custT="1"/>
      <dgm:spPr/>
      <dgm:t>
        <a:bodyPr/>
        <a:lstStyle/>
        <a:p>
          <a:endParaRPr lang="es-PE" sz="1350">
            <a:latin typeface="Arial" panose="020B0604020202020204" pitchFamily="34" charset="0"/>
            <a:cs typeface="Arial" panose="020B0604020202020204" pitchFamily="34" charset="0"/>
          </a:endParaRPr>
        </a:p>
      </dgm:t>
    </dgm:pt>
    <dgm:pt modelId="{8F97EEE5-A04B-4E8E-AE0B-47C48C1B5588}">
      <dgm:prSet phldrT="[Texto]" custT="1"/>
      <dgm:spPr>
        <a:solidFill>
          <a:schemeClr val="accent5">
            <a:lumMod val="75000"/>
          </a:schemeClr>
        </a:solidFill>
      </dgm:spPr>
      <dgm:t>
        <a:bodyPr/>
        <a:lstStyle/>
        <a:p>
          <a:pPr algn="just"/>
          <a:r>
            <a:rPr lang="es-MX" sz="1350" b="1" u="none" dirty="0">
              <a:solidFill>
                <a:schemeClr val="bg1"/>
              </a:solidFill>
              <a:latin typeface="Arial" panose="020B0604020202020204" pitchFamily="34" charset="0"/>
              <a:cs typeface="Arial" panose="020B0604020202020204" pitchFamily="34" charset="0"/>
            </a:rPr>
            <a:t>2) </a:t>
          </a:r>
          <a:r>
            <a:rPr lang="es-MX" sz="1350" b="1" u="sng" dirty="0">
              <a:solidFill>
                <a:schemeClr val="bg1"/>
              </a:solidFill>
              <a:latin typeface="Arial" panose="020B0604020202020204" pitchFamily="34" charset="0"/>
              <a:cs typeface="Arial" panose="020B0604020202020204" pitchFamily="34" charset="0"/>
            </a:rPr>
            <a:t>Informe de verificación:</a:t>
          </a:r>
          <a:r>
            <a:rPr lang="es-MX" sz="1350" b="1" u="none" dirty="0">
              <a:solidFill>
                <a:schemeClr val="bg1"/>
              </a:solidFill>
              <a:latin typeface="Arial" panose="020B0604020202020204" pitchFamily="34" charset="0"/>
              <a:cs typeface="Arial" panose="020B0604020202020204" pitchFamily="34" charset="0"/>
            </a:rPr>
            <a:t> </a:t>
          </a:r>
          <a:r>
            <a:rPr lang="es-MX" sz="1350" dirty="0">
              <a:solidFill>
                <a:schemeClr val="bg1"/>
              </a:solidFill>
              <a:latin typeface="Arial" panose="020B0604020202020204" pitchFamily="34" charset="0"/>
              <a:ea typeface="+mj-ea"/>
              <a:cs typeface="Arial" panose="020B0604020202020204" pitchFamily="34" charset="0"/>
            </a:rPr>
            <a:t>La DIR emite un informe de verificación de cumplimiento de los requisitos establecidos en los artículos 29 y 30 del Decreto Legislativo </a:t>
          </a:r>
          <a:r>
            <a:rPr lang="es-MX" sz="1350" dirty="0" err="1">
              <a:solidFill>
                <a:schemeClr val="bg1"/>
              </a:solidFill>
              <a:latin typeface="Arial" panose="020B0604020202020204" pitchFamily="34" charset="0"/>
              <a:ea typeface="+mj-ea"/>
              <a:cs typeface="Arial" panose="020B0604020202020204" pitchFamily="34" charset="0"/>
            </a:rPr>
            <a:t>N°</a:t>
          </a:r>
          <a:r>
            <a:rPr lang="es-MX" sz="1350" dirty="0">
              <a:solidFill>
                <a:schemeClr val="bg1"/>
              </a:solidFill>
              <a:latin typeface="Arial" panose="020B0604020202020204" pitchFamily="34" charset="0"/>
              <a:ea typeface="+mj-ea"/>
              <a:cs typeface="Arial" panose="020B0604020202020204" pitchFamily="34" charset="0"/>
            </a:rPr>
            <a:t> 1326, según corresponda.</a:t>
          </a:r>
          <a:endParaRPr lang="es-PE" sz="1350" dirty="0">
            <a:solidFill>
              <a:schemeClr val="bg1"/>
            </a:solidFill>
            <a:latin typeface="Arial" panose="020B0604020202020204" pitchFamily="34" charset="0"/>
            <a:cs typeface="Arial" panose="020B0604020202020204" pitchFamily="34" charset="0"/>
          </a:endParaRPr>
        </a:p>
      </dgm:t>
    </dgm:pt>
    <dgm:pt modelId="{319AD152-1CF3-4275-B6F7-291BD8784BBA}" type="parTrans" cxnId="{52440316-E694-48DF-A556-76B13E8130EA}">
      <dgm:prSet/>
      <dgm:spPr/>
      <dgm:t>
        <a:bodyPr/>
        <a:lstStyle/>
        <a:p>
          <a:endParaRPr lang="es-PE" sz="1350">
            <a:latin typeface="Arial" panose="020B0604020202020204" pitchFamily="34" charset="0"/>
            <a:cs typeface="Arial" panose="020B0604020202020204" pitchFamily="34" charset="0"/>
          </a:endParaRPr>
        </a:p>
      </dgm:t>
    </dgm:pt>
    <dgm:pt modelId="{586DCE51-B72F-4D69-B83E-310DFEA4A9D6}" type="sibTrans" cxnId="{52440316-E694-48DF-A556-76B13E8130EA}">
      <dgm:prSet custT="1"/>
      <dgm:spPr/>
      <dgm:t>
        <a:bodyPr/>
        <a:lstStyle/>
        <a:p>
          <a:endParaRPr lang="es-PE" sz="1350">
            <a:latin typeface="Arial" panose="020B0604020202020204" pitchFamily="34" charset="0"/>
            <a:cs typeface="Arial" panose="020B0604020202020204" pitchFamily="34" charset="0"/>
          </a:endParaRPr>
        </a:p>
      </dgm:t>
    </dgm:pt>
    <dgm:pt modelId="{83F5A6C3-950C-4428-8931-53D9E4CBABC6}">
      <dgm:prSet phldrT="[Texto]" custT="1"/>
      <dgm:spPr>
        <a:solidFill>
          <a:schemeClr val="accent5">
            <a:lumMod val="75000"/>
          </a:schemeClr>
        </a:solidFill>
      </dgm:spPr>
      <dgm:t>
        <a:bodyPr/>
        <a:lstStyle/>
        <a:p>
          <a:pPr>
            <a:buFont typeface="+mj-lt"/>
            <a:buAutoNum type="arabicPeriod"/>
          </a:pPr>
          <a:r>
            <a:rPr lang="es-MX" sz="1350" b="1" u="none" dirty="0">
              <a:solidFill>
                <a:schemeClr val="bg1"/>
              </a:solidFill>
              <a:latin typeface="Arial" panose="020B0604020202020204" pitchFamily="34" charset="0"/>
              <a:ea typeface="+mj-ea"/>
              <a:cs typeface="Arial" panose="020B0604020202020204" pitchFamily="34" charset="0"/>
            </a:rPr>
            <a:t>3) </a:t>
          </a:r>
          <a:r>
            <a:rPr lang="es-MX" sz="1350" b="1" u="sng" dirty="0">
              <a:solidFill>
                <a:schemeClr val="bg1"/>
              </a:solidFill>
              <a:latin typeface="Arial" panose="020B0604020202020204" pitchFamily="34" charset="0"/>
              <a:ea typeface="+mj-ea"/>
              <a:cs typeface="Arial" panose="020B0604020202020204" pitchFamily="34" charset="0"/>
            </a:rPr>
            <a:t>Informe técnico</a:t>
          </a:r>
          <a:r>
            <a:rPr lang="es-MX" sz="1350" dirty="0">
              <a:solidFill>
                <a:schemeClr val="bg1"/>
              </a:solidFill>
              <a:latin typeface="Arial" panose="020B0604020202020204" pitchFamily="34" charset="0"/>
              <a:ea typeface="+mj-ea"/>
              <a:cs typeface="Arial" panose="020B0604020202020204" pitchFamily="34" charset="0"/>
            </a:rPr>
            <a:t>: En base a la información remitida por la DIR, la DAJP elabora su informe técnico correspondiente dirigido a OAJ.</a:t>
          </a:r>
          <a:endParaRPr lang="es-PE" sz="1350" dirty="0">
            <a:solidFill>
              <a:schemeClr val="bg1"/>
            </a:solidFill>
            <a:latin typeface="Arial" panose="020B0604020202020204" pitchFamily="34" charset="0"/>
            <a:cs typeface="Arial" panose="020B0604020202020204" pitchFamily="34" charset="0"/>
          </a:endParaRPr>
        </a:p>
      </dgm:t>
    </dgm:pt>
    <dgm:pt modelId="{5256CAD9-B8A8-457A-9319-CC1490F6A910}" type="parTrans" cxnId="{A832E92D-F451-446F-B6AB-EA77C972DF8F}">
      <dgm:prSet/>
      <dgm:spPr/>
      <dgm:t>
        <a:bodyPr/>
        <a:lstStyle/>
        <a:p>
          <a:endParaRPr lang="es-PE" sz="1350">
            <a:latin typeface="Arial" panose="020B0604020202020204" pitchFamily="34" charset="0"/>
            <a:cs typeface="Arial" panose="020B0604020202020204" pitchFamily="34" charset="0"/>
          </a:endParaRPr>
        </a:p>
      </dgm:t>
    </dgm:pt>
    <dgm:pt modelId="{29EF292E-A06B-431F-BA39-E07CB5EA652C}" type="sibTrans" cxnId="{A832E92D-F451-446F-B6AB-EA77C972DF8F}">
      <dgm:prSet custT="1"/>
      <dgm:spPr/>
      <dgm:t>
        <a:bodyPr/>
        <a:lstStyle/>
        <a:p>
          <a:endParaRPr lang="es-PE" sz="1350">
            <a:latin typeface="Arial" panose="020B0604020202020204" pitchFamily="34" charset="0"/>
            <a:cs typeface="Arial" panose="020B0604020202020204" pitchFamily="34" charset="0"/>
          </a:endParaRPr>
        </a:p>
      </dgm:t>
    </dgm:pt>
    <dgm:pt modelId="{37B61212-74C0-4625-82ED-9EAD6335E14D}">
      <dgm:prSet custT="1"/>
      <dgm:spPr>
        <a:solidFill>
          <a:schemeClr val="accent5">
            <a:lumMod val="75000"/>
          </a:schemeClr>
        </a:solidFill>
      </dgm:spPr>
      <dgm:t>
        <a:bodyPr/>
        <a:lstStyle/>
        <a:p>
          <a:pPr algn="just"/>
          <a:r>
            <a:rPr lang="es-MX" sz="1350" b="1" dirty="0">
              <a:solidFill>
                <a:schemeClr val="bg1"/>
              </a:solidFill>
              <a:latin typeface="Arial" panose="020B0604020202020204" pitchFamily="34" charset="0"/>
              <a:ea typeface="+mj-ea"/>
              <a:cs typeface="Arial" panose="020B0604020202020204" pitchFamily="34" charset="0"/>
            </a:rPr>
            <a:t>4) </a:t>
          </a:r>
          <a:r>
            <a:rPr lang="es-MX" sz="1350" b="1" u="sng" dirty="0">
              <a:solidFill>
                <a:schemeClr val="bg1"/>
              </a:solidFill>
              <a:latin typeface="Arial" panose="020B0604020202020204" pitchFamily="34" charset="0"/>
              <a:ea typeface="+mj-ea"/>
              <a:cs typeface="Arial" panose="020B0604020202020204" pitchFamily="34" charset="0"/>
            </a:rPr>
            <a:t>Informe opinión legal</a:t>
          </a:r>
          <a:r>
            <a:rPr lang="es-MX" sz="1350" b="1" dirty="0">
              <a:solidFill>
                <a:schemeClr val="bg1"/>
              </a:solidFill>
              <a:latin typeface="Arial" panose="020B0604020202020204" pitchFamily="34" charset="0"/>
              <a:ea typeface="+mj-ea"/>
              <a:cs typeface="Arial" panose="020B0604020202020204" pitchFamily="34" charset="0"/>
            </a:rPr>
            <a:t>: </a:t>
          </a:r>
          <a:r>
            <a:rPr lang="es-MX" sz="1350" dirty="0">
              <a:solidFill>
                <a:schemeClr val="bg1"/>
              </a:solidFill>
              <a:latin typeface="Arial" panose="020B0604020202020204" pitchFamily="34" charset="0"/>
              <a:ea typeface="+mj-ea"/>
              <a:cs typeface="Arial" panose="020B0604020202020204" pitchFamily="34" charset="0"/>
            </a:rPr>
            <a:t>La OAJ emite el informe de opinión legal sobre la viabilidad de emitir el acto resolutivo y elabora el proyecto de resolución de </a:t>
          </a:r>
          <a:r>
            <a:rPr lang="es-MX" sz="1350" dirty="0" err="1">
              <a:solidFill>
                <a:schemeClr val="bg1"/>
              </a:solidFill>
              <a:latin typeface="Arial" panose="020B0604020202020204" pitchFamily="34" charset="0"/>
              <a:ea typeface="+mj-ea"/>
              <a:cs typeface="Arial" panose="020B0604020202020204" pitchFamily="34" charset="0"/>
            </a:rPr>
            <a:t>encargatura</a:t>
          </a:r>
          <a:r>
            <a:rPr lang="es-MX" sz="1350" dirty="0">
              <a:solidFill>
                <a:schemeClr val="bg1"/>
              </a:solidFill>
              <a:latin typeface="Arial" panose="020B0604020202020204" pitchFamily="34" charset="0"/>
              <a:ea typeface="+mj-ea"/>
              <a:cs typeface="Arial" panose="020B0604020202020204" pitchFamily="34" charset="0"/>
            </a:rPr>
            <a:t>.</a:t>
          </a:r>
        </a:p>
      </dgm:t>
    </dgm:pt>
    <dgm:pt modelId="{5D5A78F1-16DA-4B3D-92BC-8481DFA75727}" type="parTrans" cxnId="{3F883B19-CE09-4327-B9A6-30BBA15064E2}">
      <dgm:prSet/>
      <dgm:spPr/>
      <dgm:t>
        <a:bodyPr/>
        <a:lstStyle/>
        <a:p>
          <a:endParaRPr lang="es-PE" sz="1350">
            <a:latin typeface="Arial" panose="020B0604020202020204" pitchFamily="34" charset="0"/>
            <a:cs typeface="Arial" panose="020B0604020202020204" pitchFamily="34" charset="0"/>
          </a:endParaRPr>
        </a:p>
      </dgm:t>
    </dgm:pt>
    <dgm:pt modelId="{1D2CCA3A-4F85-4814-87E2-98DCFCCC395D}" type="sibTrans" cxnId="{3F883B19-CE09-4327-B9A6-30BBA15064E2}">
      <dgm:prSet custT="1"/>
      <dgm:spPr/>
      <dgm:t>
        <a:bodyPr/>
        <a:lstStyle/>
        <a:p>
          <a:endParaRPr lang="es-PE" sz="1350">
            <a:latin typeface="Arial" panose="020B0604020202020204" pitchFamily="34" charset="0"/>
            <a:cs typeface="Arial" panose="020B0604020202020204" pitchFamily="34" charset="0"/>
          </a:endParaRPr>
        </a:p>
      </dgm:t>
    </dgm:pt>
    <dgm:pt modelId="{4775916F-688E-4FCD-82B4-3FA95C8980F6}">
      <dgm:prSet custT="1"/>
      <dgm:spPr>
        <a:solidFill>
          <a:schemeClr val="accent5">
            <a:lumMod val="75000"/>
          </a:schemeClr>
        </a:solidFill>
      </dgm:spPr>
      <dgm:t>
        <a:bodyPr/>
        <a:lstStyle/>
        <a:p>
          <a:r>
            <a:rPr lang="es-MX" sz="1350" b="1" dirty="0">
              <a:solidFill>
                <a:schemeClr val="bg1"/>
              </a:solidFill>
              <a:latin typeface="Arial" panose="020B0604020202020204" pitchFamily="34" charset="0"/>
              <a:cs typeface="Arial" panose="020B0604020202020204" pitchFamily="34" charset="0"/>
            </a:rPr>
            <a:t>5) </a:t>
          </a:r>
          <a:r>
            <a:rPr lang="es-MX" sz="1350" b="1" u="sng" dirty="0">
              <a:solidFill>
                <a:schemeClr val="bg1"/>
              </a:solidFill>
              <a:latin typeface="Arial" panose="020B0604020202020204" pitchFamily="34" charset="0"/>
              <a:ea typeface="+mj-ea"/>
              <a:cs typeface="Arial" panose="020B0604020202020204" pitchFamily="34" charset="0"/>
            </a:rPr>
            <a:t>Resolución de </a:t>
          </a:r>
          <a:r>
            <a:rPr lang="es-MX" sz="1350" b="1" u="sng" dirty="0" err="1">
              <a:solidFill>
                <a:schemeClr val="bg1"/>
              </a:solidFill>
              <a:latin typeface="Arial" panose="020B0604020202020204" pitchFamily="34" charset="0"/>
              <a:ea typeface="+mj-ea"/>
              <a:cs typeface="Arial" panose="020B0604020202020204" pitchFamily="34" charset="0"/>
            </a:rPr>
            <a:t>encargatura</a:t>
          </a:r>
          <a:r>
            <a:rPr lang="es-MX" sz="1350" b="1" dirty="0">
              <a:solidFill>
                <a:schemeClr val="bg1"/>
              </a:solidFill>
              <a:latin typeface="Arial" panose="020B0604020202020204" pitchFamily="34" charset="0"/>
              <a:ea typeface="+mj-ea"/>
              <a:cs typeface="Arial" panose="020B0604020202020204" pitchFamily="34" charset="0"/>
            </a:rPr>
            <a:t>: </a:t>
          </a:r>
          <a:r>
            <a:rPr lang="es-MX" sz="1350" dirty="0">
              <a:solidFill>
                <a:schemeClr val="bg1"/>
              </a:solidFill>
              <a:latin typeface="Arial" panose="020B0604020202020204" pitchFamily="34" charset="0"/>
              <a:ea typeface="+mj-ea"/>
              <a:cs typeface="Arial" panose="020B0604020202020204" pitchFamily="34" charset="0"/>
            </a:rPr>
            <a:t>El/la Procurador/a General del Estado emite el acto resolutivo.</a:t>
          </a:r>
          <a:endParaRPr lang="es-PE" sz="1350" dirty="0">
            <a:solidFill>
              <a:schemeClr val="bg1"/>
            </a:solidFill>
            <a:latin typeface="Arial" panose="020B0604020202020204" pitchFamily="34" charset="0"/>
            <a:cs typeface="Arial" panose="020B0604020202020204" pitchFamily="34" charset="0"/>
          </a:endParaRPr>
        </a:p>
      </dgm:t>
    </dgm:pt>
    <dgm:pt modelId="{8B7F6D13-F007-4751-AFFF-BBD4E08C8A85}" type="parTrans" cxnId="{970A760D-2C60-4324-BB42-6B7113C8C32D}">
      <dgm:prSet/>
      <dgm:spPr/>
      <dgm:t>
        <a:bodyPr/>
        <a:lstStyle/>
        <a:p>
          <a:endParaRPr lang="es-PE" sz="1350">
            <a:latin typeface="Arial" panose="020B0604020202020204" pitchFamily="34" charset="0"/>
            <a:cs typeface="Arial" panose="020B0604020202020204" pitchFamily="34" charset="0"/>
          </a:endParaRPr>
        </a:p>
      </dgm:t>
    </dgm:pt>
    <dgm:pt modelId="{DC32C0D3-9776-43FE-AA9A-CE7EDF959F90}" type="sibTrans" cxnId="{970A760D-2C60-4324-BB42-6B7113C8C32D}">
      <dgm:prSet/>
      <dgm:spPr/>
      <dgm:t>
        <a:bodyPr/>
        <a:lstStyle/>
        <a:p>
          <a:endParaRPr lang="es-PE" sz="1350">
            <a:latin typeface="Arial" panose="020B0604020202020204" pitchFamily="34" charset="0"/>
            <a:cs typeface="Arial" panose="020B0604020202020204" pitchFamily="34" charset="0"/>
          </a:endParaRPr>
        </a:p>
      </dgm:t>
    </dgm:pt>
    <dgm:pt modelId="{A3ACBC1D-DA7C-4EAB-B787-9329A657909C}" type="pres">
      <dgm:prSet presAssocID="{8B1A5594-246C-4909-9531-CA56D939DDD2}" presName="outerComposite" presStyleCnt="0">
        <dgm:presLayoutVars>
          <dgm:chMax val="5"/>
          <dgm:dir/>
          <dgm:resizeHandles val="exact"/>
        </dgm:presLayoutVars>
      </dgm:prSet>
      <dgm:spPr/>
    </dgm:pt>
    <dgm:pt modelId="{91C4232A-7720-4ED7-9628-0001438BAF62}" type="pres">
      <dgm:prSet presAssocID="{8B1A5594-246C-4909-9531-CA56D939DDD2}" presName="dummyMaxCanvas" presStyleCnt="0">
        <dgm:presLayoutVars/>
      </dgm:prSet>
      <dgm:spPr/>
    </dgm:pt>
    <dgm:pt modelId="{5017D72E-5874-47BF-8CD6-34FFFEBEAA4E}" type="pres">
      <dgm:prSet presAssocID="{8B1A5594-246C-4909-9531-CA56D939DDD2}" presName="FiveNodes_1" presStyleLbl="node1" presStyleIdx="0" presStyleCnt="5" custScaleY="116817">
        <dgm:presLayoutVars>
          <dgm:bulletEnabled val="1"/>
        </dgm:presLayoutVars>
      </dgm:prSet>
      <dgm:spPr/>
    </dgm:pt>
    <dgm:pt modelId="{2CBD3BC9-23A2-4FE0-8373-51F928B0D5E8}" type="pres">
      <dgm:prSet presAssocID="{8B1A5594-246C-4909-9531-CA56D939DDD2}" presName="FiveNodes_2" presStyleLbl="node1" presStyleIdx="1" presStyleCnt="5" custScaleY="110859" custLinFactNeighborY="7570">
        <dgm:presLayoutVars>
          <dgm:bulletEnabled val="1"/>
        </dgm:presLayoutVars>
      </dgm:prSet>
      <dgm:spPr/>
    </dgm:pt>
    <dgm:pt modelId="{FE73F24B-C0C3-49CD-9464-39699A3FBB68}" type="pres">
      <dgm:prSet presAssocID="{8B1A5594-246C-4909-9531-CA56D939DDD2}" presName="FiveNodes_3" presStyleLbl="node1" presStyleIdx="2" presStyleCnt="5" custScaleY="98126" custLinFactNeighborY="4542">
        <dgm:presLayoutVars>
          <dgm:bulletEnabled val="1"/>
        </dgm:presLayoutVars>
      </dgm:prSet>
      <dgm:spPr/>
    </dgm:pt>
    <dgm:pt modelId="{4367F8C6-1D29-44A4-99AA-346A289989EF}" type="pres">
      <dgm:prSet presAssocID="{8B1A5594-246C-4909-9531-CA56D939DDD2}" presName="FiveNodes_4" presStyleLbl="node1" presStyleIdx="3" presStyleCnt="5" custScaleY="106594">
        <dgm:presLayoutVars>
          <dgm:bulletEnabled val="1"/>
        </dgm:presLayoutVars>
      </dgm:prSet>
      <dgm:spPr/>
    </dgm:pt>
    <dgm:pt modelId="{3792CEB4-FF3F-4D18-AD99-B391EE57A9FC}" type="pres">
      <dgm:prSet presAssocID="{8B1A5594-246C-4909-9531-CA56D939DDD2}" presName="FiveNodes_5" presStyleLbl="node1" presStyleIdx="4" presStyleCnt="5" custScaleY="91592" custLinFactNeighborY="-4542">
        <dgm:presLayoutVars>
          <dgm:bulletEnabled val="1"/>
        </dgm:presLayoutVars>
      </dgm:prSet>
      <dgm:spPr/>
    </dgm:pt>
    <dgm:pt modelId="{B04FEF50-4702-4AF9-AC51-6986AA45F792}" type="pres">
      <dgm:prSet presAssocID="{8B1A5594-246C-4909-9531-CA56D939DDD2}" presName="FiveConn_1-2" presStyleLbl="fgAccFollowNode1" presStyleIdx="0" presStyleCnt="4">
        <dgm:presLayoutVars>
          <dgm:bulletEnabled val="1"/>
        </dgm:presLayoutVars>
      </dgm:prSet>
      <dgm:spPr/>
    </dgm:pt>
    <dgm:pt modelId="{C6D6318A-90BD-4C36-979E-AA9DE99A42AB}" type="pres">
      <dgm:prSet presAssocID="{8B1A5594-246C-4909-9531-CA56D939DDD2}" presName="FiveConn_2-3" presStyleLbl="fgAccFollowNode1" presStyleIdx="1" presStyleCnt="4">
        <dgm:presLayoutVars>
          <dgm:bulletEnabled val="1"/>
        </dgm:presLayoutVars>
      </dgm:prSet>
      <dgm:spPr/>
    </dgm:pt>
    <dgm:pt modelId="{E42A114E-2B85-4144-B3BA-68AA0559E233}" type="pres">
      <dgm:prSet presAssocID="{8B1A5594-246C-4909-9531-CA56D939DDD2}" presName="FiveConn_3-4" presStyleLbl="fgAccFollowNode1" presStyleIdx="2" presStyleCnt="4">
        <dgm:presLayoutVars>
          <dgm:bulletEnabled val="1"/>
        </dgm:presLayoutVars>
      </dgm:prSet>
      <dgm:spPr/>
    </dgm:pt>
    <dgm:pt modelId="{D48D46BE-86DF-4944-B1D0-6EE59D08887E}" type="pres">
      <dgm:prSet presAssocID="{8B1A5594-246C-4909-9531-CA56D939DDD2}" presName="FiveConn_4-5" presStyleLbl="fgAccFollowNode1" presStyleIdx="3" presStyleCnt="4">
        <dgm:presLayoutVars>
          <dgm:bulletEnabled val="1"/>
        </dgm:presLayoutVars>
      </dgm:prSet>
      <dgm:spPr/>
    </dgm:pt>
    <dgm:pt modelId="{19EBAFF6-6A25-4509-BF55-8621F91A6C0A}" type="pres">
      <dgm:prSet presAssocID="{8B1A5594-246C-4909-9531-CA56D939DDD2}" presName="FiveNodes_1_text" presStyleLbl="node1" presStyleIdx="4" presStyleCnt="5">
        <dgm:presLayoutVars>
          <dgm:bulletEnabled val="1"/>
        </dgm:presLayoutVars>
      </dgm:prSet>
      <dgm:spPr/>
    </dgm:pt>
    <dgm:pt modelId="{55073DF2-3BA2-483B-A41E-B644856BE05F}" type="pres">
      <dgm:prSet presAssocID="{8B1A5594-246C-4909-9531-CA56D939DDD2}" presName="FiveNodes_2_text" presStyleLbl="node1" presStyleIdx="4" presStyleCnt="5">
        <dgm:presLayoutVars>
          <dgm:bulletEnabled val="1"/>
        </dgm:presLayoutVars>
      </dgm:prSet>
      <dgm:spPr/>
    </dgm:pt>
    <dgm:pt modelId="{1085BADB-C5B0-4CBA-8007-21209E272E19}" type="pres">
      <dgm:prSet presAssocID="{8B1A5594-246C-4909-9531-CA56D939DDD2}" presName="FiveNodes_3_text" presStyleLbl="node1" presStyleIdx="4" presStyleCnt="5">
        <dgm:presLayoutVars>
          <dgm:bulletEnabled val="1"/>
        </dgm:presLayoutVars>
      </dgm:prSet>
      <dgm:spPr/>
    </dgm:pt>
    <dgm:pt modelId="{F9B94A61-3679-4CC9-A834-5C8CAA5CE17E}" type="pres">
      <dgm:prSet presAssocID="{8B1A5594-246C-4909-9531-CA56D939DDD2}" presName="FiveNodes_4_text" presStyleLbl="node1" presStyleIdx="4" presStyleCnt="5">
        <dgm:presLayoutVars>
          <dgm:bulletEnabled val="1"/>
        </dgm:presLayoutVars>
      </dgm:prSet>
      <dgm:spPr/>
    </dgm:pt>
    <dgm:pt modelId="{23FFC077-9F75-4B02-9C58-1574EFD23C36}" type="pres">
      <dgm:prSet presAssocID="{8B1A5594-246C-4909-9531-CA56D939DDD2}" presName="FiveNodes_5_text" presStyleLbl="node1" presStyleIdx="4" presStyleCnt="5">
        <dgm:presLayoutVars>
          <dgm:bulletEnabled val="1"/>
        </dgm:presLayoutVars>
      </dgm:prSet>
      <dgm:spPr/>
    </dgm:pt>
  </dgm:ptLst>
  <dgm:cxnLst>
    <dgm:cxn modelId="{BAD85504-C07C-4C63-9124-127FDB8D15DC}" type="presOf" srcId="{37B61212-74C0-4625-82ED-9EAD6335E14D}" destId="{F9B94A61-3679-4CC9-A834-5C8CAA5CE17E}" srcOrd="1" destOrd="0" presId="urn:microsoft.com/office/officeart/2005/8/layout/vProcess5"/>
    <dgm:cxn modelId="{1FF1170C-B82F-4A79-AF55-0CACDBE200CE}" type="presOf" srcId="{8F97EEE5-A04B-4E8E-AE0B-47C48C1B5588}" destId="{55073DF2-3BA2-483B-A41E-B644856BE05F}" srcOrd="1" destOrd="0" presId="urn:microsoft.com/office/officeart/2005/8/layout/vProcess5"/>
    <dgm:cxn modelId="{970A760D-2C60-4324-BB42-6B7113C8C32D}" srcId="{8B1A5594-246C-4909-9531-CA56D939DDD2}" destId="{4775916F-688E-4FCD-82B4-3FA95C8980F6}" srcOrd="4" destOrd="0" parTransId="{8B7F6D13-F007-4751-AFFF-BBD4E08C8A85}" sibTransId="{DC32C0D3-9776-43FE-AA9A-CE7EDF959F90}"/>
    <dgm:cxn modelId="{52440316-E694-48DF-A556-76B13E8130EA}" srcId="{8B1A5594-246C-4909-9531-CA56D939DDD2}" destId="{8F97EEE5-A04B-4E8E-AE0B-47C48C1B5588}" srcOrd="1" destOrd="0" parTransId="{319AD152-1CF3-4275-B6F7-291BD8784BBA}" sibTransId="{586DCE51-B72F-4D69-B83E-310DFEA4A9D6}"/>
    <dgm:cxn modelId="{3F883B19-CE09-4327-B9A6-30BBA15064E2}" srcId="{8B1A5594-246C-4909-9531-CA56D939DDD2}" destId="{37B61212-74C0-4625-82ED-9EAD6335E14D}" srcOrd="3" destOrd="0" parTransId="{5D5A78F1-16DA-4B3D-92BC-8481DFA75727}" sibTransId="{1D2CCA3A-4F85-4814-87E2-98DCFCCC395D}"/>
    <dgm:cxn modelId="{A832E92D-F451-446F-B6AB-EA77C972DF8F}" srcId="{8B1A5594-246C-4909-9531-CA56D939DDD2}" destId="{83F5A6C3-950C-4428-8931-53D9E4CBABC6}" srcOrd="2" destOrd="0" parTransId="{5256CAD9-B8A8-457A-9319-CC1490F6A910}" sibTransId="{29EF292E-A06B-431F-BA39-E07CB5EA652C}"/>
    <dgm:cxn modelId="{8E06A736-84C9-4104-9DC2-945985A625A5}" type="presOf" srcId="{4775916F-688E-4FCD-82B4-3FA95C8980F6}" destId="{3792CEB4-FF3F-4D18-AD99-B391EE57A9FC}" srcOrd="0" destOrd="0" presId="urn:microsoft.com/office/officeart/2005/8/layout/vProcess5"/>
    <dgm:cxn modelId="{454B605C-38B2-4719-B68C-3FA0E72C9538}" type="presOf" srcId="{CF9FFA63-270C-4A4D-8FC2-A2C755C50350}" destId="{5017D72E-5874-47BF-8CD6-34FFFEBEAA4E}" srcOrd="0" destOrd="0" presId="urn:microsoft.com/office/officeart/2005/8/layout/vProcess5"/>
    <dgm:cxn modelId="{5EDA644B-2F9C-4A3F-A0BD-9AA1C2CEB505}" type="presOf" srcId="{4775916F-688E-4FCD-82B4-3FA95C8980F6}" destId="{23FFC077-9F75-4B02-9C58-1574EFD23C36}" srcOrd="1" destOrd="0" presId="urn:microsoft.com/office/officeart/2005/8/layout/vProcess5"/>
    <dgm:cxn modelId="{86A1784E-83D0-4CB7-B81C-497ECE8299A8}" type="presOf" srcId="{586DCE51-B72F-4D69-B83E-310DFEA4A9D6}" destId="{C6D6318A-90BD-4C36-979E-AA9DE99A42AB}" srcOrd="0" destOrd="0" presId="urn:microsoft.com/office/officeart/2005/8/layout/vProcess5"/>
    <dgm:cxn modelId="{DB0CDC6F-3787-4D11-A464-1634F9A18E6C}" type="presOf" srcId="{37B61212-74C0-4625-82ED-9EAD6335E14D}" destId="{4367F8C6-1D29-44A4-99AA-346A289989EF}" srcOrd="0" destOrd="0" presId="urn:microsoft.com/office/officeart/2005/8/layout/vProcess5"/>
    <dgm:cxn modelId="{FD6C3670-F6C2-4A9A-BEFC-45C0FB57265D}" type="presOf" srcId="{8F97EEE5-A04B-4E8E-AE0B-47C48C1B5588}" destId="{2CBD3BC9-23A2-4FE0-8373-51F928B0D5E8}" srcOrd="0" destOrd="0" presId="urn:microsoft.com/office/officeart/2005/8/layout/vProcess5"/>
    <dgm:cxn modelId="{B6B8DC9A-59E8-4660-B434-3530E60DB71B}" type="presOf" srcId="{1D2CCA3A-4F85-4814-87E2-98DCFCCC395D}" destId="{D48D46BE-86DF-4944-B1D0-6EE59D08887E}" srcOrd="0" destOrd="0" presId="urn:microsoft.com/office/officeart/2005/8/layout/vProcess5"/>
    <dgm:cxn modelId="{4DE93F9F-6CC7-459E-A265-F8E9FEF81A0B}" type="presOf" srcId="{8B1A5594-246C-4909-9531-CA56D939DDD2}" destId="{A3ACBC1D-DA7C-4EAB-B787-9329A657909C}" srcOrd="0" destOrd="0" presId="urn:microsoft.com/office/officeart/2005/8/layout/vProcess5"/>
    <dgm:cxn modelId="{E9F837A6-E969-4A66-B207-B18BC90619F4}" type="presOf" srcId="{83F5A6C3-950C-4428-8931-53D9E4CBABC6}" destId="{FE73F24B-C0C3-49CD-9464-39699A3FBB68}" srcOrd="0" destOrd="0" presId="urn:microsoft.com/office/officeart/2005/8/layout/vProcess5"/>
    <dgm:cxn modelId="{70CCDDA7-733D-42C5-A3A0-4B7554D97808}" type="presOf" srcId="{83F5A6C3-950C-4428-8931-53D9E4CBABC6}" destId="{1085BADB-C5B0-4CBA-8007-21209E272E19}" srcOrd="1" destOrd="0" presId="urn:microsoft.com/office/officeart/2005/8/layout/vProcess5"/>
    <dgm:cxn modelId="{4F0099CF-8CCA-43F7-8ED1-70712DEC4A5D}" srcId="{8B1A5594-246C-4909-9531-CA56D939DDD2}" destId="{CF9FFA63-270C-4A4D-8FC2-A2C755C50350}" srcOrd="0" destOrd="0" parTransId="{D71BAFDF-817D-4655-92DD-71F9019B40BC}" sibTransId="{945127BA-1300-4DB5-8B6C-E9201E93590F}"/>
    <dgm:cxn modelId="{29A102D6-B07A-4EBB-BB34-F3D24A47BF5D}" type="presOf" srcId="{29EF292E-A06B-431F-BA39-E07CB5EA652C}" destId="{E42A114E-2B85-4144-B3BA-68AA0559E233}" srcOrd="0" destOrd="0" presId="urn:microsoft.com/office/officeart/2005/8/layout/vProcess5"/>
    <dgm:cxn modelId="{BA0497DF-C4F5-4C70-8B01-3BFD4446777A}" type="presOf" srcId="{CF9FFA63-270C-4A4D-8FC2-A2C755C50350}" destId="{19EBAFF6-6A25-4509-BF55-8621F91A6C0A}" srcOrd="1" destOrd="0" presId="urn:microsoft.com/office/officeart/2005/8/layout/vProcess5"/>
    <dgm:cxn modelId="{15D4D6F0-F538-41F7-9045-2E0CC3B1F760}" type="presOf" srcId="{945127BA-1300-4DB5-8B6C-E9201E93590F}" destId="{B04FEF50-4702-4AF9-AC51-6986AA45F792}" srcOrd="0" destOrd="0" presId="urn:microsoft.com/office/officeart/2005/8/layout/vProcess5"/>
    <dgm:cxn modelId="{7E7B0342-0CB1-4CC0-9936-886B7C457FFD}" type="presParOf" srcId="{A3ACBC1D-DA7C-4EAB-B787-9329A657909C}" destId="{91C4232A-7720-4ED7-9628-0001438BAF62}" srcOrd="0" destOrd="0" presId="urn:microsoft.com/office/officeart/2005/8/layout/vProcess5"/>
    <dgm:cxn modelId="{6120935F-7D6E-46E4-873F-E98A50B9DA5C}" type="presParOf" srcId="{A3ACBC1D-DA7C-4EAB-B787-9329A657909C}" destId="{5017D72E-5874-47BF-8CD6-34FFFEBEAA4E}" srcOrd="1" destOrd="0" presId="urn:microsoft.com/office/officeart/2005/8/layout/vProcess5"/>
    <dgm:cxn modelId="{B4358558-B04C-4D04-A08F-F6EF2CF308F0}" type="presParOf" srcId="{A3ACBC1D-DA7C-4EAB-B787-9329A657909C}" destId="{2CBD3BC9-23A2-4FE0-8373-51F928B0D5E8}" srcOrd="2" destOrd="0" presId="urn:microsoft.com/office/officeart/2005/8/layout/vProcess5"/>
    <dgm:cxn modelId="{3F85D825-3612-44DE-A4F4-F4B0EBD5D93B}" type="presParOf" srcId="{A3ACBC1D-DA7C-4EAB-B787-9329A657909C}" destId="{FE73F24B-C0C3-49CD-9464-39699A3FBB68}" srcOrd="3" destOrd="0" presId="urn:microsoft.com/office/officeart/2005/8/layout/vProcess5"/>
    <dgm:cxn modelId="{6C1589A8-54C4-4ADF-9B4D-B3AC023BD04C}" type="presParOf" srcId="{A3ACBC1D-DA7C-4EAB-B787-9329A657909C}" destId="{4367F8C6-1D29-44A4-99AA-346A289989EF}" srcOrd="4" destOrd="0" presId="urn:microsoft.com/office/officeart/2005/8/layout/vProcess5"/>
    <dgm:cxn modelId="{7A62F4D1-B6FE-4B2F-8E80-ECA8A1F81654}" type="presParOf" srcId="{A3ACBC1D-DA7C-4EAB-B787-9329A657909C}" destId="{3792CEB4-FF3F-4D18-AD99-B391EE57A9FC}" srcOrd="5" destOrd="0" presId="urn:microsoft.com/office/officeart/2005/8/layout/vProcess5"/>
    <dgm:cxn modelId="{8E1A725F-62D5-44CD-B5FA-F601EF61922B}" type="presParOf" srcId="{A3ACBC1D-DA7C-4EAB-B787-9329A657909C}" destId="{B04FEF50-4702-4AF9-AC51-6986AA45F792}" srcOrd="6" destOrd="0" presId="urn:microsoft.com/office/officeart/2005/8/layout/vProcess5"/>
    <dgm:cxn modelId="{7AFF8579-ACE2-4493-8F11-A142931AD32F}" type="presParOf" srcId="{A3ACBC1D-DA7C-4EAB-B787-9329A657909C}" destId="{C6D6318A-90BD-4C36-979E-AA9DE99A42AB}" srcOrd="7" destOrd="0" presId="urn:microsoft.com/office/officeart/2005/8/layout/vProcess5"/>
    <dgm:cxn modelId="{35E0281D-A8FE-4153-87DD-0F7DE5B86A19}" type="presParOf" srcId="{A3ACBC1D-DA7C-4EAB-B787-9329A657909C}" destId="{E42A114E-2B85-4144-B3BA-68AA0559E233}" srcOrd="8" destOrd="0" presId="urn:microsoft.com/office/officeart/2005/8/layout/vProcess5"/>
    <dgm:cxn modelId="{AB77DE34-C164-4355-BA02-3F687440EF1D}" type="presParOf" srcId="{A3ACBC1D-DA7C-4EAB-B787-9329A657909C}" destId="{D48D46BE-86DF-4944-B1D0-6EE59D08887E}" srcOrd="9" destOrd="0" presId="urn:microsoft.com/office/officeart/2005/8/layout/vProcess5"/>
    <dgm:cxn modelId="{A928C197-2879-4434-B405-806C38EB4A07}" type="presParOf" srcId="{A3ACBC1D-DA7C-4EAB-B787-9329A657909C}" destId="{19EBAFF6-6A25-4509-BF55-8621F91A6C0A}" srcOrd="10" destOrd="0" presId="urn:microsoft.com/office/officeart/2005/8/layout/vProcess5"/>
    <dgm:cxn modelId="{8E73F51C-E3F6-4905-9C82-58E274DC1AEF}" type="presParOf" srcId="{A3ACBC1D-DA7C-4EAB-B787-9329A657909C}" destId="{55073DF2-3BA2-483B-A41E-B644856BE05F}" srcOrd="11" destOrd="0" presId="urn:microsoft.com/office/officeart/2005/8/layout/vProcess5"/>
    <dgm:cxn modelId="{3B2DBA01-C612-4369-9D7A-8B4ADEB7866F}" type="presParOf" srcId="{A3ACBC1D-DA7C-4EAB-B787-9329A657909C}" destId="{1085BADB-C5B0-4CBA-8007-21209E272E19}" srcOrd="12" destOrd="0" presId="urn:microsoft.com/office/officeart/2005/8/layout/vProcess5"/>
    <dgm:cxn modelId="{B4E1390E-FDDB-4554-BED4-91B7E4612241}" type="presParOf" srcId="{A3ACBC1D-DA7C-4EAB-B787-9329A657909C}" destId="{F9B94A61-3679-4CC9-A834-5C8CAA5CE17E}" srcOrd="13" destOrd="0" presId="urn:microsoft.com/office/officeart/2005/8/layout/vProcess5"/>
    <dgm:cxn modelId="{112AD4EC-38E1-45CC-81C6-96FC0E32BAD3}" type="presParOf" srcId="{A3ACBC1D-DA7C-4EAB-B787-9329A657909C}" destId="{23FFC077-9F75-4B02-9C58-1574EFD23C36}" srcOrd="14" destOrd="0" presId="urn:microsoft.com/office/officeart/2005/8/layout/vProcess5"/>
  </dgm:cxnLst>
  <dgm:bg>
    <a:noFill/>
  </dgm:bg>
  <dgm:whole/>
  <dgm:extLst>
    <a:ext uri="http://schemas.microsoft.com/office/drawing/2008/diagram">
      <dsp:dataModelExt xmlns:dsp="http://schemas.microsoft.com/office/drawing/2008/diagram" relId="rId10"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8447DDC3-75C2-4AFB-A3A8-FD7D6BF57AA5}" type="doc">
      <dgm:prSet loTypeId="urn:microsoft.com/office/officeart/2005/8/layout/vList5" loCatId="list" qsTypeId="urn:microsoft.com/office/officeart/2005/8/quickstyle/simple1" qsCatId="simple" csTypeId="urn:microsoft.com/office/officeart/2005/8/colors/accent1_4" csCatId="accent1" phldr="1"/>
      <dgm:spPr/>
      <dgm:t>
        <a:bodyPr/>
        <a:lstStyle/>
        <a:p>
          <a:endParaRPr lang="es-PE"/>
        </a:p>
      </dgm:t>
    </dgm:pt>
    <dgm:pt modelId="{5B478E91-05E9-41A3-B2BB-CDADB858E90E}">
      <dgm:prSet phldrT="[Texto]" custT="1"/>
      <dgm:spPr>
        <a:solidFill>
          <a:srgbClr val="002060"/>
        </a:solidFill>
      </dgm:spPr>
      <dgm:t>
        <a:bodyPr/>
        <a:lstStyle/>
        <a:p>
          <a:r>
            <a:rPr lang="es-MX" sz="1400" b="1" dirty="0">
              <a:latin typeface="Arial" panose="020B0604020202020204" pitchFamily="34" charset="0"/>
              <a:cs typeface="Arial" panose="020B0604020202020204" pitchFamily="34" charset="0"/>
            </a:rPr>
            <a:t>Ausencia temporal</a:t>
          </a:r>
          <a:endParaRPr lang="es-PE" sz="1400" b="1" dirty="0">
            <a:latin typeface="Arial" panose="020B0604020202020204" pitchFamily="34" charset="0"/>
            <a:cs typeface="Arial" panose="020B0604020202020204" pitchFamily="34" charset="0"/>
          </a:endParaRPr>
        </a:p>
      </dgm:t>
    </dgm:pt>
    <dgm:pt modelId="{D201ADCD-8996-4061-9240-967E38987D6A}" type="parTrans" cxnId="{D68CEB6E-318E-4AAE-8599-D4BBCEA2BFA1}">
      <dgm:prSet/>
      <dgm:spPr/>
      <dgm:t>
        <a:bodyPr/>
        <a:lstStyle/>
        <a:p>
          <a:endParaRPr lang="es-PE" sz="1050"/>
        </a:p>
      </dgm:t>
    </dgm:pt>
    <dgm:pt modelId="{4B1D86FD-B35C-4E17-A6CA-4FF3B84B6C2B}" type="sibTrans" cxnId="{D68CEB6E-318E-4AAE-8599-D4BBCEA2BFA1}">
      <dgm:prSet/>
      <dgm:spPr/>
      <dgm:t>
        <a:bodyPr/>
        <a:lstStyle/>
        <a:p>
          <a:endParaRPr lang="es-PE" sz="1050"/>
        </a:p>
      </dgm:t>
    </dgm:pt>
    <dgm:pt modelId="{CF810003-5A42-4D6D-9449-5A593A17A490}">
      <dgm:prSet phldrT="[Texto]" custT="1"/>
      <dgm:spPr/>
      <dgm:t>
        <a:bodyPr/>
        <a:lstStyle/>
        <a:p>
          <a:r>
            <a:rPr lang="es-MX" sz="1300" dirty="0">
              <a:latin typeface="Arial" panose="020B0604020202020204" pitchFamily="34" charset="0"/>
              <a:cs typeface="Arial" panose="020B0604020202020204" pitchFamily="34" charset="0"/>
            </a:rPr>
            <a:t>Licencia.</a:t>
          </a:r>
          <a:endParaRPr lang="es-PE" sz="1300" dirty="0">
            <a:latin typeface="Arial" panose="020B0604020202020204" pitchFamily="34" charset="0"/>
            <a:cs typeface="Arial" panose="020B0604020202020204" pitchFamily="34" charset="0"/>
          </a:endParaRPr>
        </a:p>
      </dgm:t>
    </dgm:pt>
    <dgm:pt modelId="{156FD239-6091-4C2E-BF13-EB50510F8F54}" type="parTrans" cxnId="{88888230-9156-49DA-9C82-2CE35C814230}">
      <dgm:prSet/>
      <dgm:spPr/>
      <dgm:t>
        <a:bodyPr/>
        <a:lstStyle/>
        <a:p>
          <a:endParaRPr lang="es-PE" sz="1050"/>
        </a:p>
      </dgm:t>
    </dgm:pt>
    <dgm:pt modelId="{BBA7E176-2481-4280-8075-E502CD089618}" type="sibTrans" cxnId="{88888230-9156-49DA-9C82-2CE35C814230}">
      <dgm:prSet/>
      <dgm:spPr/>
      <dgm:t>
        <a:bodyPr/>
        <a:lstStyle/>
        <a:p>
          <a:endParaRPr lang="es-PE" sz="1050"/>
        </a:p>
      </dgm:t>
    </dgm:pt>
    <dgm:pt modelId="{413D99FA-C89C-41C9-AFA2-D236EC54B106}">
      <dgm:prSet phldrT="[Texto]" custT="1"/>
      <dgm:spPr/>
      <dgm:t>
        <a:bodyPr/>
        <a:lstStyle/>
        <a:p>
          <a:r>
            <a:rPr lang="es-MX" sz="1300" dirty="0">
              <a:latin typeface="Arial" panose="020B0604020202020204" pitchFamily="34" charset="0"/>
              <a:cs typeface="Arial" panose="020B0604020202020204" pitchFamily="34" charset="0"/>
            </a:rPr>
            <a:t>Vacaciones.</a:t>
          </a:r>
          <a:endParaRPr lang="es-PE" sz="1300" dirty="0">
            <a:latin typeface="Arial" panose="020B0604020202020204" pitchFamily="34" charset="0"/>
            <a:cs typeface="Arial" panose="020B0604020202020204" pitchFamily="34" charset="0"/>
          </a:endParaRPr>
        </a:p>
      </dgm:t>
    </dgm:pt>
    <dgm:pt modelId="{06E343A0-DFD7-4E2A-BE88-F31A12155596}" type="parTrans" cxnId="{980C5670-CF25-4C6E-A67A-D5A5DA085C34}">
      <dgm:prSet/>
      <dgm:spPr/>
      <dgm:t>
        <a:bodyPr/>
        <a:lstStyle/>
        <a:p>
          <a:endParaRPr lang="es-PE" sz="1050"/>
        </a:p>
      </dgm:t>
    </dgm:pt>
    <dgm:pt modelId="{8AA27C42-77C5-4605-9C77-C6D6C3528056}" type="sibTrans" cxnId="{980C5670-CF25-4C6E-A67A-D5A5DA085C34}">
      <dgm:prSet/>
      <dgm:spPr/>
      <dgm:t>
        <a:bodyPr/>
        <a:lstStyle/>
        <a:p>
          <a:endParaRPr lang="es-PE" sz="1050"/>
        </a:p>
      </dgm:t>
    </dgm:pt>
    <dgm:pt modelId="{B94F9D79-68ED-4EE8-9862-81684C137AEE}">
      <dgm:prSet phldrT="[Texto]" custT="1"/>
      <dgm:spPr>
        <a:solidFill>
          <a:schemeClr val="accent5">
            <a:lumMod val="75000"/>
          </a:schemeClr>
        </a:solidFill>
      </dgm:spPr>
      <dgm:t>
        <a:bodyPr/>
        <a:lstStyle/>
        <a:p>
          <a:r>
            <a:rPr lang="es-MX" sz="1400" b="1" dirty="0">
              <a:latin typeface="Arial" panose="020B0604020202020204" pitchFamily="34" charset="0"/>
              <a:cs typeface="Arial" panose="020B0604020202020204" pitchFamily="34" charset="0"/>
            </a:rPr>
            <a:t>Cese de </a:t>
          </a:r>
          <a:r>
            <a:rPr lang="es-MX" sz="1600" b="1" dirty="0">
              <a:latin typeface="Arial" panose="020B0604020202020204" pitchFamily="34" charset="0"/>
              <a:cs typeface="Arial" panose="020B0604020202020204" pitchFamily="34" charset="0"/>
            </a:rPr>
            <a:t>función</a:t>
          </a:r>
          <a:endParaRPr lang="es-PE" sz="1400" b="1" dirty="0">
            <a:latin typeface="Arial" panose="020B0604020202020204" pitchFamily="34" charset="0"/>
            <a:cs typeface="Arial" panose="020B0604020202020204" pitchFamily="34" charset="0"/>
          </a:endParaRPr>
        </a:p>
      </dgm:t>
    </dgm:pt>
    <dgm:pt modelId="{57A1648A-8BEC-47E5-820B-87AF4BB30E0A}" type="parTrans" cxnId="{381B1EEB-1F5D-4ECF-878A-5705D925BC28}">
      <dgm:prSet/>
      <dgm:spPr/>
      <dgm:t>
        <a:bodyPr/>
        <a:lstStyle/>
        <a:p>
          <a:endParaRPr lang="es-PE" sz="1050"/>
        </a:p>
      </dgm:t>
    </dgm:pt>
    <dgm:pt modelId="{0A967485-7060-4D01-BA8C-12FBE98F1EB3}" type="sibTrans" cxnId="{381B1EEB-1F5D-4ECF-878A-5705D925BC28}">
      <dgm:prSet/>
      <dgm:spPr/>
      <dgm:t>
        <a:bodyPr/>
        <a:lstStyle/>
        <a:p>
          <a:endParaRPr lang="es-PE" sz="1050"/>
        </a:p>
      </dgm:t>
    </dgm:pt>
    <dgm:pt modelId="{D9591746-ECB6-41F1-A7A3-68900DEA0179}">
      <dgm:prSet phldrT="[Texto]" custT="1"/>
      <dgm:spPr/>
      <dgm:t>
        <a:bodyPr/>
        <a:lstStyle/>
        <a:p>
          <a:r>
            <a:rPr lang="es-MX" sz="1300" dirty="0">
              <a:latin typeface="Arial" panose="020B0604020202020204" pitchFamily="34" charset="0"/>
              <a:cs typeface="Arial" panose="020B0604020202020204" pitchFamily="34" charset="0"/>
            </a:rPr>
            <a:t>Aceptación de renuncia.</a:t>
          </a:r>
          <a:endParaRPr lang="es-PE" sz="1300" dirty="0">
            <a:latin typeface="Arial" panose="020B0604020202020204" pitchFamily="34" charset="0"/>
            <a:cs typeface="Arial" panose="020B0604020202020204" pitchFamily="34" charset="0"/>
          </a:endParaRPr>
        </a:p>
      </dgm:t>
    </dgm:pt>
    <dgm:pt modelId="{A28CE7DB-226B-4E42-803E-B3C3B8D4486B}" type="parTrans" cxnId="{E7AA2F18-56C1-4F93-AA56-4A0F62C386B2}">
      <dgm:prSet/>
      <dgm:spPr/>
      <dgm:t>
        <a:bodyPr/>
        <a:lstStyle/>
        <a:p>
          <a:endParaRPr lang="es-PE" sz="1050"/>
        </a:p>
      </dgm:t>
    </dgm:pt>
    <dgm:pt modelId="{D09059A0-0CD2-40A8-BC9E-9A429555A42B}" type="sibTrans" cxnId="{E7AA2F18-56C1-4F93-AA56-4A0F62C386B2}">
      <dgm:prSet/>
      <dgm:spPr/>
      <dgm:t>
        <a:bodyPr/>
        <a:lstStyle/>
        <a:p>
          <a:endParaRPr lang="es-PE" sz="1050"/>
        </a:p>
      </dgm:t>
    </dgm:pt>
    <dgm:pt modelId="{893765DB-07C8-4239-A9BA-6A389B35561B}">
      <dgm:prSet phldrT="[Texto]" custT="1"/>
      <dgm:spPr/>
      <dgm:t>
        <a:bodyPr/>
        <a:lstStyle/>
        <a:p>
          <a:r>
            <a:rPr lang="es-MX" sz="1300" dirty="0">
              <a:latin typeface="Arial" panose="020B0604020202020204" pitchFamily="34" charset="0"/>
              <a:cs typeface="Arial" panose="020B0604020202020204" pitchFamily="34" charset="0"/>
            </a:rPr>
            <a:t>Fallecimiento.</a:t>
          </a:r>
          <a:endParaRPr lang="es-PE" sz="1300" dirty="0">
            <a:latin typeface="Arial" panose="020B0604020202020204" pitchFamily="34" charset="0"/>
            <a:cs typeface="Arial" panose="020B0604020202020204" pitchFamily="34" charset="0"/>
          </a:endParaRPr>
        </a:p>
      </dgm:t>
    </dgm:pt>
    <dgm:pt modelId="{B6334059-78FC-46DE-B98D-D5EDF92EBC4B}" type="parTrans" cxnId="{8BC50D0C-0126-447A-9A6C-7364716DCD37}">
      <dgm:prSet/>
      <dgm:spPr/>
      <dgm:t>
        <a:bodyPr/>
        <a:lstStyle/>
        <a:p>
          <a:endParaRPr lang="es-PE" sz="1050"/>
        </a:p>
      </dgm:t>
    </dgm:pt>
    <dgm:pt modelId="{6B12AAB0-CFA6-4F83-878D-BFADFE7EBFCF}" type="sibTrans" cxnId="{8BC50D0C-0126-447A-9A6C-7364716DCD37}">
      <dgm:prSet/>
      <dgm:spPr/>
      <dgm:t>
        <a:bodyPr/>
        <a:lstStyle/>
        <a:p>
          <a:endParaRPr lang="es-PE" sz="1050"/>
        </a:p>
      </dgm:t>
    </dgm:pt>
    <dgm:pt modelId="{4A1819D2-8486-4708-B687-5CBEFA4F609D}">
      <dgm:prSet phldrT="[Texto]" custT="1"/>
      <dgm:spPr>
        <a:solidFill>
          <a:schemeClr val="accent5"/>
        </a:solidFill>
      </dgm:spPr>
      <dgm:t>
        <a:bodyPr/>
        <a:lstStyle/>
        <a:p>
          <a:r>
            <a:rPr lang="es-MX" sz="1400" b="1" dirty="0">
              <a:latin typeface="Arial" panose="020B0604020202020204" pitchFamily="34" charset="0"/>
              <a:cs typeface="Arial" panose="020B0604020202020204" pitchFamily="34" charset="0"/>
            </a:rPr>
            <a:t>Primera Disposición Complementaria</a:t>
          </a:r>
          <a:endParaRPr lang="es-PE" sz="1400" b="1" dirty="0">
            <a:latin typeface="Arial" panose="020B0604020202020204" pitchFamily="34" charset="0"/>
            <a:cs typeface="Arial" panose="020B0604020202020204" pitchFamily="34" charset="0"/>
          </a:endParaRPr>
        </a:p>
      </dgm:t>
    </dgm:pt>
    <dgm:pt modelId="{63EBFE56-CD94-416E-9569-67AD2CF47075}" type="parTrans" cxnId="{ED1A768C-1A2D-45FF-86E2-6151E4F8E34E}">
      <dgm:prSet/>
      <dgm:spPr/>
      <dgm:t>
        <a:bodyPr/>
        <a:lstStyle/>
        <a:p>
          <a:endParaRPr lang="es-PE" sz="1050"/>
        </a:p>
      </dgm:t>
    </dgm:pt>
    <dgm:pt modelId="{4775CC06-B48C-49A1-8D97-F6E0A6791ABF}" type="sibTrans" cxnId="{ED1A768C-1A2D-45FF-86E2-6151E4F8E34E}">
      <dgm:prSet/>
      <dgm:spPr/>
      <dgm:t>
        <a:bodyPr/>
        <a:lstStyle/>
        <a:p>
          <a:endParaRPr lang="es-PE" sz="1050"/>
        </a:p>
      </dgm:t>
    </dgm:pt>
    <dgm:pt modelId="{9517BC38-55E3-4A9E-90C4-17469E53C54E}">
      <dgm:prSet phldrT="[Texto]" custT="1"/>
      <dgm:spPr/>
      <dgm:t>
        <a:bodyPr/>
        <a:lstStyle/>
        <a:p>
          <a:r>
            <a:rPr lang="es-MX" sz="1300" dirty="0">
              <a:latin typeface="Arial" panose="020B0604020202020204" pitchFamily="34" charset="0"/>
              <a:cs typeface="Arial" panose="020B0604020202020204" pitchFamily="34" charset="0"/>
            </a:rPr>
            <a:t>Cese del Procurador Público cuando se presente un supuesto que le impide seguir ejerciendo.</a:t>
          </a:r>
          <a:endParaRPr lang="es-PE" sz="1300" dirty="0">
            <a:latin typeface="Arial" panose="020B0604020202020204" pitchFamily="34" charset="0"/>
            <a:cs typeface="Arial" panose="020B0604020202020204" pitchFamily="34" charset="0"/>
          </a:endParaRPr>
        </a:p>
      </dgm:t>
    </dgm:pt>
    <dgm:pt modelId="{98F175C8-3532-4C4E-AE26-7A489A79AE16}" type="parTrans" cxnId="{ECFC8679-162D-4EB4-AA9C-77F2B3F6F187}">
      <dgm:prSet/>
      <dgm:spPr/>
      <dgm:t>
        <a:bodyPr/>
        <a:lstStyle/>
        <a:p>
          <a:endParaRPr lang="es-PE" sz="1050"/>
        </a:p>
      </dgm:t>
    </dgm:pt>
    <dgm:pt modelId="{43F56E6B-9C88-4829-80F3-2CE530E6D582}" type="sibTrans" cxnId="{ECFC8679-162D-4EB4-AA9C-77F2B3F6F187}">
      <dgm:prSet/>
      <dgm:spPr/>
      <dgm:t>
        <a:bodyPr/>
        <a:lstStyle/>
        <a:p>
          <a:endParaRPr lang="es-PE" sz="1050"/>
        </a:p>
      </dgm:t>
    </dgm:pt>
    <dgm:pt modelId="{00A0F5F5-C61B-4A0B-A0EF-EBB0712CFFC7}">
      <dgm:prSet phldrT="[Texto]" custT="1"/>
      <dgm:spPr/>
      <dgm:t>
        <a:bodyPr/>
        <a:lstStyle/>
        <a:p>
          <a:r>
            <a:rPr lang="es-MX" sz="1300" dirty="0">
              <a:latin typeface="Arial" panose="020B0604020202020204" pitchFamily="34" charset="0"/>
              <a:cs typeface="Arial" panose="020B0604020202020204" pitchFamily="34" charset="0"/>
            </a:rPr>
            <a:t>Comisión de servicios.</a:t>
          </a:r>
          <a:endParaRPr lang="es-PE" sz="1300" dirty="0">
            <a:latin typeface="Arial" panose="020B0604020202020204" pitchFamily="34" charset="0"/>
            <a:cs typeface="Arial" panose="020B0604020202020204" pitchFamily="34" charset="0"/>
          </a:endParaRPr>
        </a:p>
      </dgm:t>
    </dgm:pt>
    <dgm:pt modelId="{39004737-7394-462F-BDEF-7E2DFDB9F5F7}" type="parTrans" cxnId="{EAA7777E-0AE7-4F6C-B20A-DC5E8CFA3356}">
      <dgm:prSet/>
      <dgm:spPr/>
      <dgm:t>
        <a:bodyPr/>
        <a:lstStyle/>
        <a:p>
          <a:endParaRPr lang="es-PE" sz="1050"/>
        </a:p>
      </dgm:t>
    </dgm:pt>
    <dgm:pt modelId="{674015CF-D68C-4820-8CBE-861FE521C44E}" type="sibTrans" cxnId="{EAA7777E-0AE7-4F6C-B20A-DC5E8CFA3356}">
      <dgm:prSet/>
      <dgm:spPr/>
      <dgm:t>
        <a:bodyPr/>
        <a:lstStyle/>
        <a:p>
          <a:endParaRPr lang="es-PE" sz="1050"/>
        </a:p>
      </dgm:t>
    </dgm:pt>
    <dgm:pt modelId="{AA14F440-6109-4229-82FE-940CC09C669F}">
      <dgm:prSet phldrT="[Texto]" custT="1"/>
      <dgm:spPr/>
      <dgm:t>
        <a:bodyPr/>
        <a:lstStyle/>
        <a:p>
          <a:r>
            <a:rPr lang="es-MX" sz="1300" dirty="0">
              <a:latin typeface="Arial" panose="020B0604020202020204" pitchFamily="34" charset="0"/>
              <a:cs typeface="Arial" panose="020B0604020202020204" pitchFamily="34" charset="0"/>
            </a:rPr>
            <a:t>Incapacidad permanente.</a:t>
          </a:r>
          <a:endParaRPr lang="es-PE" sz="1300" dirty="0">
            <a:latin typeface="Arial" panose="020B0604020202020204" pitchFamily="34" charset="0"/>
            <a:cs typeface="Arial" panose="020B0604020202020204" pitchFamily="34" charset="0"/>
          </a:endParaRPr>
        </a:p>
      </dgm:t>
    </dgm:pt>
    <dgm:pt modelId="{BCD4CD14-2DC2-4267-A4B8-C1F6EA44200A}" type="parTrans" cxnId="{4B92F5D9-0BF2-4D04-A932-19BD9C11AF22}">
      <dgm:prSet/>
      <dgm:spPr/>
      <dgm:t>
        <a:bodyPr/>
        <a:lstStyle/>
        <a:p>
          <a:endParaRPr lang="es-PE" sz="1050"/>
        </a:p>
      </dgm:t>
    </dgm:pt>
    <dgm:pt modelId="{F860F925-3103-4F22-BCE2-25E762708CD6}" type="sibTrans" cxnId="{4B92F5D9-0BF2-4D04-A932-19BD9C11AF22}">
      <dgm:prSet/>
      <dgm:spPr/>
      <dgm:t>
        <a:bodyPr/>
        <a:lstStyle/>
        <a:p>
          <a:endParaRPr lang="es-PE" sz="1050"/>
        </a:p>
      </dgm:t>
    </dgm:pt>
    <dgm:pt modelId="{51FA33BB-D94F-4016-B316-BCD1709CBFAE}">
      <dgm:prSet phldrT="[Texto]" custT="1"/>
      <dgm:spPr/>
      <dgm:t>
        <a:bodyPr/>
        <a:lstStyle/>
        <a:p>
          <a:r>
            <a:rPr lang="es-MX" sz="1300" dirty="0">
              <a:latin typeface="Arial" panose="020B0604020202020204" pitchFamily="34" charset="0"/>
              <a:cs typeface="Arial" panose="020B0604020202020204" pitchFamily="34" charset="0"/>
            </a:rPr>
            <a:t>Por término de la designación.</a:t>
          </a:r>
          <a:endParaRPr lang="es-PE" sz="1300" dirty="0">
            <a:latin typeface="Arial" panose="020B0604020202020204" pitchFamily="34" charset="0"/>
            <a:cs typeface="Arial" panose="020B0604020202020204" pitchFamily="34" charset="0"/>
          </a:endParaRPr>
        </a:p>
      </dgm:t>
    </dgm:pt>
    <dgm:pt modelId="{48D47E26-41B7-44C5-8CA3-DFCD765996CB}" type="parTrans" cxnId="{E306E64B-4C1A-4403-9EDF-FD9AA8D56D57}">
      <dgm:prSet/>
      <dgm:spPr/>
      <dgm:t>
        <a:bodyPr/>
        <a:lstStyle/>
        <a:p>
          <a:endParaRPr lang="es-PE" sz="1050"/>
        </a:p>
      </dgm:t>
    </dgm:pt>
    <dgm:pt modelId="{AB2E8ACC-DACE-4340-AB31-05A953130313}" type="sibTrans" cxnId="{E306E64B-4C1A-4403-9EDF-FD9AA8D56D57}">
      <dgm:prSet/>
      <dgm:spPr/>
      <dgm:t>
        <a:bodyPr/>
        <a:lstStyle/>
        <a:p>
          <a:endParaRPr lang="es-PE" sz="1050"/>
        </a:p>
      </dgm:t>
    </dgm:pt>
    <dgm:pt modelId="{E7BFC278-F47A-464B-97EA-859ECC7D7049}">
      <dgm:prSet phldrT="[Texto]" custT="1"/>
      <dgm:spPr/>
      <dgm:t>
        <a:bodyPr/>
        <a:lstStyle/>
        <a:p>
          <a:r>
            <a:rPr lang="es-MX" sz="1300" dirty="0">
              <a:latin typeface="Arial" panose="020B0604020202020204" pitchFamily="34" charset="0"/>
              <a:cs typeface="Arial" panose="020B0604020202020204" pitchFamily="34" charset="0"/>
            </a:rPr>
            <a:t>Destitución impuesta en procedimiento administrativo disciplinario.</a:t>
          </a:r>
          <a:endParaRPr lang="es-PE" sz="1300" dirty="0">
            <a:latin typeface="Arial" panose="020B0604020202020204" pitchFamily="34" charset="0"/>
            <a:cs typeface="Arial" panose="020B0604020202020204" pitchFamily="34" charset="0"/>
          </a:endParaRPr>
        </a:p>
      </dgm:t>
    </dgm:pt>
    <dgm:pt modelId="{25CB7784-5FCA-4529-AB37-1527375050BC}" type="parTrans" cxnId="{081CF226-BD21-4C68-9724-257622D52CE2}">
      <dgm:prSet/>
      <dgm:spPr/>
      <dgm:t>
        <a:bodyPr/>
        <a:lstStyle/>
        <a:p>
          <a:endParaRPr lang="es-PE" sz="1050"/>
        </a:p>
      </dgm:t>
    </dgm:pt>
    <dgm:pt modelId="{8F7BFA7B-8832-4339-80B4-50A4857B632F}" type="sibTrans" cxnId="{081CF226-BD21-4C68-9724-257622D52CE2}">
      <dgm:prSet/>
      <dgm:spPr/>
      <dgm:t>
        <a:bodyPr/>
        <a:lstStyle/>
        <a:p>
          <a:endParaRPr lang="es-PE" sz="1050"/>
        </a:p>
      </dgm:t>
    </dgm:pt>
    <dgm:pt modelId="{99510902-FB3D-4625-ADFC-51C6D9020A70}">
      <dgm:prSet phldrT="[Texto]" custT="1"/>
      <dgm:spPr/>
      <dgm:t>
        <a:bodyPr/>
        <a:lstStyle/>
        <a:p>
          <a:r>
            <a:rPr lang="es-MX" sz="1300" dirty="0">
              <a:latin typeface="Arial" panose="020B0604020202020204" pitchFamily="34" charset="0"/>
              <a:cs typeface="Arial" panose="020B0604020202020204" pitchFamily="34" charset="0"/>
            </a:rPr>
            <a:t>Límite de edad hasta los 70 años.</a:t>
          </a:r>
          <a:endParaRPr lang="es-PE" sz="1300" dirty="0">
            <a:latin typeface="Arial" panose="020B0604020202020204" pitchFamily="34" charset="0"/>
            <a:cs typeface="Arial" panose="020B0604020202020204" pitchFamily="34" charset="0"/>
          </a:endParaRPr>
        </a:p>
      </dgm:t>
    </dgm:pt>
    <dgm:pt modelId="{C3FF9DB2-282F-46BF-ACCD-3B8E3C48B679}" type="parTrans" cxnId="{D5C2A685-54CC-4CF7-B21D-644D8BFA1EDB}">
      <dgm:prSet/>
      <dgm:spPr/>
      <dgm:t>
        <a:bodyPr/>
        <a:lstStyle/>
        <a:p>
          <a:endParaRPr lang="es-PE" sz="1050"/>
        </a:p>
      </dgm:t>
    </dgm:pt>
    <dgm:pt modelId="{BA8C6C25-9E6D-40F6-9820-F5E95C073D4B}" type="sibTrans" cxnId="{D5C2A685-54CC-4CF7-B21D-644D8BFA1EDB}">
      <dgm:prSet/>
      <dgm:spPr/>
      <dgm:t>
        <a:bodyPr/>
        <a:lstStyle/>
        <a:p>
          <a:endParaRPr lang="es-PE" sz="1050"/>
        </a:p>
      </dgm:t>
    </dgm:pt>
    <dgm:pt modelId="{3A9F0C26-2B0E-4453-BCC5-458A303A4DF2}">
      <dgm:prSet custT="1"/>
      <dgm:spPr>
        <a:solidFill>
          <a:schemeClr val="accent5">
            <a:lumMod val="60000"/>
            <a:lumOff val="40000"/>
          </a:schemeClr>
        </a:solidFill>
      </dgm:spPr>
      <dgm:t>
        <a:bodyPr/>
        <a:lstStyle/>
        <a:p>
          <a:r>
            <a:rPr lang="es-MX" sz="1400" b="1" dirty="0">
              <a:latin typeface="Arial" panose="020B0604020202020204" pitchFamily="34" charset="0"/>
              <a:cs typeface="Arial" panose="020B0604020202020204" pitchFamily="34" charset="0"/>
            </a:rPr>
            <a:t>Cuarta Disposición Complementaria</a:t>
          </a:r>
          <a:endParaRPr lang="es-PE" sz="1400" b="1" dirty="0">
            <a:latin typeface="Arial" panose="020B0604020202020204" pitchFamily="34" charset="0"/>
            <a:cs typeface="Arial" panose="020B0604020202020204" pitchFamily="34" charset="0"/>
          </a:endParaRPr>
        </a:p>
      </dgm:t>
    </dgm:pt>
    <dgm:pt modelId="{26005783-677A-43D1-AC6B-1160AABD7F55}" type="parTrans" cxnId="{E0BE314B-1D82-44F7-B421-A55CB05B7D1E}">
      <dgm:prSet/>
      <dgm:spPr/>
      <dgm:t>
        <a:bodyPr/>
        <a:lstStyle/>
        <a:p>
          <a:endParaRPr lang="es-PE" sz="1050"/>
        </a:p>
      </dgm:t>
    </dgm:pt>
    <dgm:pt modelId="{7C7387E8-7634-4D01-99F4-622CA6AABBCA}" type="sibTrans" cxnId="{E0BE314B-1D82-44F7-B421-A55CB05B7D1E}">
      <dgm:prSet/>
      <dgm:spPr/>
      <dgm:t>
        <a:bodyPr/>
        <a:lstStyle/>
        <a:p>
          <a:endParaRPr lang="es-PE" sz="1050"/>
        </a:p>
      </dgm:t>
    </dgm:pt>
    <dgm:pt modelId="{53BA6425-B00B-4709-BE4F-E379E4B0E6AF}">
      <dgm:prSet phldrT="[Texto]" custT="1"/>
      <dgm:spPr/>
      <dgm:t>
        <a:bodyPr/>
        <a:lstStyle/>
        <a:p>
          <a:r>
            <a:rPr lang="es-MX" sz="1300" dirty="0">
              <a:latin typeface="Arial" panose="020B0604020202020204" pitchFamily="34" charset="0"/>
              <a:cs typeface="Arial" panose="020B0604020202020204" pitchFamily="34" charset="0"/>
            </a:rPr>
            <a:t>No cuenta con Procuraduría Pública.</a:t>
          </a:r>
          <a:endParaRPr lang="es-PE" sz="1300" dirty="0">
            <a:latin typeface="Arial" panose="020B0604020202020204" pitchFamily="34" charset="0"/>
            <a:cs typeface="Arial" panose="020B0604020202020204" pitchFamily="34" charset="0"/>
          </a:endParaRPr>
        </a:p>
      </dgm:t>
    </dgm:pt>
    <dgm:pt modelId="{D5C281E5-5071-45FC-B47C-91E9F10FFDAF}" type="parTrans" cxnId="{4E5F4685-53DA-41C3-ADA3-019CA39D9941}">
      <dgm:prSet/>
      <dgm:spPr/>
      <dgm:t>
        <a:bodyPr/>
        <a:lstStyle/>
        <a:p>
          <a:endParaRPr lang="es-PE" sz="1050"/>
        </a:p>
      </dgm:t>
    </dgm:pt>
    <dgm:pt modelId="{ABB4D9D8-18B9-4C5B-BBFF-549E51396D30}" type="sibTrans" cxnId="{4E5F4685-53DA-41C3-ADA3-019CA39D9941}">
      <dgm:prSet/>
      <dgm:spPr/>
      <dgm:t>
        <a:bodyPr/>
        <a:lstStyle/>
        <a:p>
          <a:endParaRPr lang="es-PE" sz="1050"/>
        </a:p>
      </dgm:t>
    </dgm:pt>
    <dgm:pt modelId="{4908F2F7-D07C-4792-BF55-B3C78BA40ED6}">
      <dgm:prSet phldrT="[Texto]" custT="1"/>
      <dgm:spPr/>
      <dgm:t>
        <a:bodyPr/>
        <a:lstStyle/>
        <a:p>
          <a:r>
            <a:rPr lang="es-MX" sz="1300" dirty="0">
              <a:latin typeface="Arial" panose="020B0604020202020204" pitchFamily="34" charset="0"/>
              <a:cs typeface="Arial" panose="020B0604020202020204" pitchFamily="34" charset="0"/>
            </a:rPr>
            <a:t>No cuenta con Procurador Público.</a:t>
          </a:r>
          <a:endParaRPr lang="es-PE" sz="1300" dirty="0">
            <a:latin typeface="Arial" panose="020B0604020202020204" pitchFamily="34" charset="0"/>
            <a:cs typeface="Arial" panose="020B0604020202020204" pitchFamily="34" charset="0"/>
          </a:endParaRPr>
        </a:p>
      </dgm:t>
    </dgm:pt>
    <dgm:pt modelId="{60D0569D-DB3A-476E-B990-9BAC6E9DCE72}" type="parTrans" cxnId="{368A7F57-A707-4F4D-A1CA-3EB18534A445}">
      <dgm:prSet/>
      <dgm:spPr/>
      <dgm:t>
        <a:bodyPr/>
        <a:lstStyle/>
        <a:p>
          <a:endParaRPr lang="es-PE" sz="1050"/>
        </a:p>
      </dgm:t>
    </dgm:pt>
    <dgm:pt modelId="{4095C39C-62E3-420E-A106-0AED648D342D}" type="sibTrans" cxnId="{368A7F57-A707-4F4D-A1CA-3EB18534A445}">
      <dgm:prSet/>
      <dgm:spPr/>
      <dgm:t>
        <a:bodyPr/>
        <a:lstStyle/>
        <a:p>
          <a:endParaRPr lang="es-PE" sz="1050"/>
        </a:p>
      </dgm:t>
    </dgm:pt>
    <dgm:pt modelId="{AFFB92FC-C991-41FA-A507-ACE79E0C505B}">
      <dgm:prSet phldrT="[Texto]" custT="1"/>
      <dgm:spPr/>
      <dgm:t>
        <a:bodyPr/>
        <a:lstStyle/>
        <a:p>
          <a:r>
            <a:rPr lang="es-MX" sz="1300" dirty="0">
              <a:latin typeface="Arial" panose="020B0604020202020204" pitchFamily="34" charset="0"/>
              <a:cs typeface="Arial" panose="020B0604020202020204" pitchFamily="34" charset="0"/>
            </a:rPr>
            <a:t>Cuando así lo amerite el caso.</a:t>
          </a:r>
          <a:endParaRPr lang="es-PE" sz="1300" dirty="0">
            <a:latin typeface="Arial" panose="020B0604020202020204" pitchFamily="34" charset="0"/>
            <a:cs typeface="Arial" panose="020B0604020202020204" pitchFamily="34" charset="0"/>
          </a:endParaRPr>
        </a:p>
      </dgm:t>
    </dgm:pt>
    <dgm:pt modelId="{BD7AFEE9-00C2-4B2F-A6E1-6883E6F36F7E}" type="parTrans" cxnId="{A0225E2F-64DC-410F-B434-1ED4BDFF8087}">
      <dgm:prSet/>
      <dgm:spPr/>
      <dgm:t>
        <a:bodyPr/>
        <a:lstStyle/>
        <a:p>
          <a:endParaRPr lang="es-PE" sz="1050"/>
        </a:p>
      </dgm:t>
    </dgm:pt>
    <dgm:pt modelId="{3C663DC2-B20C-478C-B0FA-2ED51AC1D07B}" type="sibTrans" cxnId="{A0225E2F-64DC-410F-B434-1ED4BDFF8087}">
      <dgm:prSet/>
      <dgm:spPr/>
      <dgm:t>
        <a:bodyPr/>
        <a:lstStyle/>
        <a:p>
          <a:endParaRPr lang="es-PE" sz="1050"/>
        </a:p>
      </dgm:t>
    </dgm:pt>
    <dgm:pt modelId="{01B45A89-EC01-4691-9D30-4EC3C407888F}" type="pres">
      <dgm:prSet presAssocID="{8447DDC3-75C2-4AFB-A3A8-FD7D6BF57AA5}" presName="Name0" presStyleCnt="0">
        <dgm:presLayoutVars>
          <dgm:dir/>
          <dgm:animLvl val="lvl"/>
          <dgm:resizeHandles val="exact"/>
        </dgm:presLayoutVars>
      </dgm:prSet>
      <dgm:spPr/>
    </dgm:pt>
    <dgm:pt modelId="{9CFE6022-F234-43F2-BFC4-79DAE78CD45F}" type="pres">
      <dgm:prSet presAssocID="{5B478E91-05E9-41A3-B2BB-CDADB858E90E}" presName="linNode" presStyleCnt="0"/>
      <dgm:spPr/>
    </dgm:pt>
    <dgm:pt modelId="{79D1AB77-F4F1-4132-ADA1-E7B2FC7F56E9}" type="pres">
      <dgm:prSet presAssocID="{5B478E91-05E9-41A3-B2BB-CDADB858E90E}" presName="parentText" presStyleLbl="node1" presStyleIdx="0" presStyleCnt="4">
        <dgm:presLayoutVars>
          <dgm:chMax val="1"/>
          <dgm:bulletEnabled val="1"/>
        </dgm:presLayoutVars>
      </dgm:prSet>
      <dgm:spPr/>
    </dgm:pt>
    <dgm:pt modelId="{79542308-2806-40F4-A0FB-82679F64CB06}" type="pres">
      <dgm:prSet presAssocID="{5B478E91-05E9-41A3-B2BB-CDADB858E90E}" presName="descendantText" presStyleLbl="alignAccFollowNode1" presStyleIdx="0" presStyleCnt="4">
        <dgm:presLayoutVars>
          <dgm:bulletEnabled val="1"/>
        </dgm:presLayoutVars>
      </dgm:prSet>
      <dgm:spPr/>
    </dgm:pt>
    <dgm:pt modelId="{9425206E-8122-4235-A692-6E50FC9A97DC}" type="pres">
      <dgm:prSet presAssocID="{4B1D86FD-B35C-4E17-A6CA-4FF3B84B6C2B}" presName="sp" presStyleCnt="0"/>
      <dgm:spPr/>
    </dgm:pt>
    <dgm:pt modelId="{0FABF2EC-E32D-48D2-80F1-4B843F09B15E}" type="pres">
      <dgm:prSet presAssocID="{B94F9D79-68ED-4EE8-9862-81684C137AEE}" presName="linNode" presStyleCnt="0"/>
      <dgm:spPr/>
    </dgm:pt>
    <dgm:pt modelId="{3C2D60C3-D8F8-404A-B34B-8E2BCB12FA4A}" type="pres">
      <dgm:prSet presAssocID="{B94F9D79-68ED-4EE8-9862-81684C137AEE}" presName="parentText" presStyleLbl="node1" presStyleIdx="1" presStyleCnt="4">
        <dgm:presLayoutVars>
          <dgm:chMax val="1"/>
          <dgm:bulletEnabled val="1"/>
        </dgm:presLayoutVars>
      </dgm:prSet>
      <dgm:spPr/>
    </dgm:pt>
    <dgm:pt modelId="{33A6E0FD-0600-45FF-A25F-601180D810FF}" type="pres">
      <dgm:prSet presAssocID="{B94F9D79-68ED-4EE8-9862-81684C137AEE}" presName="descendantText" presStyleLbl="alignAccFollowNode1" presStyleIdx="1" presStyleCnt="4" custScaleY="161513">
        <dgm:presLayoutVars>
          <dgm:bulletEnabled val="1"/>
        </dgm:presLayoutVars>
      </dgm:prSet>
      <dgm:spPr/>
    </dgm:pt>
    <dgm:pt modelId="{62E7BEB0-C079-46A0-A8FE-7FC252C7091A}" type="pres">
      <dgm:prSet presAssocID="{0A967485-7060-4D01-BA8C-12FBE98F1EB3}" presName="sp" presStyleCnt="0"/>
      <dgm:spPr/>
    </dgm:pt>
    <dgm:pt modelId="{BCF5F982-89CA-4DC9-84E6-36D714DFCA7E}" type="pres">
      <dgm:prSet presAssocID="{4A1819D2-8486-4708-B687-5CBEFA4F609D}" presName="linNode" presStyleCnt="0"/>
      <dgm:spPr/>
    </dgm:pt>
    <dgm:pt modelId="{5FDBADB8-FAA4-4A02-94C6-153F27AD751F}" type="pres">
      <dgm:prSet presAssocID="{4A1819D2-8486-4708-B687-5CBEFA4F609D}" presName="parentText" presStyleLbl="node1" presStyleIdx="2" presStyleCnt="4">
        <dgm:presLayoutVars>
          <dgm:chMax val="1"/>
          <dgm:bulletEnabled val="1"/>
        </dgm:presLayoutVars>
      </dgm:prSet>
      <dgm:spPr/>
    </dgm:pt>
    <dgm:pt modelId="{274478F5-432A-4F1C-BA40-075BE091BDB1}" type="pres">
      <dgm:prSet presAssocID="{4A1819D2-8486-4708-B687-5CBEFA4F609D}" presName="descendantText" presStyleLbl="alignAccFollowNode1" presStyleIdx="2" presStyleCnt="4" custScaleY="64188">
        <dgm:presLayoutVars>
          <dgm:bulletEnabled val="1"/>
        </dgm:presLayoutVars>
      </dgm:prSet>
      <dgm:spPr/>
    </dgm:pt>
    <dgm:pt modelId="{F7DAA65F-C53E-4829-B603-D339D6A3B82F}" type="pres">
      <dgm:prSet presAssocID="{4775CC06-B48C-49A1-8D97-F6E0A6791ABF}" presName="sp" presStyleCnt="0"/>
      <dgm:spPr/>
    </dgm:pt>
    <dgm:pt modelId="{71EDA971-534C-417D-9F96-DD52ACB78C3F}" type="pres">
      <dgm:prSet presAssocID="{3A9F0C26-2B0E-4453-BCC5-458A303A4DF2}" presName="linNode" presStyleCnt="0"/>
      <dgm:spPr/>
    </dgm:pt>
    <dgm:pt modelId="{05B06A89-F3F1-425F-8F89-639B60EF04C1}" type="pres">
      <dgm:prSet presAssocID="{3A9F0C26-2B0E-4453-BCC5-458A303A4DF2}" presName="parentText" presStyleLbl="node1" presStyleIdx="3" presStyleCnt="4">
        <dgm:presLayoutVars>
          <dgm:chMax val="1"/>
          <dgm:bulletEnabled val="1"/>
        </dgm:presLayoutVars>
      </dgm:prSet>
      <dgm:spPr/>
    </dgm:pt>
    <dgm:pt modelId="{AD6956A7-454D-4F2F-8260-A501F6E4107C}" type="pres">
      <dgm:prSet presAssocID="{3A9F0C26-2B0E-4453-BCC5-458A303A4DF2}" presName="descendantText" presStyleLbl="alignAccFollowNode1" presStyleIdx="3" presStyleCnt="4">
        <dgm:presLayoutVars>
          <dgm:bulletEnabled val="1"/>
        </dgm:presLayoutVars>
      </dgm:prSet>
      <dgm:spPr/>
    </dgm:pt>
  </dgm:ptLst>
  <dgm:cxnLst>
    <dgm:cxn modelId="{8BC50D0C-0126-447A-9A6C-7364716DCD37}" srcId="{B94F9D79-68ED-4EE8-9862-81684C137AEE}" destId="{893765DB-07C8-4239-A9BA-6A389B35561B}" srcOrd="1" destOrd="0" parTransId="{B6334059-78FC-46DE-B98D-D5EDF92EBC4B}" sibTransId="{6B12AAB0-CFA6-4F83-878D-BFADFE7EBFCF}"/>
    <dgm:cxn modelId="{6B34350F-6D2A-470D-8B9E-D6485707733E}" type="presOf" srcId="{893765DB-07C8-4239-A9BA-6A389B35561B}" destId="{33A6E0FD-0600-45FF-A25F-601180D810FF}" srcOrd="0" destOrd="1" presId="urn:microsoft.com/office/officeart/2005/8/layout/vList5"/>
    <dgm:cxn modelId="{E7AA2F18-56C1-4F93-AA56-4A0F62C386B2}" srcId="{B94F9D79-68ED-4EE8-9862-81684C137AEE}" destId="{D9591746-ECB6-41F1-A7A3-68900DEA0179}" srcOrd="0" destOrd="0" parTransId="{A28CE7DB-226B-4E42-803E-B3C3B8D4486B}" sibTransId="{D09059A0-0CD2-40A8-BC9E-9A429555A42B}"/>
    <dgm:cxn modelId="{081CF226-BD21-4C68-9724-257622D52CE2}" srcId="{B94F9D79-68ED-4EE8-9862-81684C137AEE}" destId="{E7BFC278-F47A-464B-97EA-859ECC7D7049}" srcOrd="4" destOrd="0" parTransId="{25CB7784-5FCA-4529-AB37-1527375050BC}" sibTransId="{8F7BFA7B-8832-4339-80B4-50A4857B632F}"/>
    <dgm:cxn modelId="{AF994D2E-FC5E-495E-B69B-B69046A99D6F}" type="presOf" srcId="{4908F2F7-D07C-4792-BF55-B3C78BA40ED6}" destId="{AD6956A7-454D-4F2F-8260-A501F6E4107C}" srcOrd="0" destOrd="1" presId="urn:microsoft.com/office/officeart/2005/8/layout/vList5"/>
    <dgm:cxn modelId="{A0225E2F-64DC-410F-B434-1ED4BDFF8087}" srcId="{3A9F0C26-2B0E-4453-BCC5-458A303A4DF2}" destId="{AFFB92FC-C991-41FA-A507-ACE79E0C505B}" srcOrd="2" destOrd="0" parTransId="{BD7AFEE9-00C2-4B2F-A6E1-6883E6F36F7E}" sibTransId="{3C663DC2-B20C-478C-B0FA-2ED51AC1D07B}"/>
    <dgm:cxn modelId="{2A081E30-D31C-4398-BC64-991A0F3ADB6F}" type="presOf" srcId="{5B478E91-05E9-41A3-B2BB-CDADB858E90E}" destId="{79D1AB77-F4F1-4132-ADA1-E7B2FC7F56E9}" srcOrd="0" destOrd="0" presId="urn:microsoft.com/office/officeart/2005/8/layout/vList5"/>
    <dgm:cxn modelId="{88888230-9156-49DA-9C82-2CE35C814230}" srcId="{5B478E91-05E9-41A3-B2BB-CDADB858E90E}" destId="{CF810003-5A42-4D6D-9449-5A593A17A490}" srcOrd="0" destOrd="0" parTransId="{156FD239-6091-4C2E-BF13-EB50510F8F54}" sibTransId="{BBA7E176-2481-4280-8075-E502CD089618}"/>
    <dgm:cxn modelId="{601D083A-1D50-47B1-BB89-A558E60134EF}" type="presOf" srcId="{4A1819D2-8486-4708-B687-5CBEFA4F609D}" destId="{5FDBADB8-FAA4-4A02-94C6-153F27AD751F}" srcOrd="0" destOrd="0" presId="urn:microsoft.com/office/officeart/2005/8/layout/vList5"/>
    <dgm:cxn modelId="{CFC8053D-4D42-4758-B563-9D00AE3E2264}" type="presOf" srcId="{AA14F440-6109-4229-82FE-940CC09C669F}" destId="{33A6E0FD-0600-45FF-A25F-601180D810FF}" srcOrd="0" destOrd="2" presId="urn:microsoft.com/office/officeart/2005/8/layout/vList5"/>
    <dgm:cxn modelId="{29DF7841-6FF4-456E-845E-221766C265E1}" type="presOf" srcId="{CF810003-5A42-4D6D-9449-5A593A17A490}" destId="{79542308-2806-40F4-A0FB-82679F64CB06}" srcOrd="0" destOrd="0" presId="urn:microsoft.com/office/officeart/2005/8/layout/vList5"/>
    <dgm:cxn modelId="{7421E169-636E-4AFB-B76E-D0BF2198D388}" type="presOf" srcId="{E7BFC278-F47A-464B-97EA-859ECC7D7049}" destId="{33A6E0FD-0600-45FF-A25F-601180D810FF}" srcOrd="0" destOrd="4" presId="urn:microsoft.com/office/officeart/2005/8/layout/vList5"/>
    <dgm:cxn modelId="{E0BE314B-1D82-44F7-B421-A55CB05B7D1E}" srcId="{8447DDC3-75C2-4AFB-A3A8-FD7D6BF57AA5}" destId="{3A9F0C26-2B0E-4453-BCC5-458A303A4DF2}" srcOrd="3" destOrd="0" parTransId="{26005783-677A-43D1-AC6B-1160AABD7F55}" sibTransId="{7C7387E8-7634-4D01-99F4-622CA6AABBCA}"/>
    <dgm:cxn modelId="{E306E64B-4C1A-4403-9EDF-FD9AA8D56D57}" srcId="{B94F9D79-68ED-4EE8-9862-81684C137AEE}" destId="{51FA33BB-D94F-4016-B316-BCD1709CBFAE}" srcOrd="3" destOrd="0" parTransId="{48D47E26-41B7-44C5-8CA3-DFCD765996CB}" sibTransId="{AB2E8ACC-DACE-4340-AB31-05A953130313}"/>
    <dgm:cxn modelId="{D68CEB6E-318E-4AAE-8599-D4BBCEA2BFA1}" srcId="{8447DDC3-75C2-4AFB-A3A8-FD7D6BF57AA5}" destId="{5B478E91-05E9-41A3-B2BB-CDADB858E90E}" srcOrd="0" destOrd="0" parTransId="{D201ADCD-8996-4061-9240-967E38987D6A}" sibTransId="{4B1D86FD-B35C-4E17-A6CA-4FF3B84B6C2B}"/>
    <dgm:cxn modelId="{980C5670-CF25-4C6E-A67A-D5A5DA085C34}" srcId="{5B478E91-05E9-41A3-B2BB-CDADB858E90E}" destId="{413D99FA-C89C-41C9-AFA2-D236EC54B106}" srcOrd="1" destOrd="0" parTransId="{06E343A0-DFD7-4E2A-BE88-F31A12155596}" sibTransId="{8AA27C42-77C5-4605-9C77-C6D6C3528056}"/>
    <dgm:cxn modelId="{368A7F57-A707-4F4D-A1CA-3EB18534A445}" srcId="{3A9F0C26-2B0E-4453-BCC5-458A303A4DF2}" destId="{4908F2F7-D07C-4792-BF55-B3C78BA40ED6}" srcOrd="1" destOrd="0" parTransId="{60D0569D-DB3A-476E-B990-9BAC6E9DCE72}" sibTransId="{4095C39C-62E3-420E-A106-0AED648D342D}"/>
    <dgm:cxn modelId="{ECFC8679-162D-4EB4-AA9C-77F2B3F6F187}" srcId="{4A1819D2-8486-4708-B687-5CBEFA4F609D}" destId="{9517BC38-55E3-4A9E-90C4-17469E53C54E}" srcOrd="0" destOrd="0" parTransId="{98F175C8-3532-4C4E-AE26-7A489A79AE16}" sibTransId="{43F56E6B-9C88-4829-80F3-2CE530E6D582}"/>
    <dgm:cxn modelId="{8D80D859-D4C4-41FC-9B92-014EEC7866A6}" type="presOf" srcId="{99510902-FB3D-4625-ADFC-51C6D9020A70}" destId="{33A6E0FD-0600-45FF-A25F-601180D810FF}" srcOrd="0" destOrd="5" presId="urn:microsoft.com/office/officeart/2005/8/layout/vList5"/>
    <dgm:cxn modelId="{EAA7777E-0AE7-4F6C-B20A-DC5E8CFA3356}" srcId="{5B478E91-05E9-41A3-B2BB-CDADB858E90E}" destId="{00A0F5F5-C61B-4A0B-A0EF-EBB0712CFFC7}" srcOrd="2" destOrd="0" parTransId="{39004737-7394-462F-BDEF-7E2DFDB9F5F7}" sibTransId="{674015CF-D68C-4820-8CBE-861FE521C44E}"/>
    <dgm:cxn modelId="{58470882-D541-4EEB-B86C-FBAA1B3778A7}" type="presOf" srcId="{3A9F0C26-2B0E-4453-BCC5-458A303A4DF2}" destId="{05B06A89-F3F1-425F-8F89-639B60EF04C1}" srcOrd="0" destOrd="0" presId="urn:microsoft.com/office/officeart/2005/8/layout/vList5"/>
    <dgm:cxn modelId="{4E5F4685-53DA-41C3-ADA3-019CA39D9941}" srcId="{3A9F0C26-2B0E-4453-BCC5-458A303A4DF2}" destId="{53BA6425-B00B-4709-BE4F-E379E4B0E6AF}" srcOrd="0" destOrd="0" parTransId="{D5C281E5-5071-45FC-B47C-91E9F10FFDAF}" sibTransId="{ABB4D9D8-18B9-4C5B-BBFF-549E51396D30}"/>
    <dgm:cxn modelId="{D5C2A685-54CC-4CF7-B21D-644D8BFA1EDB}" srcId="{B94F9D79-68ED-4EE8-9862-81684C137AEE}" destId="{99510902-FB3D-4625-ADFC-51C6D9020A70}" srcOrd="5" destOrd="0" parTransId="{C3FF9DB2-282F-46BF-ACCD-3B8E3C48B679}" sibTransId="{BA8C6C25-9E6D-40F6-9820-F5E95C073D4B}"/>
    <dgm:cxn modelId="{9475708B-FFB9-40E4-9F07-D0212D627438}" type="presOf" srcId="{AFFB92FC-C991-41FA-A507-ACE79E0C505B}" destId="{AD6956A7-454D-4F2F-8260-A501F6E4107C}" srcOrd="0" destOrd="2" presId="urn:microsoft.com/office/officeart/2005/8/layout/vList5"/>
    <dgm:cxn modelId="{ED1A768C-1A2D-45FF-86E2-6151E4F8E34E}" srcId="{8447DDC3-75C2-4AFB-A3A8-FD7D6BF57AA5}" destId="{4A1819D2-8486-4708-B687-5CBEFA4F609D}" srcOrd="2" destOrd="0" parTransId="{63EBFE56-CD94-416E-9569-67AD2CF47075}" sibTransId="{4775CC06-B48C-49A1-8D97-F6E0A6791ABF}"/>
    <dgm:cxn modelId="{16920DAD-3067-4F5C-88C2-EEA8803D45E7}" type="presOf" srcId="{51FA33BB-D94F-4016-B316-BCD1709CBFAE}" destId="{33A6E0FD-0600-45FF-A25F-601180D810FF}" srcOrd="0" destOrd="3" presId="urn:microsoft.com/office/officeart/2005/8/layout/vList5"/>
    <dgm:cxn modelId="{0CBDDBB2-2DA1-44CF-B5EA-24607C303042}" type="presOf" srcId="{413D99FA-C89C-41C9-AFA2-D236EC54B106}" destId="{79542308-2806-40F4-A0FB-82679F64CB06}" srcOrd="0" destOrd="1" presId="urn:microsoft.com/office/officeart/2005/8/layout/vList5"/>
    <dgm:cxn modelId="{B71E42BC-1B8E-4CDB-BF94-C16F89FF483A}" type="presOf" srcId="{53BA6425-B00B-4709-BE4F-E379E4B0E6AF}" destId="{AD6956A7-454D-4F2F-8260-A501F6E4107C}" srcOrd="0" destOrd="0" presId="urn:microsoft.com/office/officeart/2005/8/layout/vList5"/>
    <dgm:cxn modelId="{45A658C6-E968-4E2F-A442-C8BDDFD2B64B}" type="presOf" srcId="{D9591746-ECB6-41F1-A7A3-68900DEA0179}" destId="{33A6E0FD-0600-45FF-A25F-601180D810FF}" srcOrd="0" destOrd="0" presId="urn:microsoft.com/office/officeart/2005/8/layout/vList5"/>
    <dgm:cxn modelId="{9F9D6FD1-881C-4BCB-B230-1B34249B7C9B}" type="presOf" srcId="{8447DDC3-75C2-4AFB-A3A8-FD7D6BF57AA5}" destId="{01B45A89-EC01-4691-9D30-4EC3C407888F}" srcOrd="0" destOrd="0" presId="urn:microsoft.com/office/officeart/2005/8/layout/vList5"/>
    <dgm:cxn modelId="{4B92F5D9-0BF2-4D04-A932-19BD9C11AF22}" srcId="{B94F9D79-68ED-4EE8-9862-81684C137AEE}" destId="{AA14F440-6109-4229-82FE-940CC09C669F}" srcOrd="2" destOrd="0" parTransId="{BCD4CD14-2DC2-4267-A4B8-C1F6EA44200A}" sibTransId="{F860F925-3103-4F22-BCE2-25E762708CD6}"/>
    <dgm:cxn modelId="{7E9377E4-C420-4AA0-8A96-2D8C9AEBB978}" type="presOf" srcId="{B94F9D79-68ED-4EE8-9862-81684C137AEE}" destId="{3C2D60C3-D8F8-404A-B34B-8E2BCB12FA4A}" srcOrd="0" destOrd="0" presId="urn:microsoft.com/office/officeart/2005/8/layout/vList5"/>
    <dgm:cxn modelId="{381B1EEB-1F5D-4ECF-878A-5705D925BC28}" srcId="{8447DDC3-75C2-4AFB-A3A8-FD7D6BF57AA5}" destId="{B94F9D79-68ED-4EE8-9862-81684C137AEE}" srcOrd="1" destOrd="0" parTransId="{57A1648A-8BEC-47E5-820B-87AF4BB30E0A}" sibTransId="{0A967485-7060-4D01-BA8C-12FBE98F1EB3}"/>
    <dgm:cxn modelId="{AC143DED-6D20-4091-9A8C-BD51995E32BD}" type="presOf" srcId="{00A0F5F5-C61B-4A0B-A0EF-EBB0712CFFC7}" destId="{79542308-2806-40F4-A0FB-82679F64CB06}" srcOrd="0" destOrd="2" presId="urn:microsoft.com/office/officeart/2005/8/layout/vList5"/>
    <dgm:cxn modelId="{2D7C4EF1-B017-4930-97E2-2A6C64669624}" type="presOf" srcId="{9517BC38-55E3-4A9E-90C4-17469E53C54E}" destId="{274478F5-432A-4F1C-BA40-075BE091BDB1}" srcOrd="0" destOrd="0" presId="urn:microsoft.com/office/officeart/2005/8/layout/vList5"/>
    <dgm:cxn modelId="{13842690-9547-4E99-9082-B09A81AC4921}" type="presParOf" srcId="{01B45A89-EC01-4691-9D30-4EC3C407888F}" destId="{9CFE6022-F234-43F2-BFC4-79DAE78CD45F}" srcOrd="0" destOrd="0" presId="urn:microsoft.com/office/officeart/2005/8/layout/vList5"/>
    <dgm:cxn modelId="{DA18F30E-AF44-4D15-A977-89139ACFFB8D}" type="presParOf" srcId="{9CFE6022-F234-43F2-BFC4-79DAE78CD45F}" destId="{79D1AB77-F4F1-4132-ADA1-E7B2FC7F56E9}" srcOrd="0" destOrd="0" presId="urn:microsoft.com/office/officeart/2005/8/layout/vList5"/>
    <dgm:cxn modelId="{EC4D7951-90E4-449E-B875-3EF260E73CDE}" type="presParOf" srcId="{9CFE6022-F234-43F2-BFC4-79DAE78CD45F}" destId="{79542308-2806-40F4-A0FB-82679F64CB06}" srcOrd="1" destOrd="0" presId="urn:microsoft.com/office/officeart/2005/8/layout/vList5"/>
    <dgm:cxn modelId="{9755D438-348F-4954-A54C-B5299663698C}" type="presParOf" srcId="{01B45A89-EC01-4691-9D30-4EC3C407888F}" destId="{9425206E-8122-4235-A692-6E50FC9A97DC}" srcOrd="1" destOrd="0" presId="urn:microsoft.com/office/officeart/2005/8/layout/vList5"/>
    <dgm:cxn modelId="{63F32409-462C-4DC6-A5E2-11FB599C8E68}" type="presParOf" srcId="{01B45A89-EC01-4691-9D30-4EC3C407888F}" destId="{0FABF2EC-E32D-48D2-80F1-4B843F09B15E}" srcOrd="2" destOrd="0" presId="urn:microsoft.com/office/officeart/2005/8/layout/vList5"/>
    <dgm:cxn modelId="{C44AAEE6-2697-4F6E-9F09-F0501DED4E0C}" type="presParOf" srcId="{0FABF2EC-E32D-48D2-80F1-4B843F09B15E}" destId="{3C2D60C3-D8F8-404A-B34B-8E2BCB12FA4A}" srcOrd="0" destOrd="0" presId="urn:microsoft.com/office/officeart/2005/8/layout/vList5"/>
    <dgm:cxn modelId="{5F3FDD24-A5A9-4525-922B-BF950CD5A428}" type="presParOf" srcId="{0FABF2EC-E32D-48D2-80F1-4B843F09B15E}" destId="{33A6E0FD-0600-45FF-A25F-601180D810FF}" srcOrd="1" destOrd="0" presId="urn:microsoft.com/office/officeart/2005/8/layout/vList5"/>
    <dgm:cxn modelId="{470689B5-0A65-4CA3-B0DE-7AB8D04E117E}" type="presParOf" srcId="{01B45A89-EC01-4691-9D30-4EC3C407888F}" destId="{62E7BEB0-C079-46A0-A8FE-7FC252C7091A}" srcOrd="3" destOrd="0" presId="urn:microsoft.com/office/officeart/2005/8/layout/vList5"/>
    <dgm:cxn modelId="{EF5F1477-E086-4494-8E96-CE643F54A7B8}" type="presParOf" srcId="{01B45A89-EC01-4691-9D30-4EC3C407888F}" destId="{BCF5F982-89CA-4DC9-84E6-36D714DFCA7E}" srcOrd="4" destOrd="0" presId="urn:microsoft.com/office/officeart/2005/8/layout/vList5"/>
    <dgm:cxn modelId="{5ECD7D64-9742-4716-9C18-39E7BC672417}" type="presParOf" srcId="{BCF5F982-89CA-4DC9-84E6-36D714DFCA7E}" destId="{5FDBADB8-FAA4-4A02-94C6-153F27AD751F}" srcOrd="0" destOrd="0" presId="urn:microsoft.com/office/officeart/2005/8/layout/vList5"/>
    <dgm:cxn modelId="{DCEFDED2-8600-4DE3-A5C6-E366E73BA3C1}" type="presParOf" srcId="{BCF5F982-89CA-4DC9-84E6-36D714DFCA7E}" destId="{274478F5-432A-4F1C-BA40-075BE091BDB1}" srcOrd="1" destOrd="0" presId="urn:microsoft.com/office/officeart/2005/8/layout/vList5"/>
    <dgm:cxn modelId="{5E103987-6523-4371-B887-261D9C145925}" type="presParOf" srcId="{01B45A89-EC01-4691-9D30-4EC3C407888F}" destId="{F7DAA65F-C53E-4829-B603-D339D6A3B82F}" srcOrd="5" destOrd="0" presId="urn:microsoft.com/office/officeart/2005/8/layout/vList5"/>
    <dgm:cxn modelId="{F1F48919-67D8-4D83-9B46-D2A39538B364}" type="presParOf" srcId="{01B45A89-EC01-4691-9D30-4EC3C407888F}" destId="{71EDA971-534C-417D-9F96-DD52ACB78C3F}" srcOrd="6" destOrd="0" presId="urn:microsoft.com/office/officeart/2005/8/layout/vList5"/>
    <dgm:cxn modelId="{8F25B837-FE3A-4F58-97FE-E7CC57D542EC}" type="presParOf" srcId="{71EDA971-534C-417D-9F96-DD52ACB78C3F}" destId="{05B06A89-F3F1-425F-8F89-639B60EF04C1}" srcOrd="0" destOrd="0" presId="urn:microsoft.com/office/officeart/2005/8/layout/vList5"/>
    <dgm:cxn modelId="{F37750F3-0CC7-47A6-9567-183452846587}" type="presParOf" srcId="{71EDA971-534C-417D-9F96-DD52ACB78C3F}" destId="{AD6956A7-454D-4F2F-8260-A501F6E4107C}"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CF4FCBF-B774-460A-9E7E-CEF44EA4EB7B}" type="doc">
      <dgm:prSet loTypeId="urn:microsoft.com/office/officeart/2005/8/layout/pyramid2" loCatId="list" qsTypeId="urn:microsoft.com/office/officeart/2005/8/quickstyle/simple1" qsCatId="simple" csTypeId="urn:microsoft.com/office/officeart/2005/8/colors/colorful5" csCatId="colorful" phldr="1"/>
      <dgm:spPr/>
    </dgm:pt>
    <dgm:pt modelId="{15131854-FAEB-457D-B7EA-89704CB485F3}">
      <dgm:prSet phldrT="[Texto]" custT="1"/>
      <dgm:spPr>
        <a:ln>
          <a:solidFill>
            <a:srgbClr val="002060"/>
          </a:solidFill>
        </a:ln>
      </dgm:spPr>
      <dgm:t>
        <a:bodyPr/>
        <a:lstStyle/>
        <a:p>
          <a:pPr algn="l"/>
          <a:r>
            <a:rPr lang="es-MX" sz="1800" dirty="0">
              <a:latin typeface="Arial" panose="020B0604020202020204" pitchFamily="34" charset="0"/>
              <a:cs typeface="Arial" panose="020B0604020202020204" pitchFamily="34" charset="0"/>
            </a:rPr>
            <a:t>a) Carga procesal</a:t>
          </a:r>
          <a:endParaRPr lang="es-PE" sz="1800" dirty="0">
            <a:latin typeface="Arial" panose="020B0604020202020204" pitchFamily="34" charset="0"/>
            <a:cs typeface="Arial" panose="020B0604020202020204" pitchFamily="34" charset="0"/>
          </a:endParaRPr>
        </a:p>
      </dgm:t>
    </dgm:pt>
    <dgm:pt modelId="{9A9D0AE0-F181-4AB8-8A58-21BE64B00E9B}" type="parTrans" cxnId="{822F6562-B085-4E40-B4DB-32797BB14EC2}">
      <dgm:prSet/>
      <dgm:spPr/>
      <dgm:t>
        <a:bodyPr/>
        <a:lstStyle/>
        <a:p>
          <a:pPr algn="l"/>
          <a:endParaRPr lang="es-PE" sz="1800">
            <a:latin typeface="Arial" panose="020B0604020202020204" pitchFamily="34" charset="0"/>
            <a:cs typeface="Arial" panose="020B0604020202020204" pitchFamily="34" charset="0"/>
          </a:endParaRPr>
        </a:p>
      </dgm:t>
    </dgm:pt>
    <dgm:pt modelId="{8BDCCA22-F42B-498C-8B8B-8A91BF7EBB9D}" type="sibTrans" cxnId="{822F6562-B085-4E40-B4DB-32797BB14EC2}">
      <dgm:prSet/>
      <dgm:spPr/>
      <dgm:t>
        <a:bodyPr/>
        <a:lstStyle/>
        <a:p>
          <a:pPr algn="l"/>
          <a:endParaRPr lang="es-PE" sz="1800">
            <a:latin typeface="Arial" panose="020B0604020202020204" pitchFamily="34" charset="0"/>
            <a:cs typeface="Arial" panose="020B0604020202020204" pitchFamily="34" charset="0"/>
          </a:endParaRPr>
        </a:p>
      </dgm:t>
    </dgm:pt>
    <dgm:pt modelId="{05586724-D6D5-440F-A348-BFA9DE975E9B}">
      <dgm:prSet phldrT="[Texto]" custT="1"/>
      <dgm:spPr>
        <a:ln>
          <a:solidFill>
            <a:srgbClr val="002060"/>
          </a:solidFill>
        </a:ln>
      </dgm:spPr>
      <dgm:t>
        <a:bodyPr/>
        <a:lstStyle/>
        <a:p>
          <a:pPr algn="l"/>
          <a:r>
            <a:rPr lang="es-MX" sz="1800" dirty="0">
              <a:latin typeface="Arial" panose="020B0604020202020204" pitchFamily="34" charset="0"/>
              <a:cs typeface="Arial" panose="020B0604020202020204" pitchFamily="34" charset="0"/>
            </a:rPr>
            <a:t>b) Competencia sectorial</a:t>
          </a:r>
          <a:endParaRPr lang="es-PE" sz="1800" dirty="0">
            <a:latin typeface="Arial" panose="020B0604020202020204" pitchFamily="34" charset="0"/>
            <a:cs typeface="Arial" panose="020B0604020202020204" pitchFamily="34" charset="0"/>
          </a:endParaRPr>
        </a:p>
      </dgm:t>
    </dgm:pt>
    <dgm:pt modelId="{70D7AE2E-AF52-4E8C-8AA0-DBD96109DC4F}" type="parTrans" cxnId="{B1733683-643D-4846-AF29-B02AE782F8F0}">
      <dgm:prSet/>
      <dgm:spPr/>
      <dgm:t>
        <a:bodyPr/>
        <a:lstStyle/>
        <a:p>
          <a:pPr algn="l"/>
          <a:endParaRPr lang="es-PE" sz="1800">
            <a:latin typeface="Arial" panose="020B0604020202020204" pitchFamily="34" charset="0"/>
            <a:cs typeface="Arial" panose="020B0604020202020204" pitchFamily="34" charset="0"/>
          </a:endParaRPr>
        </a:p>
      </dgm:t>
    </dgm:pt>
    <dgm:pt modelId="{0CF783E2-0801-469B-BD51-EBE3EC8FAF0B}" type="sibTrans" cxnId="{B1733683-643D-4846-AF29-B02AE782F8F0}">
      <dgm:prSet/>
      <dgm:spPr/>
      <dgm:t>
        <a:bodyPr/>
        <a:lstStyle/>
        <a:p>
          <a:pPr algn="l"/>
          <a:endParaRPr lang="es-PE" sz="1800">
            <a:latin typeface="Arial" panose="020B0604020202020204" pitchFamily="34" charset="0"/>
            <a:cs typeface="Arial" panose="020B0604020202020204" pitchFamily="34" charset="0"/>
          </a:endParaRPr>
        </a:p>
      </dgm:t>
    </dgm:pt>
    <dgm:pt modelId="{26208296-6567-4D39-9125-E70E425631F6}">
      <dgm:prSet phldrT="[Texto]" custT="1"/>
      <dgm:spPr>
        <a:ln>
          <a:solidFill>
            <a:srgbClr val="002060"/>
          </a:solidFill>
        </a:ln>
      </dgm:spPr>
      <dgm:t>
        <a:bodyPr/>
        <a:lstStyle/>
        <a:p>
          <a:pPr algn="l"/>
          <a:r>
            <a:rPr lang="es-MX" sz="1800" dirty="0">
              <a:latin typeface="Arial" panose="020B0604020202020204" pitchFamily="34" charset="0"/>
              <a:cs typeface="Arial" panose="020B0604020202020204" pitchFamily="34" charset="0"/>
            </a:rPr>
            <a:t>c) Especialidad</a:t>
          </a:r>
          <a:endParaRPr lang="es-PE" sz="1800" dirty="0">
            <a:latin typeface="Arial" panose="020B0604020202020204" pitchFamily="34" charset="0"/>
            <a:cs typeface="Arial" panose="020B0604020202020204" pitchFamily="34" charset="0"/>
          </a:endParaRPr>
        </a:p>
      </dgm:t>
    </dgm:pt>
    <dgm:pt modelId="{5ED0EB54-78E1-4E58-8489-E317C3EC2AEF}" type="parTrans" cxnId="{573E5434-437C-44B2-88F0-66DBAFCBA98C}">
      <dgm:prSet/>
      <dgm:spPr/>
      <dgm:t>
        <a:bodyPr/>
        <a:lstStyle/>
        <a:p>
          <a:pPr algn="l"/>
          <a:endParaRPr lang="es-PE" sz="1800">
            <a:latin typeface="Arial" panose="020B0604020202020204" pitchFamily="34" charset="0"/>
            <a:cs typeface="Arial" panose="020B0604020202020204" pitchFamily="34" charset="0"/>
          </a:endParaRPr>
        </a:p>
      </dgm:t>
    </dgm:pt>
    <dgm:pt modelId="{AAF98A92-6F5D-4BD9-B7AE-D5129BC8E913}" type="sibTrans" cxnId="{573E5434-437C-44B2-88F0-66DBAFCBA98C}">
      <dgm:prSet/>
      <dgm:spPr/>
      <dgm:t>
        <a:bodyPr/>
        <a:lstStyle/>
        <a:p>
          <a:pPr algn="l"/>
          <a:endParaRPr lang="es-PE" sz="1800">
            <a:latin typeface="Arial" panose="020B0604020202020204" pitchFamily="34" charset="0"/>
            <a:cs typeface="Arial" panose="020B0604020202020204" pitchFamily="34" charset="0"/>
          </a:endParaRPr>
        </a:p>
      </dgm:t>
    </dgm:pt>
    <dgm:pt modelId="{92A45326-F276-4558-8E6D-20FA7B76AE7F}">
      <dgm:prSet custT="1"/>
      <dgm:spPr>
        <a:ln>
          <a:solidFill>
            <a:srgbClr val="002060"/>
          </a:solidFill>
        </a:ln>
      </dgm:spPr>
      <dgm:t>
        <a:bodyPr/>
        <a:lstStyle/>
        <a:p>
          <a:pPr algn="l"/>
          <a:r>
            <a:rPr lang="es-MX" sz="1800" dirty="0">
              <a:latin typeface="Arial" panose="020B0604020202020204" pitchFamily="34" charset="0"/>
              <a:cs typeface="Arial" panose="020B0604020202020204" pitchFamily="34" charset="0"/>
            </a:rPr>
            <a:t>d) Experiencia y conocimiento previo</a:t>
          </a:r>
          <a:endParaRPr lang="es-PE" sz="1800" dirty="0">
            <a:latin typeface="Arial" panose="020B0604020202020204" pitchFamily="34" charset="0"/>
            <a:cs typeface="Arial" panose="020B0604020202020204" pitchFamily="34" charset="0"/>
          </a:endParaRPr>
        </a:p>
      </dgm:t>
    </dgm:pt>
    <dgm:pt modelId="{6BAEE7D6-1737-4478-8DBF-B4CE6CE4BDB8}" type="parTrans" cxnId="{9E884049-4BB4-4C19-88B9-2ACCCDB5C7B4}">
      <dgm:prSet/>
      <dgm:spPr/>
      <dgm:t>
        <a:bodyPr/>
        <a:lstStyle/>
        <a:p>
          <a:pPr algn="l"/>
          <a:endParaRPr lang="es-PE" sz="1800">
            <a:latin typeface="Arial" panose="020B0604020202020204" pitchFamily="34" charset="0"/>
            <a:cs typeface="Arial" panose="020B0604020202020204" pitchFamily="34" charset="0"/>
          </a:endParaRPr>
        </a:p>
      </dgm:t>
    </dgm:pt>
    <dgm:pt modelId="{292317F4-CAFC-48DB-B7F8-BEB4CE3514A6}" type="sibTrans" cxnId="{9E884049-4BB4-4C19-88B9-2ACCCDB5C7B4}">
      <dgm:prSet/>
      <dgm:spPr/>
      <dgm:t>
        <a:bodyPr/>
        <a:lstStyle/>
        <a:p>
          <a:pPr algn="l"/>
          <a:endParaRPr lang="es-PE" sz="1800">
            <a:latin typeface="Arial" panose="020B0604020202020204" pitchFamily="34" charset="0"/>
            <a:cs typeface="Arial" panose="020B0604020202020204" pitchFamily="34" charset="0"/>
          </a:endParaRPr>
        </a:p>
      </dgm:t>
    </dgm:pt>
    <dgm:pt modelId="{8EF67D7E-F260-4933-9C72-B83463427221}">
      <dgm:prSet custT="1"/>
      <dgm:spPr>
        <a:ln>
          <a:solidFill>
            <a:srgbClr val="002060"/>
          </a:solidFill>
        </a:ln>
      </dgm:spPr>
      <dgm:t>
        <a:bodyPr/>
        <a:lstStyle/>
        <a:p>
          <a:pPr algn="l"/>
          <a:r>
            <a:rPr lang="es-MX" sz="1800" dirty="0">
              <a:latin typeface="Arial" panose="020B0604020202020204" pitchFamily="34" charset="0"/>
              <a:cs typeface="Arial" panose="020B0604020202020204" pitchFamily="34" charset="0"/>
            </a:rPr>
            <a:t>e) Ubicación geográfica </a:t>
          </a:r>
          <a:endParaRPr lang="es-PE" sz="1800" dirty="0">
            <a:latin typeface="Arial" panose="020B0604020202020204" pitchFamily="34" charset="0"/>
            <a:cs typeface="Arial" panose="020B0604020202020204" pitchFamily="34" charset="0"/>
          </a:endParaRPr>
        </a:p>
      </dgm:t>
    </dgm:pt>
    <dgm:pt modelId="{22856138-5598-4057-8813-85A3A0E3FD1B}" type="parTrans" cxnId="{FAF16297-1C55-48A1-AB9A-780D7B9A7D41}">
      <dgm:prSet/>
      <dgm:spPr/>
      <dgm:t>
        <a:bodyPr/>
        <a:lstStyle/>
        <a:p>
          <a:pPr algn="l"/>
          <a:endParaRPr lang="es-PE" sz="1800">
            <a:latin typeface="Arial" panose="020B0604020202020204" pitchFamily="34" charset="0"/>
            <a:cs typeface="Arial" panose="020B0604020202020204" pitchFamily="34" charset="0"/>
          </a:endParaRPr>
        </a:p>
      </dgm:t>
    </dgm:pt>
    <dgm:pt modelId="{77796C21-B42C-4578-BF62-FF5AB799BD76}" type="sibTrans" cxnId="{FAF16297-1C55-48A1-AB9A-780D7B9A7D41}">
      <dgm:prSet/>
      <dgm:spPr/>
      <dgm:t>
        <a:bodyPr/>
        <a:lstStyle/>
        <a:p>
          <a:pPr algn="l"/>
          <a:endParaRPr lang="es-PE" sz="1800">
            <a:latin typeface="Arial" panose="020B0604020202020204" pitchFamily="34" charset="0"/>
            <a:cs typeface="Arial" panose="020B0604020202020204" pitchFamily="34" charset="0"/>
          </a:endParaRPr>
        </a:p>
      </dgm:t>
    </dgm:pt>
    <dgm:pt modelId="{DA0579CD-0E65-4C99-8D0C-71DCE7FE5E82}" type="pres">
      <dgm:prSet presAssocID="{2CF4FCBF-B774-460A-9E7E-CEF44EA4EB7B}" presName="compositeShape" presStyleCnt="0">
        <dgm:presLayoutVars>
          <dgm:dir/>
          <dgm:resizeHandles/>
        </dgm:presLayoutVars>
      </dgm:prSet>
      <dgm:spPr/>
    </dgm:pt>
    <dgm:pt modelId="{AB3DF19F-B53B-4543-AF4B-CF7819C30225}" type="pres">
      <dgm:prSet presAssocID="{2CF4FCBF-B774-460A-9E7E-CEF44EA4EB7B}" presName="pyramid" presStyleLbl="node1" presStyleIdx="0" presStyleCnt="1"/>
      <dgm:spPr>
        <a:solidFill>
          <a:srgbClr val="002060"/>
        </a:solidFill>
      </dgm:spPr>
    </dgm:pt>
    <dgm:pt modelId="{6D56A1C1-A56F-4EB0-A5F5-A59F4A68B1E3}" type="pres">
      <dgm:prSet presAssocID="{2CF4FCBF-B774-460A-9E7E-CEF44EA4EB7B}" presName="theList" presStyleCnt="0"/>
      <dgm:spPr/>
    </dgm:pt>
    <dgm:pt modelId="{CA2F5446-E9C0-4D03-8EA4-36E28A8DC457}" type="pres">
      <dgm:prSet presAssocID="{15131854-FAEB-457D-B7EA-89704CB485F3}" presName="aNode" presStyleLbl="fgAcc1" presStyleIdx="0" presStyleCnt="5" custScaleX="150204">
        <dgm:presLayoutVars>
          <dgm:bulletEnabled val="1"/>
        </dgm:presLayoutVars>
      </dgm:prSet>
      <dgm:spPr/>
    </dgm:pt>
    <dgm:pt modelId="{0B2A3E94-5387-4ABF-9921-F9733832D140}" type="pres">
      <dgm:prSet presAssocID="{15131854-FAEB-457D-B7EA-89704CB485F3}" presName="aSpace" presStyleCnt="0"/>
      <dgm:spPr/>
    </dgm:pt>
    <dgm:pt modelId="{3C808952-5269-4DDF-B251-9CFC08A6E113}" type="pres">
      <dgm:prSet presAssocID="{05586724-D6D5-440F-A348-BFA9DE975E9B}" presName="aNode" presStyleLbl="fgAcc1" presStyleIdx="1" presStyleCnt="5" custScaleX="149590">
        <dgm:presLayoutVars>
          <dgm:bulletEnabled val="1"/>
        </dgm:presLayoutVars>
      </dgm:prSet>
      <dgm:spPr/>
    </dgm:pt>
    <dgm:pt modelId="{B69988C7-CB36-4D5E-81BE-1579C54FA99E}" type="pres">
      <dgm:prSet presAssocID="{05586724-D6D5-440F-A348-BFA9DE975E9B}" presName="aSpace" presStyleCnt="0"/>
      <dgm:spPr/>
    </dgm:pt>
    <dgm:pt modelId="{4209949A-8CE6-48B9-A5EE-860468FF7080}" type="pres">
      <dgm:prSet presAssocID="{26208296-6567-4D39-9125-E70E425631F6}" presName="aNode" presStyleLbl="fgAcc1" presStyleIdx="2" presStyleCnt="5" custScaleX="150511">
        <dgm:presLayoutVars>
          <dgm:bulletEnabled val="1"/>
        </dgm:presLayoutVars>
      </dgm:prSet>
      <dgm:spPr/>
    </dgm:pt>
    <dgm:pt modelId="{46B18B04-62E6-4C76-A87F-FDE348C52C21}" type="pres">
      <dgm:prSet presAssocID="{26208296-6567-4D39-9125-E70E425631F6}" presName="aSpace" presStyleCnt="0"/>
      <dgm:spPr/>
    </dgm:pt>
    <dgm:pt modelId="{C903AFF1-DD17-40C0-9969-E05056A1B54D}" type="pres">
      <dgm:prSet presAssocID="{92A45326-F276-4558-8E6D-20FA7B76AE7F}" presName="aNode" presStyleLbl="fgAcc1" presStyleIdx="3" presStyleCnt="5" custScaleX="151563">
        <dgm:presLayoutVars>
          <dgm:bulletEnabled val="1"/>
        </dgm:presLayoutVars>
      </dgm:prSet>
      <dgm:spPr/>
    </dgm:pt>
    <dgm:pt modelId="{930A0EF9-9CB9-4859-B169-2856B0D1443D}" type="pres">
      <dgm:prSet presAssocID="{92A45326-F276-4558-8E6D-20FA7B76AE7F}" presName="aSpace" presStyleCnt="0"/>
      <dgm:spPr/>
    </dgm:pt>
    <dgm:pt modelId="{EF15649F-CA5D-40F3-9F92-2A4C058A96DE}" type="pres">
      <dgm:prSet presAssocID="{8EF67D7E-F260-4933-9C72-B83463427221}" presName="aNode" presStyleLbl="fgAcc1" presStyleIdx="4" presStyleCnt="5" custScaleX="153888">
        <dgm:presLayoutVars>
          <dgm:bulletEnabled val="1"/>
        </dgm:presLayoutVars>
      </dgm:prSet>
      <dgm:spPr/>
    </dgm:pt>
    <dgm:pt modelId="{C5970505-703F-43E8-A9E2-A77539B463F5}" type="pres">
      <dgm:prSet presAssocID="{8EF67D7E-F260-4933-9C72-B83463427221}" presName="aSpace" presStyleCnt="0"/>
      <dgm:spPr/>
    </dgm:pt>
  </dgm:ptLst>
  <dgm:cxnLst>
    <dgm:cxn modelId="{573E5434-437C-44B2-88F0-66DBAFCBA98C}" srcId="{2CF4FCBF-B774-460A-9E7E-CEF44EA4EB7B}" destId="{26208296-6567-4D39-9125-E70E425631F6}" srcOrd="2" destOrd="0" parTransId="{5ED0EB54-78E1-4E58-8489-E317C3EC2AEF}" sibTransId="{AAF98A92-6F5D-4BD9-B7AE-D5129BC8E913}"/>
    <dgm:cxn modelId="{64EE9E5C-F8CA-470E-80A0-72C67CA40B38}" type="presOf" srcId="{05586724-D6D5-440F-A348-BFA9DE975E9B}" destId="{3C808952-5269-4DDF-B251-9CFC08A6E113}" srcOrd="0" destOrd="0" presId="urn:microsoft.com/office/officeart/2005/8/layout/pyramid2"/>
    <dgm:cxn modelId="{822F6562-B085-4E40-B4DB-32797BB14EC2}" srcId="{2CF4FCBF-B774-460A-9E7E-CEF44EA4EB7B}" destId="{15131854-FAEB-457D-B7EA-89704CB485F3}" srcOrd="0" destOrd="0" parTransId="{9A9D0AE0-F181-4AB8-8A58-21BE64B00E9B}" sibTransId="{8BDCCA22-F42B-498C-8B8B-8A91BF7EBB9D}"/>
    <dgm:cxn modelId="{9E884049-4BB4-4C19-88B9-2ACCCDB5C7B4}" srcId="{2CF4FCBF-B774-460A-9E7E-CEF44EA4EB7B}" destId="{92A45326-F276-4558-8E6D-20FA7B76AE7F}" srcOrd="3" destOrd="0" parTransId="{6BAEE7D6-1737-4478-8DBF-B4CE6CE4BDB8}" sibTransId="{292317F4-CAFC-48DB-B7F8-BEB4CE3514A6}"/>
    <dgm:cxn modelId="{D3F63C7A-BAC2-445C-9C26-6D5BFCC0EB79}" type="presOf" srcId="{8EF67D7E-F260-4933-9C72-B83463427221}" destId="{EF15649F-CA5D-40F3-9F92-2A4C058A96DE}" srcOrd="0" destOrd="0" presId="urn:microsoft.com/office/officeart/2005/8/layout/pyramid2"/>
    <dgm:cxn modelId="{B1733683-643D-4846-AF29-B02AE782F8F0}" srcId="{2CF4FCBF-B774-460A-9E7E-CEF44EA4EB7B}" destId="{05586724-D6D5-440F-A348-BFA9DE975E9B}" srcOrd="1" destOrd="0" parTransId="{70D7AE2E-AF52-4E8C-8AA0-DBD96109DC4F}" sibTransId="{0CF783E2-0801-469B-BD51-EBE3EC8FAF0B}"/>
    <dgm:cxn modelId="{96331B8D-71CD-4B7A-96B9-42EB6ABFE3A9}" type="presOf" srcId="{26208296-6567-4D39-9125-E70E425631F6}" destId="{4209949A-8CE6-48B9-A5EE-860468FF7080}" srcOrd="0" destOrd="0" presId="urn:microsoft.com/office/officeart/2005/8/layout/pyramid2"/>
    <dgm:cxn modelId="{FAF16297-1C55-48A1-AB9A-780D7B9A7D41}" srcId="{2CF4FCBF-B774-460A-9E7E-CEF44EA4EB7B}" destId="{8EF67D7E-F260-4933-9C72-B83463427221}" srcOrd="4" destOrd="0" parTransId="{22856138-5598-4057-8813-85A3A0E3FD1B}" sibTransId="{77796C21-B42C-4578-BF62-FF5AB799BD76}"/>
    <dgm:cxn modelId="{3D8BDFA1-45E3-43CC-8DD0-DA67D436F8EA}" type="presOf" srcId="{2CF4FCBF-B774-460A-9E7E-CEF44EA4EB7B}" destId="{DA0579CD-0E65-4C99-8D0C-71DCE7FE5E82}" srcOrd="0" destOrd="0" presId="urn:microsoft.com/office/officeart/2005/8/layout/pyramid2"/>
    <dgm:cxn modelId="{EBA3DDB4-539C-4046-9149-6FF3ADA77BCA}" type="presOf" srcId="{15131854-FAEB-457D-B7EA-89704CB485F3}" destId="{CA2F5446-E9C0-4D03-8EA4-36E28A8DC457}" srcOrd="0" destOrd="0" presId="urn:microsoft.com/office/officeart/2005/8/layout/pyramid2"/>
    <dgm:cxn modelId="{3F8E1ADC-8D69-4DBC-8BD2-F150EA5235F0}" type="presOf" srcId="{92A45326-F276-4558-8E6D-20FA7B76AE7F}" destId="{C903AFF1-DD17-40C0-9969-E05056A1B54D}" srcOrd="0" destOrd="0" presId="urn:microsoft.com/office/officeart/2005/8/layout/pyramid2"/>
    <dgm:cxn modelId="{320D379D-D890-4CAA-80C3-CAE6E43B196E}" type="presParOf" srcId="{DA0579CD-0E65-4C99-8D0C-71DCE7FE5E82}" destId="{AB3DF19F-B53B-4543-AF4B-CF7819C30225}" srcOrd="0" destOrd="0" presId="urn:microsoft.com/office/officeart/2005/8/layout/pyramid2"/>
    <dgm:cxn modelId="{5CAD586B-70CF-4483-AECA-5BF568FE091B}" type="presParOf" srcId="{DA0579CD-0E65-4C99-8D0C-71DCE7FE5E82}" destId="{6D56A1C1-A56F-4EB0-A5F5-A59F4A68B1E3}" srcOrd="1" destOrd="0" presId="urn:microsoft.com/office/officeart/2005/8/layout/pyramid2"/>
    <dgm:cxn modelId="{DB9F5A57-92EC-4E66-8A86-F4CF1D02640D}" type="presParOf" srcId="{6D56A1C1-A56F-4EB0-A5F5-A59F4A68B1E3}" destId="{CA2F5446-E9C0-4D03-8EA4-36E28A8DC457}" srcOrd="0" destOrd="0" presId="urn:microsoft.com/office/officeart/2005/8/layout/pyramid2"/>
    <dgm:cxn modelId="{7A795511-1B86-420D-BE05-756E88DD7750}" type="presParOf" srcId="{6D56A1C1-A56F-4EB0-A5F5-A59F4A68B1E3}" destId="{0B2A3E94-5387-4ABF-9921-F9733832D140}" srcOrd="1" destOrd="0" presId="urn:microsoft.com/office/officeart/2005/8/layout/pyramid2"/>
    <dgm:cxn modelId="{2598F922-6AAD-4D8D-B04E-E96154AE0443}" type="presParOf" srcId="{6D56A1C1-A56F-4EB0-A5F5-A59F4A68B1E3}" destId="{3C808952-5269-4DDF-B251-9CFC08A6E113}" srcOrd="2" destOrd="0" presId="urn:microsoft.com/office/officeart/2005/8/layout/pyramid2"/>
    <dgm:cxn modelId="{7DD36BAB-BF87-44E1-8AEB-9566639D49D2}" type="presParOf" srcId="{6D56A1C1-A56F-4EB0-A5F5-A59F4A68B1E3}" destId="{B69988C7-CB36-4D5E-81BE-1579C54FA99E}" srcOrd="3" destOrd="0" presId="urn:microsoft.com/office/officeart/2005/8/layout/pyramid2"/>
    <dgm:cxn modelId="{4363A47C-53E3-4ABC-9612-948D8CFE785B}" type="presParOf" srcId="{6D56A1C1-A56F-4EB0-A5F5-A59F4A68B1E3}" destId="{4209949A-8CE6-48B9-A5EE-860468FF7080}" srcOrd="4" destOrd="0" presId="urn:microsoft.com/office/officeart/2005/8/layout/pyramid2"/>
    <dgm:cxn modelId="{06B5696F-9975-4FC9-98F3-5C5FCE0516DB}" type="presParOf" srcId="{6D56A1C1-A56F-4EB0-A5F5-A59F4A68B1E3}" destId="{46B18B04-62E6-4C76-A87F-FDE348C52C21}" srcOrd="5" destOrd="0" presId="urn:microsoft.com/office/officeart/2005/8/layout/pyramid2"/>
    <dgm:cxn modelId="{F7380533-7DAD-4510-BFDD-D9C3EA133175}" type="presParOf" srcId="{6D56A1C1-A56F-4EB0-A5F5-A59F4A68B1E3}" destId="{C903AFF1-DD17-40C0-9969-E05056A1B54D}" srcOrd="6" destOrd="0" presId="urn:microsoft.com/office/officeart/2005/8/layout/pyramid2"/>
    <dgm:cxn modelId="{1CC4B30D-8F49-4F45-BD91-0C2ABBC2BCB2}" type="presParOf" srcId="{6D56A1C1-A56F-4EB0-A5F5-A59F4A68B1E3}" destId="{930A0EF9-9CB9-4859-B169-2856B0D1443D}" srcOrd="7" destOrd="0" presId="urn:microsoft.com/office/officeart/2005/8/layout/pyramid2"/>
    <dgm:cxn modelId="{8509FCE5-B06C-4F53-ABB9-F11718B8AD16}" type="presParOf" srcId="{6D56A1C1-A56F-4EB0-A5F5-A59F4A68B1E3}" destId="{EF15649F-CA5D-40F3-9F92-2A4C058A96DE}" srcOrd="8" destOrd="0" presId="urn:microsoft.com/office/officeart/2005/8/layout/pyramid2"/>
    <dgm:cxn modelId="{7E86457F-316F-4576-A24A-1CC464061EBB}" type="presParOf" srcId="{6D56A1C1-A56F-4EB0-A5F5-A59F4A68B1E3}" destId="{C5970505-703F-43E8-A9E2-A77539B463F5}" srcOrd="9" destOrd="0" presId="urn:microsoft.com/office/officeart/2005/8/layout/pyramid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BFA8A2-C638-44A6-8E78-3FBEC95DFF20}">
      <dsp:nvSpPr>
        <dsp:cNvPr id="0" name=""/>
        <dsp:cNvSpPr/>
      </dsp:nvSpPr>
      <dsp:spPr>
        <a:xfrm>
          <a:off x="2401031" y="53403"/>
          <a:ext cx="2563375" cy="2563375"/>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s-MX" sz="1200" b="1" kern="1200" dirty="0">
              <a:latin typeface="Arial" panose="020B0604020202020204" pitchFamily="34" charset="0"/>
              <a:ea typeface="Calibri" panose="020F0502020204030204" pitchFamily="34" charset="0"/>
              <a:cs typeface="Arial" panose="020B0604020202020204" pitchFamily="34" charset="0"/>
            </a:rPr>
            <a:t>b) Emitir opiniones jurídicas sobre la aplicación, alcances o interpretación de normas legales relacionadas al SADJE</a:t>
          </a:r>
        </a:p>
      </dsp:txBody>
      <dsp:txXfrm>
        <a:off x="2742815" y="501994"/>
        <a:ext cx="1879808" cy="1153518"/>
      </dsp:txXfrm>
    </dsp:sp>
    <dsp:sp modelId="{03076207-1146-4514-B0EA-76C67670035F}">
      <dsp:nvSpPr>
        <dsp:cNvPr id="0" name=""/>
        <dsp:cNvSpPr/>
      </dsp:nvSpPr>
      <dsp:spPr>
        <a:xfrm>
          <a:off x="3325983" y="1655513"/>
          <a:ext cx="2563375" cy="2563375"/>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s-MX" sz="1200" b="1" kern="1200" dirty="0">
              <a:latin typeface="Arial" panose="020B0604020202020204" pitchFamily="34" charset="0"/>
              <a:ea typeface="Calibri" panose="020F0502020204030204" pitchFamily="34" charset="0"/>
              <a:cs typeface="Arial" panose="020B0604020202020204" pitchFamily="34" charset="0"/>
            </a:rPr>
            <a:t>c) Brindar apoyo técnico jurídico a la Presidencia Ejecutiva con relación a casos seguidos contra altos funcionarios</a:t>
          </a:r>
        </a:p>
      </dsp:txBody>
      <dsp:txXfrm>
        <a:off x="4109948" y="2317718"/>
        <a:ext cx="1538025" cy="1409856"/>
      </dsp:txXfrm>
    </dsp:sp>
    <dsp:sp modelId="{2B953C93-045B-404D-A7B4-DE951A44FC80}">
      <dsp:nvSpPr>
        <dsp:cNvPr id="0" name=""/>
        <dsp:cNvSpPr/>
      </dsp:nvSpPr>
      <dsp:spPr>
        <a:xfrm>
          <a:off x="1476080" y="1655513"/>
          <a:ext cx="2563375" cy="2563375"/>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s-MX" sz="1200" b="1" kern="1200" dirty="0">
              <a:latin typeface="Arial" panose="020B0604020202020204" pitchFamily="34" charset="0"/>
              <a:cs typeface="Arial" panose="020B0604020202020204" pitchFamily="34" charset="0"/>
            </a:rPr>
            <a:t>a) Elaborar informes técnicos que apoyen la toma de decisiones de la Presidencia Ejecutiva y del Consejo Directivo</a:t>
          </a:r>
        </a:p>
      </dsp:txBody>
      <dsp:txXfrm>
        <a:off x="1717465" y="2317718"/>
        <a:ext cx="1538025" cy="14098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BF9B3C-4F9C-413A-8F9C-500FCDB4D114}">
      <dsp:nvSpPr>
        <dsp:cNvPr id="0" name=""/>
        <dsp:cNvSpPr/>
      </dsp:nvSpPr>
      <dsp:spPr>
        <a:xfrm rot="5400000">
          <a:off x="782772" y="873895"/>
          <a:ext cx="1362114" cy="164563"/>
        </a:xfrm>
        <a:prstGeom prst="rect">
          <a:avLst/>
        </a:prstGeom>
        <a:solidFill>
          <a:srgbClr val="002070"/>
        </a:solidFill>
        <a:ln>
          <a:noFill/>
        </a:ln>
        <a:effectLst/>
      </dsp:spPr>
      <dsp:style>
        <a:lnRef idx="0">
          <a:scrgbClr r="0" g="0" b="0"/>
        </a:lnRef>
        <a:fillRef idx="1">
          <a:scrgbClr r="0" g="0" b="0"/>
        </a:fillRef>
        <a:effectRef idx="0">
          <a:scrgbClr r="0" g="0" b="0"/>
        </a:effectRef>
        <a:fontRef idx="minor">
          <a:schemeClr val="lt1"/>
        </a:fontRef>
      </dsp:style>
    </dsp:sp>
    <dsp:sp modelId="{49D8F866-0B2F-48E4-95CF-ED71A61BAD05}">
      <dsp:nvSpPr>
        <dsp:cNvPr id="0" name=""/>
        <dsp:cNvSpPr/>
      </dsp:nvSpPr>
      <dsp:spPr>
        <a:xfrm>
          <a:off x="741747" y="743"/>
          <a:ext cx="2532007" cy="1097088"/>
        </a:xfrm>
        <a:prstGeom prst="roundRect">
          <a:avLst>
            <a:gd name="adj" fmla="val 10000"/>
          </a:avLst>
        </a:prstGeom>
        <a:solidFill>
          <a:schemeClr val="lt1">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MX" sz="1400" b="0" kern="1200" dirty="0">
              <a:latin typeface="Arial" panose="020B0604020202020204" pitchFamily="34" charset="0"/>
              <a:cs typeface="Arial" panose="020B0604020202020204" pitchFamily="34" charset="0"/>
            </a:rPr>
            <a:t>Encargaturas</a:t>
          </a:r>
          <a:endParaRPr lang="es-PE" sz="1400" b="0" kern="1200" dirty="0">
            <a:latin typeface="Arial" panose="020B0604020202020204" pitchFamily="34" charset="0"/>
            <a:cs typeface="Arial" panose="020B0604020202020204" pitchFamily="34" charset="0"/>
          </a:endParaRPr>
        </a:p>
      </dsp:txBody>
      <dsp:txXfrm>
        <a:off x="773880" y="32876"/>
        <a:ext cx="2467741" cy="1032822"/>
      </dsp:txXfrm>
    </dsp:sp>
    <dsp:sp modelId="{EC74CC88-B3EC-4F59-8D00-B3D26B136CAA}">
      <dsp:nvSpPr>
        <dsp:cNvPr id="0" name=""/>
        <dsp:cNvSpPr/>
      </dsp:nvSpPr>
      <dsp:spPr>
        <a:xfrm rot="5400000">
          <a:off x="782772" y="2245256"/>
          <a:ext cx="1362114" cy="164563"/>
        </a:xfrm>
        <a:prstGeom prst="rect">
          <a:avLst/>
        </a:prstGeom>
        <a:solidFill>
          <a:srgbClr val="002070"/>
        </a:solidFill>
        <a:ln>
          <a:noFill/>
        </a:ln>
        <a:effectLst/>
      </dsp:spPr>
      <dsp:style>
        <a:lnRef idx="0">
          <a:scrgbClr r="0" g="0" b="0"/>
        </a:lnRef>
        <a:fillRef idx="1">
          <a:scrgbClr r="0" g="0" b="0"/>
        </a:fillRef>
        <a:effectRef idx="0">
          <a:scrgbClr r="0" g="0" b="0"/>
        </a:effectRef>
        <a:fontRef idx="minor">
          <a:schemeClr val="lt1"/>
        </a:fontRef>
      </dsp:style>
    </dsp:sp>
    <dsp:sp modelId="{7916997D-D896-4F23-8427-C24D0160EC65}">
      <dsp:nvSpPr>
        <dsp:cNvPr id="0" name=""/>
        <dsp:cNvSpPr/>
      </dsp:nvSpPr>
      <dsp:spPr>
        <a:xfrm>
          <a:off x="741747" y="1372104"/>
          <a:ext cx="2532007" cy="1097088"/>
        </a:xfrm>
        <a:prstGeom prst="roundRect">
          <a:avLst>
            <a:gd name="adj" fmla="val 10000"/>
          </a:avLst>
        </a:prstGeom>
        <a:solidFill>
          <a:schemeClr val="lt1">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MX" sz="1400" b="0" kern="1200">
              <a:latin typeface="Arial" panose="020B0604020202020204" pitchFamily="34" charset="0"/>
              <a:cs typeface="Arial" panose="020B0604020202020204" pitchFamily="34" charset="0"/>
            </a:rPr>
            <a:t>Determinación de competencias </a:t>
          </a:r>
          <a:endParaRPr lang="es-PE" sz="1400" b="0" kern="1200" dirty="0">
            <a:latin typeface="Arial" panose="020B0604020202020204" pitchFamily="34" charset="0"/>
            <a:cs typeface="Arial" panose="020B0604020202020204" pitchFamily="34" charset="0"/>
          </a:endParaRPr>
        </a:p>
      </dsp:txBody>
      <dsp:txXfrm>
        <a:off x="773880" y="1404237"/>
        <a:ext cx="2467741" cy="1032822"/>
      </dsp:txXfrm>
    </dsp:sp>
    <dsp:sp modelId="{DAE4732C-08FC-448B-805C-419587C74B0F}">
      <dsp:nvSpPr>
        <dsp:cNvPr id="0" name=""/>
        <dsp:cNvSpPr/>
      </dsp:nvSpPr>
      <dsp:spPr>
        <a:xfrm>
          <a:off x="1470231" y="2930936"/>
          <a:ext cx="3106857" cy="164563"/>
        </a:xfrm>
        <a:prstGeom prst="rect">
          <a:avLst/>
        </a:prstGeom>
        <a:solidFill>
          <a:srgbClr val="002070"/>
        </a:solidFill>
        <a:ln>
          <a:noFill/>
        </a:ln>
        <a:effectLst/>
      </dsp:spPr>
      <dsp:style>
        <a:lnRef idx="0">
          <a:scrgbClr r="0" g="0" b="0"/>
        </a:lnRef>
        <a:fillRef idx="1">
          <a:scrgbClr r="0" g="0" b="0"/>
        </a:fillRef>
        <a:effectRef idx="0">
          <a:scrgbClr r="0" g="0" b="0"/>
        </a:effectRef>
        <a:fontRef idx="minor">
          <a:schemeClr val="lt1"/>
        </a:fontRef>
      </dsp:style>
    </dsp:sp>
    <dsp:sp modelId="{0B82B032-20D7-4D9A-AA7C-C3578984E803}">
      <dsp:nvSpPr>
        <dsp:cNvPr id="0" name=""/>
        <dsp:cNvSpPr/>
      </dsp:nvSpPr>
      <dsp:spPr>
        <a:xfrm>
          <a:off x="741747" y="2743465"/>
          <a:ext cx="2532007" cy="1097088"/>
        </a:xfrm>
        <a:prstGeom prst="roundRect">
          <a:avLst>
            <a:gd name="adj" fmla="val 10000"/>
          </a:avLst>
        </a:prstGeom>
        <a:solidFill>
          <a:schemeClr val="lt1">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MX" sz="1400" b="0" kern="1200" dirty="0">
              <a:latin typeface="Arial" panose="020B0604020202020204" pitchFamily="34" charset="0"/>
              <a:cs typeface="Arial" panose="020B0604020202020204" pitchFamily="34" charset="0"/>
            </a:rPr>
            <a:t>Determinación de entidades responsables de la ejecución de sentencias supranacionales </a:t>
          </a:r>
          <a:endParaRPr lang="es-PE" sz="1400" b="0" kern="1200" dirty="0">
            <a:latin typeface="Arial" panose="020B0604020202020204" pitchFamily="34" charset="0"/>
            <a:cs typeface="Arial" panose="020B0604020202020204" pitchFamily="34" charset="0"/>
          </a:endParaRPr>
        </a:p>
      </dsp:txBody>
      <dsp:txXfrm>
        <a:off x="773880" y="2775598"/>
        <a:ext cx="2467741" cy="1032822"/>
      </dsp:txXfrm>
    </dsp:sp>
    <dsp:sp modelId="{DBED84CB-09A7-4C90-9486-379F0CDA022D}">
      <dsp:nvSpPr>
        <dsp:cNvPr id="0" name=""/>
        <dsp:cNvSpPr/>
      </dsp:nvSpPr>
      <dsp:spPr>
        <a:xfrm rot="16200000">
          <a:off x="3902353" y="2245256"/>
          <a:ext cx="1362114" cy="164563"/>
        </a:xfrm>
        <a:prstGeom prst="rect">
          <a:avLst/>
        </a:prstGeom>
        <a:solidFill>
          <a:srgbClr val="002070"/>
        </a:solidFill>
        <a:ln>
          <a:noFill/>
        </a:ln>
        <a:effectLst/>
      </dsp:spPr>
      <dsp:style>
        <a:lnRef idx="0">
          <a:scrgbClr r="0" g="0" b="0"/>
        </a:lnRef>
        <a:fillRef idx="1">
          <a:scrgbClr r="0" g="0" b="0"/>
        </a:fillRef>
        <a:effectRef idx="0">
          <a:scrgbClr r="0" g="0" b="0"/>
        </a:effectRef>
        <a:fontRef idx="minor">
          <a:schemeClr val="lt1"/>
        </a:fontRef>
      </dsp:style>
    </dsp:sp>
    <dsp:sp modelId="{BAE89160-AA7C-4E7D-994D-32F55316B77E}">
      <dsp:nvSpPr>
        <dsp:cNvPr id="0" name=""/>
        <dsp:cNvSpPr/>
      </dsp:nvSpPr>
      <dsp:spPr>
        <a:xfrm>
          <a:off x="3877153" y="2743465"/>
          <a:ext cx="2500356" cy="1097088"/>
        </a:xfrm>
        <a:prstGeom prst="roundRect">
          <a:avLst>
            <a:gd name="adj" fmla="val 10000"/>
          </a:avLst>
        </a:prstGeom>
        <a:solidFill>
          <a:schemeClr val="lt1">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MX" sz="1400" b="0" kern="1200">
              <a:latin typeface="Arial" panose="020B0604020202020204" pitchFamily="34" charset="0"/>
              <a:cs typeface="Arial" panose="020B0604020202020204" pitchFamily="34" charset="0"/>
            </a:rPr>
            <a:t>Sustituciones procesales</a:t>
          </a:r>
          <a:endParaRPr lang="es-PE" sz="1400" b="0" kern="1200" dirty="0">
            <a:latin typeface="Arial" panose="020B0604020202020204" pitchFamily="34" charset="0"/>
            <a:cs typeface="Arial" panose="020B0604020202020204" pitchFamily="34" charset="0"/>
          </a:endParaRPr>
        </a:p>
      </dsp:txBody>
      <dsp:txXfrm>
        <a:off x="3909286" y="2775598"/>
        <a:ext cx="2436090" cy="1032822"/>
      </dsp:txXfrm>
    </dsp:sp>
    <dsp:sp modelId="{1D9D94E4-5BAC-4FED-9D7A-37757CA5C924}">
      <dsp:nvSpPr>
        <dsp:cNvPr id="0" name=""/>
        <dsp:cNvSpPr/>
      </dsp:nvSpPr>
      <dsp:spPr>
        <a:xfrm rot="16200000">
          <a:off x="3902353" y="873895"/>
          <a:ext cx="1362114" cy="164563"/>
        </a:xfrm>
        <a:prstGeom prst="rect">
          <a:avLst/>
        </a:prstGeom>
        <a:solidFill>
          <a:srgbClr val="002070"/>
        </a:solidFill>
        <a:ln>
          <a:noFill/>
        </a:ln>
        <a:effectLst/>
      </dsp:spPr>
      <dsp:style>
        <a:lnRef idx="0">
          <a:scrgbClr r="0" g="0" b="0"/>
        </a:lnRef>
        <a:fillRef idx="1">
          <a:scrgbClr r="0" g="0" b="0"/>
        </a:fillRef>
        <a:effectRef idx="0">
          <a:scrgbClr r="0" g="0" b="0"/>
        </a:effectRef>
        <a:fontRef idx="minor">
          <a:schemeClr val="lt1"/>
        </a:fontRef>
      </dsp:style>
    </dsp:sp>
    <dsp:sp modelId="{DD5C8AE1-1FFD-490E-9AB6-FBA9D151F0F0}">
      <dsp:nvSpPr>
        <dsp:cNvPr id="0" name=""/>
        <dsp:cNvSpPr/>
      </dsp:nvSpPr>
      <dsp:spPr>
        <a:xfrm>
          <a:off x="3877153" y="1372104"/>
          <a:ext cx="2500356" cy="1097088"/>
        </a:xfrm>
        <a:prstGeom prst="roundRect">
          <a:avLst>
            <a:gd name="adj" fmla="val 10000"/>
          </a:avLst>
        </a:prstGeom>
        <a:solidFill>
          <a:schemeClr val="lt1">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MX" sz="1400" b="0" kern="1200">
              <a:latin typeface="Arial" panose="020B0604020202020204" pitchFamily="34" charset="0"/>
              <a:cs typeface="Arial" panose="020B0604020202020204" pitchFamily="34" charset="0"/>
            </a:rPr>
            <a:t>Opiniones sobre proyectos de ley vinculados al SADJE </a:t>
          </a:r>
          <a:endParaRPr lang="es-PE" sz="1400" b="0" kern="1200" dirty="0">
            <a:latin typeface="Arial" panose="020B0604020202020204" pitchFamily="34" charset="0"/>
            <a:cs typeface="Arial" panose="020B0604020202020204" pitchFamily="34" charset="0"/>
          </a:endParaRPr>
        </a:p>
      </dsp:txBody>
      <dsp:txXfrm>
        <a:off x="3909286" y="1404237"/>
        <a:ext cx="2436090" cy="1032822"/>
      </dsp:txXfrm>
    </dsp:sp>
    <dsp:sp modelId="{4507F749-DBCE-4C86-B127-5CDA4C2EE210}">
      <dsp:nvSpPr>
        <dsp:cNvPr id="0" name=""/>
        <dsp:cNvSpPr/>
      </dsp:nvSpPr>
      <dsp:spPr>
        <a:xfrm>
          <a:off x="3877153" y="743"/>
          <a:ext cx="2500356" cy="1097088"/>
        </a:xfrm>
        <a:prstGeom prst="roundRect">
          <a:avLst>
            <a:gd name="adj" fmla="val 10000"/>
          </a:avLst>
        </a:prstGeom>
        <a:solidFill>
          <a:schemeClr val="lt1">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MX" sz="1400" b="0" kern="1200" dirty="0">
              <a:latin typeface="Arial" panose="020B0604020202020204" pitchFamily="34" charset="0"/>
              <a:cs typeface="Arial" panose="020B0604020202020204" pitchFamily="34" charset="0"/>
            </a:rPr>
            <a:t>Otros que dispongan los órganos de Alta Dirección </a:t>
          </a:r>
          <a:endParaRPr lang="es-PE" sz="1400" b="0" kern="1200" dirty="0">
            <a:latin typeface="Arial" panose="020B0604020202020204" pitchFamily="34" charset="0"/>
            <a:cs typeface="Arial" panose="020B0604020202020204" pitchFamily="34" charset="0"/>
          </a:endParaRPr>
        </a:p>
      </dsp:txBody>
      <dsp:txXfrm>
        <a:off x="3909286" y="32876"/>
        <a:ext cx="2436090" cy="10328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17D72E-5874-47BF-8CD6-34FFFEBEAA4E}">
      <dsp:nvSpPr>
        <dsp:cNvPr id="0" name=""/>
        <dsp:cNvSpPr/>
      </dsp:nvSpPr>
      <dsp:spPr>
        <a:xfrm>
          <a:off x="0" y="-30220"/>
          <a:ext cx="7495461" cy="839698"/>
        </a:xfrm>
        <a:prstGeom prst="roundRect">
          <a:avLst>
            <a:gd name="adj" fmla="val 10000"/>
          </a:avLst>
        </a:prstGeom>
        <a:solidFill>
          <a:schemeClr val="accent5">
            <a:lumMod val="75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just" defTabSz="600075">
            <a:lnSpc>
              <a:spcPct val="90000"/>
            </a:lnSpc>
            <a:spcBef>
              <a:spcPct val="0"/>
            </a:spcBef>
            <a:spcAft>
              <a:spcPct val="35000"/>
            </a:spcAft>
            <a:buNone/>
          </a:pPr>
          <a:r>
            <a:rPr lang="es-MX" sz="1350" b="1" u="none" kern="1200" dirty="0">
              <a:solidFill>
                <a:schemeClr val="bg1"/>
              </a:solidFill>
              <a:latin typeface="Arial" panose="020B0604020202020204" pitchFamily="34" charset="0"/>
              <a:cs typeface="Arial" panose="020B0604020202020204" pitchFamily="34" charset="0"/>
            </a:rPr>
            <a:t>1) </a:t>
          </a:r>
          <a:r>
            <a:rPr lang="es-MX" sz="1350" b="1" u="sng" kern="1200" dirty="0">
              <a:solidFill>
                <a:schemeClr val="bg1"/>
              </a:solidFill>
              <a:latin typeface="Arial" panose="020B0604020202020204" pitchFamily="34" charset="0"/>
              <a:cs typeface="Arial" panose="020B0604020202020204" pitchFamily="34" charset="0"/>
            </a:rPr>
            <a:t>Solicitud:</a:t>
          </a:r>
          <a:r>
            <a:rPr lang="es-MX" sz="1350" b="1" u="none" kern="1200" dirty="0">
              <a:solidFill>
                <a:schemeClr val="bg1"/>
              </a:solidFill>
              <a:latin typeface="Arial" panose="020B0604020202020204" pitchFamily="34" charset="0"/>
              <a:cs typeface="Arial" panose="020B0604020202020204" pitchFamily="34" charset="0"/>
            </a:rPr>
            <a:t> </a:t>
          </a:r>
          <a:r>
            <a:rPr lang="es-MX" sz="1350" b="0" kern="1200" dirty="0">
              <a:solidFill>
                <a:schemeClr val="bg1"/>
              </a:solidFill>
              <a:latin typeface="Arial" panose="020B0604020202020204" pitchFamily="34" charset="0"/>
              <a:ea typeface="+mj-ea"/>
              <a:cs typeface="Arial" panose="020B0604020202020204" pitchFamily="34" charset="0"/>
            </a:rPr>
            <a:t>Cuando corresponda, el/la procurador/a público/a, el/la titular o la máxima autoridad administrativa de la entidad, presenta su solicitud a la PGE, a través de la mesa de partes (física o virtual).</a:t>
          </a:r>
          <a:r>
            <a:rPr lang="es-MX" sz="1350" b="0" kern="1200" dirty="0">
              <a:solidFill>
                <a:schemeClr val="bg1"/>
              </a:solidFill>
              <a:latin typeface="Arial" panose="020B0604020202020204" pitchFamily="34" charset="0"/>
              <a:cs typeface="Arial" panose="020B0604020202020204" pitchFamily="34" charset="0"/>
            </a:rPr>
            <a:t> </a:t>
          </a:r>
          <a:endParaRPr lang="es-PE" sz="1350" b="0" kern="1200" dirty="0">
            <a:solidFill>
              <a:schemeClr val="bg1"/>
            </a:solidFill>
            <a:latin typeface="Arial" panose="020B0604020202020204" pitchFamily="34" charset="0"/>
            <a:cs typeface="Arial" panose="020B0604020202020204" pitchFamily="34" charset="0"/>
          </a:endParaRPr>
        </a:p>
      </dsp:txBody>
      <dsp:txXfrm>
        <a:off x="24594" y="-5626"/>
        <a:ext cx="6628620" cy="790510"/>
      </dsp:txXfrm>
    </dsp:sp>
    <dsp:sp modelId="{2CBD3BC9-23A2-4FE0-8373-51F928B0D5E8}">
      <dsp:nvSpPr>
        <dsp:cNvPr id="0" name=""/>
        <dsp:cNvSpPr/>
      </dsp:nvSpPr>
      <dsp:spPr>
        <a:xfrm>
          <a:off x="559725" y="864257"/>
          <a:ext cx="7495461" cy="796871"/>
        </a:xfrm>
        <a:prstGeom prst="roundRect">
          <a:avLst>
            <a:gd name="adj" fmla="val 10000"/>
          </a:avLst>
        </a:prstGeom>
        <a:solidFill>
          <a:schemeClr val="accent5">
            <a:lumMod val="75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just" defTabSz="600075">
            <a:lnSpc>
              <a:spcPct val="90000"/>
            </a:lnSpc>
            <a:spcBef>
              <a:spcPct val="0"/>
            </a:spcBef>
            <a:spcAft>
              <a:spcPct val="35000"/>
            </a:spcAft>
            <a:buNone/>
          </a:pPr>
          <a:r>
            <a:rPr lang="es-MX" sz="1350" b="1" u="none" kern="1200" dirty="0">
              <a:solidFill>
                <a:schemeClr val="bg1"/>
              </a:solidFill>
              <a:latin typeface="Arial" panose="020B0604020202020204" pitchFamily="34" charset="0"/>
              <a:cs typeface="Arial" panose="020B0604020202020204" pitchFamily="34" charset="0"/>
            </a:rPr>
            <a:t>2) </a:t>
          </a:r>
          <a:r>
            <a:rPr lang="es-MX" sz="1350" b="1" u="sng" kern="1200" dirty="0">
              <a:solidFill>
                <a:schemeClr val="bg1"/>
              </a:solidFill>
              <a:latin typeface="Arial" panose="020B0604020202020204" pitchFamily="34" charset="0"/>
              <a:cs typeface="Arial" panose="020B0604020202020204" pitchFamily="34" charset="0"/>
            </a:rPr>
            <a:t>Informe de verificación:</a:t>
          </a:r>
          <a:r>
            <a:rPr lang="es-MX" sz="1350" b="1" u="none" kern="1200" dirty="0">
              <a:solidFill>
                <a:schemeClr val="bg1"/>
              </a:solidFill>
              <a:latin typeface="Arial" panose="020B0604020202020204" pitchFamily="34" charset="0"/>
              <a:cs typeface="Arial" panose="020B0604020202020204" pitchFamily="34" charset="0"/>
            </a:rPr>
            <a:t> </a:t>
          </a:r>
          <a:r>
            <a:rPr lang="es-MX" sz="1350" kern="1200" dirty="0">
              <a:solidFill>
                <a:schemeClr val="bg1"/>
              </a:solidFill>
              <a:latin typeface="Arial" panose="020B0604020202020204" pitchFamily="34" charset="0"/>
              <a:ea typeface="+mj-ea"/>
              <a:cs typeface="Arial" panose="020B0604020202020204" pitchFamily="34" charset="0"/>
            </a:rPr>
            <a:t>La DIR emite un informe de verificación de cumplimiento de los requisitos establecidos en los artículos 29 y 30 del Decreto Legislativo </a:t>
          </a:r>
          <a:r>
            <a:rPr lang="es-MX" sz="1350" kern="1200" dirty="0" err="1">
              <a:solidFill>
                <a:schemeClr val="bg1"/>
              </a:solidFill>
              <a:latin typeface="Arial" panose="020B0604020202020204" pitchFamily="34" charset="0"/>
              <a:ea typeface="+mj-ea"/>
              <a:cs typeface="Arial" panose="020B0604020202020204" pitchFamily="34" charset="0"/>
            </a:rPr>
            <a:t>N°</a:t>
          </a:r>
          <a:r>
            <a:rPr lang="es-MX" sz="1350" kern="1200" dirty="0">
              <a:solidFill>
                <a:schemeClr val="bg1"/>
              </a:solidFill>
              <a:latin typeface="Arial" panose="020B0604020202020204" pitchFamily="34" charset="0"/>
              <a:ea typeface="+mj-ea"/>
              <a:cs typeface="Arial" panose="020B0604020202020204" pitchFamily="34" charset="0"/>
            </a:rPr>
            <a:t> 1326, según corresponda.</a:t>
          </a:r>
          <a:endParaRPr lang="es-PE" sz="1350" kern="1200" dirty="0">
            <a:solidFill>
              <a:schemeClr val="bg1"/>
            </a:solidFill>
            <a:latin typeface="Arial" panose="020B0604020202020204" pitchFamily="34" charset="0"/>
            <a:cs typeface="Arial" panose="020B0604020202020204" pitchFamily="34" charset="0"/>
          </a:endParaRPr>
        </a:p>
      </dsp:txBody>
      <dsp:txXfrm>
        <a:off x="583065" y="887597"/>
        <a:ext cx="6421825" cy="750191"/>
      </dsp:txXfrm>
    </dsp:sp>
    <dsp:sp modelId="{FE73F24B-C0C3-49CD-9464-39699A3FBB68}">
      <dsp:nvSpPr>
        <dsp:cNvPr id="0" name=""/>
        <dsp:cNvSpPr/>
      </dsp:nvSpPr>
      <dsp:spPr>
        <a:xfrm>
          <a:off x="1119451" y="1706906"/>
          <a:ext cx="7495461" cy="705344"/>
        </a:xfrm>
        <a:prstGeom prst="roundRect">
          <a:avLst>
            <a:gd name="adj" fmla="val 10000"/>
          </a:avLst>
        </a:prstGeom>
        <a:solidFill>
          <a:schemeClr val="accent5">
            <a:lumMod val="75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l" defTabSz="600075">
            <a:lnSpc>
              <a:spcPct val="90000"/>
            </a:lnSpc>
            <a:spcBef>
              <a:spcPct val="0"/>
            </a:spcBef>
            <a:spcAft>
              <a:spcPct val="35000"/>
            </a:spcAft>
            <a:buFont typeface="+mj-lt"/>
            <a:buNone/>
          </a:pPr>
          <a:r>
            <a:rPr lang="es-MX" sz="1350" b="1" u="none" kern="1200" dirty="0">
              <a:solidFill>
                <a:schemeClr val="bg1"/>
              </a:solidFill>
              <a:latin typeface="Arial" panose="020B0604020202020204" pitchFamily="34" charset="0"/>
              <a:ea typeface="+mj-ea"/>
              <a:cs typeface="Arial" panose="020B0604020202020204" pitchFamily="34" charset="0"/>
            </a:rPr>
            <a:t>3) </a:t>
          </a:r>
          <a:r>
            <a:rPr lang="es-MX" sz="1350" b="1" u="sng" kern="1200" dirty="0">
              <a:solidFill>
                <a:schemeClr val="bg1"/>
              </a:solidFill>
              <a:latin typeface="Arial" panose="020B0604020202020204" pitchFamily="34" charset="0"/>
              <a:ea typeface="+mj-ea"/>
              <a:cs typeface="Arial" panose="020B0604020202020204" pitchFamily="34" charset="0"/>
            </a:rPr>
            <a:t>Informe técnico</a:t>
          </a:r>
          <a:r>
            <a:rPr lang="es-MX" sz="1350" kern="1200" dirty="0">
              <a:solidFill>
                <a:schemeClr val="bg1"/>
              </a:solidFill>
              <a:latin typeface="Arial" panose="020B0604020202020204" pitchFamily="34" charset="0"/>
              <a:ea typeface="+mj-ea"/>
              <a:cs typeface="Arial" panose="020B0604020202020204" pitchFamily="34" charset="0"/>
            </a:rPr>
            <a:t>: En base a la información remitida por la DIR, la DAJP elabora su informe técnico correspondiente dirigido a OAJ.</a:t>
          </a:r>
          <a:endParaRPr lang="es-PE" sz="1350" kern="1200" dirty="0">
            <a:solidFill>
              <a:schemeClr val="bg1"/>
            </a:solidFill>
            <a:latin typeface="Arial" panose="020B0604020202020204" pitchFamily="34" charset="0"/>
            <a:cs typeface="Arial" panose="020B0604020202020204" pitchFamily="34" charset="0"/>
          </a:endParaRPr>
        </a:p>
      </dsp:txBody>
      <dsp:txXfrm>
        <a:off x="1140110" y="1727565"/>
        <a:ext cx="6427187" cy="664026"/>
      </dsp:txXfrm>
    </dsp:sp>
    <dsp:sp modelId="{4367F8C6-1D29-44A4-99AA-346A289989EF}">
      <dsp:nvSpPr>
        <dsp:cNvPr id="0" name=""/>
        <dsp:cNvSpPr/>
      </dsp:nvSpPr>
      <dsp:spPr>
        <a:xfrm>
          <a:off x="1679177" y="2462473"/>
          <a:ext cx="7495461" cy="766213"/>
        </a:xfrm>
        <a:prstGeom prst="roundRect">
          <a:avLst>
            <a:gd name="adj" fmla="val 10000"/>
          </a:avLst>
        </a:prstGeom>
        <a:solidFill>
          <a:schemeClr val="accent5">
            <a:lumMod val="75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just" defTabSz="600075">
            <a:lnSpc>
              <a:spcPct val="90000"/>
            </a:lnSpc>
            <a:spcBef>
              <a:spcPct val="0"/>
            </a:spcBef>
            <a:spcAft>
              <a:spcPct val="35000"/>
            </a:spcAft>
            <a:buNone/>
          </a:pPr>
          <a:r>
            <a:rPr lang="es-MX" sz="1350" b="1" kern="1200" dirty="0">
              <a:solidFill>
                <a:schemeClr val="bg1"/>
              </a:solidFill>
              <a:latin typeface="Arial" panose="020B0604020202020204" pitchFamily="34" charset="0"/>
              <a:ea typeface="+mj-ea"/>
              <a:cs typeface="Arial" panose="020B0604020202020204" pitchFamily="34" charset="0"/>
            </a:rPr>
            <a:t>4) </a:t>
          </a:r>
          <a:r>
            <a:rPr lang="es-MX" sz="1350" b="1" u="sng" kern="1200" dirty="0">
              <a:solidFill>
                <a:schemeClr val="bg1"/>
              </a:solidFill>
              <a:latin typeface="Arial" panose="020B0604020202020204" pitchFamily="34" charset="0"/>
              <a:ea typeface="+mj-ea"/>
              <a:cs typeface="Arial" panose="020B0604020202020204" pitchFamily="34" charset="0"/>
            </a:rPr>
            <a:t>Informe opinión legal</a:t>
          </a:r>
          <a:r>
            <a:rPr lang="es-MX" sz="1350" b="1" kern="1200" dirty="0">
              <a:solidFill>
                <a:schemeClr val="bg1"/>
              </a:solidFill>
              <a:latin typeface="Arial" panose="020B0604020202020204" pitchFamily="34" charset="0"/>
              <a:ea typeface="+mj-ea"/>
              <a:cs typeface="Arial" panose="020B0604020202020204" pitchFamily="34" charset="0"/>
            </a:rPr>
            <a:t>: </a:t>
          </a:r>
          <a:r>
            <a:rPr lang="es-MX" sz="1350" kern="1200" dirty="0">
              <a:solidFill>
                <a:schemeClr val="bg1"/>
              </a:solidFill>
              <a:latin typeface="Arial" panose="020B0604020202020204" pitchFamily="34" charset="0"/>
              <a:ea typeface="+mj-ea"/>
              <a:cs typeface="Arial" panose="020B0604020202020204" pitchFamily="34" charset="0"/>
            </a:rPr>
            <a:t>La OAJ emite el informe de opinión legal sobre la viabilidad de emitir el acto resolutivo y elabora el proyecto de resolución de </a:t>
          </a:r>
          <a:r>
            <a:rPr lang="es-MX" sz="1350" kern="1200" dirty="0" err="1">
              <a:solidFill>
                <a:schemeClr val="bg1"/>
              </a:solidFill>
              <a:latin typeface="Arial" panose="020B0604020202020204" pitchFamily="34" charset="0"/>
              <a:ea typeface="+mj-ea"/>
              <a:cs typeface="Arial" panose="020B0604020202020204" pitchFamily="34" charset="0"/>
            </a:rPr>
            <a:t>encargatura</a:t>
          </a:r>
          <a:r>
            <a:rPr lang="es-MX" sz="1350" kern="1200" dirty="0">
              <a:solidFill>
                <a:schemeClr val="bg1"/>
              </a:solidFill>
              <a:latin typeface="Arial" panose="020B0604020202020204" pitchFamily="34" charset="0"/>
              <a:ea typeface="+mj-ea"/>
              <a:cs typeface="Arial" panose="020B0604020202020204" pitchFamily="34" charset="0"/>
            </a:rPr>
            <a:t>.</a:t>
          </a:r>
        </a:p>
      </dsp:txBody>
      <dsp:txXfrm>
        <a:off x="1701619" y="2484915"/>
        <a:ext cx="6423621" cy="721329"/>
      </dsp:txXfrm>
    </dsp:sp>
    <dsp:sp modelId="{3792CEB4-FF3F-4D18-AD99-B391EE57A9FC}">
      <dsp:nvSpPr>
        <dsp:cNvPr id="0" name=""/>
        <dsp:cNvSpPr/>
      </dsp:nvSpPr>
      <dsp:spPr>
        <a:xfrm>
          <a:off x="2238903" y="3302393"/>
          <a:ext cx="7495461" cy="658377"/>
        </a:xfrm>
        <a:prstGeom prst="roundRect">
          <a:avLst>
            <a:gd name="adj" fmla="val 10000"/>
          </a:avLst>
        </a:prstGeom>
        <a:solidFill>
          <a:schemeClr val="accent5">
            <a:lumMod val="75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l" defTabSz="600075">
            <a:lnSpc>
              <a:spcPct val="90000"/>
            </a:lnSpc>
            <a:spcBef>
              <a:spcPct val="0"/>
            </a:spcBef>
            <a:spcAft>
              <a:spcPct val="35000"/>
            </a:spcAft>
            <a:buNone/>
          </a:pPr>
          <a:r>
            <a:rPr lang="es-MX" sz="1350" b="1" kern="1200" dirty="0">
              <a:solidFill>
                <a:schemeClr val="bg1"/>
              </a:solidFill>
              <a:latin typeface="Arial" panose="020B0604020202020204" pitchFamily="34" charset="0"/>
              <a:cs typeface="Arial" panose="020B0604020202020204" pitchFamily="34" charset="0"/>
            </a:rPr>
            <a:t>5) </a:t>
          </a:r>
          <a:r>
            <a:rPr lang="es-MX" sz="1350" b="1" u="sng" kern="1200" dirty="0">
              <a:solidFill>
                <a:schemeClr val="bg1"/>
              </a:solidFill>
              <a:latin typeface="Arial" panose="020B0604020202020204" pitchFamily="34" charset="0"/>
              <a:ea typeface="+mj-ea"/>
              <a:cs typeface="Arial" panose="020B0604020202020204" pitchFamily="34" charset="0"/>
            </a:rPr>
            <a:t>Resolución de </a:t>
          </a:r>
          <a:r>
            <a:rPr lang="es-MX" sz="1350" b="1" u="sng" kern="1200" dirty="0" err="1">
              <a:solidFill>
                <a:schemeClr val="bg1"/>
              </a:solidFill>
              <a:latin typeface="Arial" panose="020B0604020202020204" pitchFamily="34" charset="0"/>
              <a:ea typeface="+mj-ea"/>
              <a:cs typeface="Arial" panose="020B0604020202020204" pitchFamily="34" charset="0"/>
            </a:rPr>
            <a:t>encargatura</a:t>
          </a:r>
          <a:r>
            <a:rPr lang="es-MX" sz="1350" b="1" kern="1200" dirty="0">
              <a:solidFill>
                <a:schemeClr val="bg1"/>
              </a:solidFill>
              <a:latin typeface="Arial" panose="020B0604020202020204" pitchFamily="34" charset="0"/>
              <a:ea typeface="+mj-ea"/>
              <a:cs typeface="Arial" panose="020B0604020202020204" pitchFamily="34" charset="0"/>
            </a:rPr>
            <a:t>: </a:t>
          </a:r>
          <a:r>
            <a:rPr lang="es-MX" sz="1350" kern="1200" dirty="0">
              <a:solidFill>
                <a:schemeClr val="bg1"/>
              </a:solidFill>
              <a:latin typeface="Arial" panose="020B0604020202020204" pitchFamily="34" charset="0"/>
              <a:ea typeface="+mj-ea"/>
              <a:cs typeface="Arial" panose="020B0604020202020204" pitchFamily="34" charset="0"/>
            </a:rPr>
            <a:t>El/la Procurador/a General del Estado emite el acto resolutivo.</a:t>
          </a:r>
          <a:endParaRPr lang="es-PE" sz="1350" kern="1200" dirty="0">
            <a:solidFill>
              <a:schemeClr val="bg1"/>
            </a:solidFill>
            <a:latin typeface="Arial" panose="020B0604020202020204" pitchFamily="34" charset="0"/>
            <a:cs typeface="Arial" panose="020B0604020202020204" pitchFamily="34" charset="0"/>
          </a:endParaRPr>
        </a:p>
      </dsp:txBody>
      <dsp:txXfrm>
        <a:off x="2258186" y="3321676"/>
        <a:ext cx="6429939" cy="619811"/>
      </dsp:txXfrm>
    </dsp:sp>
    <dsp:sp modelId="{B04FEF50-4702-4AF9-AC51-6986AA45F792}">
      <dsp:nvSpPr>
        <dsp:cNvPr id="0" name=""/>
        <dsp:cNvSpPr/>
      </dsp:nvSpPr>
      <dsp:spPr>
        <a:xfrm>
          <a:off x="7028231" y="555355"/>
          <a:ext cx="467229" cy="467229"/>
        </a:xfrm>
        <a:prstGeom prst="downArrow">
          <a:avLst>
            <a:gd name="adj1" fmla="val 55000"/>
            <a:gd name="adj2" fmla="val 45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00075">
            <a:lnSpc>
              <a:spcPct val="90000"/>
            </a:lnSpc>
            <a:spcBef>
              <a:spcPct val="0"/>
            </a:spcBef>
            <a:spcAft>
              <a:spcPct val="35000"/>
            </a:spcAft>
            <a:buNone/>
          </a:pPr>
          <a:endParaRPr lang="es-PE" sz="1350" kern="1200">
            <a:latin typeface="Arial" panose="020B0604020202020204" pitchFamily="34" charset="0"/>
            <a:cs typeface="Arial" panose="020B0604020202020204" pitchFamily="34" charset="0"/>
          </a:endParaRPr>
        </a:p>
      </dsp:txBody>
      <dsp:txXfrm>
        <a:off x="7133358" y="555355"/>
        <a:ext cx="256975" cy="351590"/>
      </dsp:txXfrm>
    </dsp:sp>
    <dsp:sp modelId="{C6D6318A-90BD-4C36-979E-AA9DE99A42AB}">
      <dsp:nvSpPr>
        <dsp:cNvPr id="0" name=""/>
        <dsp:cNvSpPr/>
      </dsp:nvSpPr>
      <dsp:spPr>
        <a:xfrm>
          <a:off x="7587957" y="1374005"/>
          <a:ext cx="467229" cy="467229"/>
        </a:xfrm>
        <a:prstGeom prst="downArrow">
          <a:avLst>
            <a:gd name="adj1" fmla="val 55000"/>
            <a:gd name="adj2" fmla="val 45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00075">
            <a:lnSpc>
              <a:spcPct val="90000"/>
            </a:lnSpc>
            <a:spcBef>
              <a:spcPct val="0"/>
            </a:spcBef>
            <a:spcAft>
              <a:spcPct val="35000"/>
            </a:spcAft>
            <a:buNone/>
          </a:pPr>
          <a:endParaRPr lang="es-PE" sz="1350" kern="1200">
            <a:latin typeface="Arial" panose="020B0604020202020204" pitchFamily="34" charset="0"/>
            <a:cs typeface="Arial" panose="020B0604020202020204" pitchFamily="34" charset="0"/>
          </a:endParaRPr>
        </a:p>
      </dsp:txBody>
      <dsp:txXfrm>
        <a:off x="7693084" y="1374005"/>
        <a:ext cx="256975" cy="351590"/>
      </dsp:txXfrm>
    </dsp:sp>
    <dsp:sp modelId="{E42A114E-2B85-4144-B3BA-68AA0559E233}">
      <dsp:nvSpPr>
        <dsp:cNvPr id="0" name=""/>
        <dsp:cNvSpPr/>
      </dsp:nvSpPr>
      <dsp:spPr>
        <a:xfrm>
          <a:off x="8147683" y="2180676"/>
          <a:ext cx="467229" cy="467229"/>
        </a:xfrm>
        <a:prstGeom prst="downArrow">
          <a:avLst>
            <a:gd name="adj1" fmla="val 55000"/>
            <a:gd name="adj2" fmla="val 45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00075">
            <a:lnSpc>
              <a:spcPct val="90000"/>
            </a:lnSpc>
            <a:spcBef>
              <a:spcPct val="0"/>
            </a:spcBef>
            <a:spcAft>
              <a:spcPct val="35000"/>
            </a:spcAft>
            <a:buNone/>
          </a:pPr>
          <a:endParaRPr lang="es-PE" sz="1350" kern="1200">
            <a:latin typeface="Arial" panose="020B0604020202020204" pitchFamily="34" charset="0"/>
            <a:cs typeface="Arial" panose="020B0604020202020204" pitchFamily="34" charset="0"/>
          </a:endParaRPr>
        </a:p>
      </dsp:txBody>
      <dsp:txXfrm>
        <a:off x="8252810" y="2180676"/>
        <a:ext cx="256975" cy="351590"/>
      </dsp:txXfrm>
    </dsp:sp>
    <dsp:sp modelId="{D48D46BE-86DF-4944-B1D0-6EE59D08887E}">
      <dsp:nvSpPr>
        <dsp:cNvPr id="0" name=""/>
        <dsp:cNvSpPr/>
      </dsp:nvSpPr>
      <dsp:spPr>
        <a:xfrm>
          <a:off x="8707409" y="3007313"/>
          <a:ext cx="467229" cy="467229"/>
        </a:xfrm>
        <a:prstGeom prst="downArrow">
          <a:avLst>
            <a:gd name="adj1" fmla="val 55000"/>
            <a:gd name="adj2" fmla="val 45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ctr" defTabSz="600075">
            <a:lnSpc>
              <a:spcPct val="90000"/>
            </a:lnSpc>
            <a:spcBef>
              <a:spcPct val="0"/>
            </a:spcBef>
            <a:spcAft>
              <a:spcPct val="35000"/>
            </a:spcAft>
            <a:buNone/>
          </a:pPr>
          <a:endParaRPr lang="es-PE" sz="1350" kern="1200">
            <a:latin typeface="Arial" panose="020B0604020202020204" pitchFamily="34" charset="0"/>
            <a:cs typeface="Arial" panose="020B0604020202020204" pitchFamily="34" charset="0"/>
          </a:endParaRPr>
        </a:p>
      </dsp:txBody>
      <dsp:txXfrm>
        <a:off x="8812536" y="3007313"/>
        <a:ext cx="256975" cy="3515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542308-2806-40F4-A0FB-82679F64CB06}">
      <dsp:nvSpPr>
        <dsp:cNvPr id="0" name=""/>
        <dsp:cNvSpPr/>
      </dsp:nvSpPr>
      <dsp:spPr>
        <a:xfrm rot="5400000">
          <a:off x="5859365" y="-2459354"/>
          <a:ext cx="764158" cy="5874301"/>
        </a:xfrm>
        <a:prstGeom prst="round2SameRect">
          <a:avLst/>
        </a:prstGeom>
        <a:solidFill>
          <a:schemeClr val="accent1">
            <a:alpha val="90000"/>
            <a:tint val="55000"/>
            <a:hueOff val="0"/>
            <a:satOff val="0"/>
            <a:lumOff val="0"/>
            <a:alphaOff val="0"/>
          </a:schemeClr>
        </a:solidFill>
        <a:ln w="12700" cap="flat" cmpd="sng" algn="ctr">
          <a:solidFill>
            <a:schemeClr val="accent1">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90000"/>
            </a:lnSpc>
            <a:spcBef>
              <a:spcPct val="0"/>
            </a:spcBef>
            <a:spcAft>
              <a:spcPct val="15000"/>
            </a:spcAft>
            <a:buChar char="•"/>
          </a:pPr>
          <a:r>
            <a:rPr lang="es-MX" sz="1300" kern="1200" dirty="0">
              <a:latin typeface="Arial" panose="020B0604020202020204" pitchFamily="34" charset="0"/>
              <a:cs typeface="Arial" panose="020B0604020202020204" pitchFamily="34" charset="0"/>
            </a:rPr>
            <a:t>Licencia.</a:t>
          </a:r>
          <a:endParaRPr lang="es-PE" sz="1300" kern="1200" dirty="0">
            <a:latin typeface="Arial" panose="020B0604020202020204" pitchFamily="34" charset="0"/>
            <a:cs typeface="Arial" panose="020B0604020202020204" pitchFamily="34" charset="0"/>
          </a:endParaRPr>
        </a:p>
        <a:p>
          <a:pPr marL="114300" lvl="1" indent="-114300" algn="l" defTabSz="577850">
            <a:lnSpc>
              <a:spcPct val="90000"/>
            </a:lnSpc>
            <a:spcBef>
              <a:spcPct val="0"/>
            </a:spcBef>
            <a:spcAft>
              <a:spcPct val="15000"/>
            </a:spcAft>
            <a:buChar char="•"/>
          </a:pPr>
          <a:r>
            <a:rPr lang="es-MX" sz="1300" kern="1200" dirty="0">
              <a:latin typeface="Arial" panose="020B0604020202020204" pitchFamily="34" charset="0"/>
              <a:cs typeface="Arial" panose="020B0604020202020204" pitchFamily="34" charset="0"/>
            </a:rPr>
            <a:t>Vacaciones.</a:t>
          </a:r>
          <a:endParaRPr lang="es-PE" sz="1300" kern="1200" dirty="0">
            <a:latin typeface="Arial" panose="020B0604020202020204" pitchFamily="34" charset="0"/>
            <a:cs typeface="Arial" panose="020B0604020202020204" pitchFamily="34" charset="0"/>
          </a:endParaRPr>
        </a:p>
        <a:p>
          <a:pPr marL="114300" lvl="1" indent="-114300" algn="l" defTabSz="577850">
            <a:lnSpc>
              <a:spcPct val="90000"/>
            </a:lnSpc>
            <a:spcBef>
              <a:spcPct val="0"/>
            </a:spcBef>
            <a:spcAft>
              <a:spcPct val="15000"/>
            </a:spcAft>
            <a:buChar char="•"/>
          </a:pPr>
          <a:r>
            <a:rPr lang="es-MX" sz="1300" kern="1200" dirty="0">
              <a:latin typeface="Arial" panose="020B0604020202020204" pitchFamily="34" charset="0"/>
              <a:cs typeface="Arial" panose="020B0604020202020204" pitchFamily="34" charset="0"/>
            </a:rPr>
            <a:t>Comisión de servicios.</a:t>
          </a:r>
          <a:endParaRPr lang="es-PE" sz="1300" kern="1200" dirty="0">
            <a:latin typeface="Arial" panose="020B0604020202020204" pitchFamily="34" charset="0"/>
            <a:cs typeface="Arial" panose="020B0604020202020204" pitchFamily="34" charset="0"/>
          </a:endParaRPr>
        </a:p>
      </dsp:txBody>
      <dsp:txXfrm rot="-5400000">
        <a:off x="3304294" y="133020"/>
        <a:ext cx="5836998" cy="689552"/>
      </dsp:txXfrm>
    </dsp:sp>
    <dsp:sp modelId="{79D1AB77-F4F1-4132-ADA1-E7B2FC7F56E9}">
      <dsp:nvSpPr>
        <dsp:cNvPr id="0" name=""/>
        <dsp:cNvSpPr/>
      </dsp:nvSpPr>
      <dsp:spPr>
        <a:xfrm>
          <a:off x="0" y="196"/>
          <a:ext cx="3304294" cy="955198"/>
        </a:xfrm>
        <a:prstGeom prst="roundRect">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s-MX" sz="1400" b="1" kern="1200" dirty="0">
              <a:latin typeface="Arial" panose="020B0604020202020204" pitchFamily="34" charset="0"/>
              <a:cs typeface="Arial" panose="020B0604020202020204" pitchFamily="34" charset="0"/>
            </a:rPr>
            <a:t>Ausencia temporal</a:t>
          </a:r>
          <a:endParaRPr lang="es-PE" sz="1400" b="1" kern="1200" dirty="0">
            <a:latin typeface="Arial" panose="020B0604020202020204" pitchFamily="34" charset="0"/>
            <a:cs typeface="Arial" panose="020B0604020202020204" pitchFamily="34" charset="0"/>
          </a:endParaRPr>
        </a:p>
      </dsp:txBody>
      <dsp:txXfrm>
        <a:off x="46629" y="46825"/>
        <a:ext cx="3211036" cy="861940"/>
      </dsp:txXfrm>
    </dsp:sp>
    <dsp:sp modelId="{33A6E0FD-0600-45FF-A25F-601180D810FF}">
      <dsp:nvSpPr>
        <dsp:cNvPr id="0" name=""/>
        <dsp:cNvSpPr/>
      </dsp:nvSpPr>
      <dsp:spPr>
        <a:xfrm rot="5400000">
          <a:off x="5618242" y="-1314019"/>
          <a:ext cx="1234215" cy="5868564"/>
        </a:xfrm>
        <a:prstGeom prst="round2SameRect">
          <a:avLst/>
        </a:prstGeom>
        <a:solidFill>
          <a:schemeClr val="accent1">
            <a:alpha val="90000"/>
            <a:tint val="55000"/>
            <a:hueOff val="0"/>
            <a:satOff val="0"/>
            <a:lumOff val="0"/>
            <a:alphaOff val="0"/>
          </a:schemeClr>
        </a:solidFill>
        <a:ln w="12700" cap="flat" cmpd="sng" algn="ctr">
          <a:solidFill>
            <a:schemeClr val="accent1">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90000"/>
            </a:lnSpc>
            <a:spcBef>
              <a:spcPct val="0"/>
            </a:spcBef>
            <a:spcAft>
              <a:spcPct val="15000"/>
            </a:spcAft>
            <a:buChar char="•"/>
          </a:pPr>
          <a:r>
            <a:rPr lang="es-MX" sz="1300" kern="1200" dirty="0">
              <a:latin typeface="Arial" panose="020B0604020202020204" pitchFamily="34" charset="0"/>
              <a:cs typeface="Arial" panose="020B0604020202020204" pitchFamily="34" charset="0"/>
            </a:rPr>
            <a:t>Aceptación de renuncia.</a:t>
          </a:r>
          <a:endParaRPr lang="es-PE" sz="1300" kern="1200" dirty="0">
            <a:latin typeface="Arial" panose="020B0604020202020204" pitchFamily="34" charset="0"/>
            <a:cs typeface="Arial" panose="020B0604020202020204" pitchFamily="34" charset="0"/>
          </a:endParaRPr>
        </a:p>
        <a:p>
          <a:pPr marL="114300" lvl="1" indent="-114300" algn="l" defTabSz="577850">
            <a:lnSpc>
              <a:spcPct val="90000"/>
            </a:lnSpc>
            <a:spcBef>
              <a:spcPct val="0"/>
            </a:spcBef>
            <a:spcAft>
              <a:spcPct val="15000"/>
            </a:spcAft>
            <a:buChar char="•"/>
          </a:pPr>
          <a:r>
            <a:rPr lang="es-MX" sz="1300" kern="1200" dirty="0">
              <a:latin typeface="Arial" panose="020B0604020202020204" pitchFamily="34" charset="0"/>
              <a:cs typeface="Arial" panose="020B0604020202020204" pitchFamily="34" charset="0"/>
            </a:rPr>
            <a:t>Fallecimiento.</a:t>
          </a:r>
          <a:endParaRPr lang="es-PE" sz="1300" kern="1200" dirty="0">
            <a:latin typeface="Arial" panose="020B0604020202020204" pitchFamily="34" charset="0"/>
            <a:cs typeface="Arial" panose="020B0604020202020204" pitchFamily="34" charset="0"/>
          </a:endParaRPr>
        </a:p>
        <a:p>
          <a:pPr marL="114300" lvl="1" indent="-114300" algn="l" defTabSz="577850">
            <a:lnSpc>
              <a:spcPct val="90000"/>
            </a:lnSpc>
            <a:spcBef>
              <a:spcPct val="0"/>
            </a:spcBef>
            <a:spcAft>
              <a:spcPct val="15000"/>
            </a:spcAft>
            <a:buChar char="•"/>
          </a:pPr>
          <a:r>
            <a:rPr lang="es-MX" sz="1300" kern="1200" dirty="0">
              <a:latin typeface="Arial" panose="020B0604020202020204" pitchFamily="34" charset="0"/>
              <a:cs typeface="Arial" panose="020B0604020202020204" pitchFamily="34" charset="0"/>
            </a:rPr>
            <a:t>Incapacidad permanente.</a:t>
          </a:r>
          <a:endParaRPr lang="es-PE" sz="1300" kern="1200" dirty="0">
            <a:latin typeface="Arial" panose="020B0604020202020204" pitchFamily="34" charset="0"/>
            <a:cs typeface="Arial" panose="020B0604020202020204" pitchFamily="34" charset="0"/>
          </a:endParaRPr>
        </a:p>
        <a:p>
          <a:pPr marL="114300" lvl="1" indent="-114300" algn="l" defTabSz="577850">
            <a:lnSpc>
              <a:spcPct val="90000"/>
            </a:lnSpc>
            <a:spcBef>
              <a:spcPct val="0"/>
            </a:spcBef>
            <a:spcAft>
              <a:spcPct val="15000"/>
            </a:spcAft>
            <a:buChar char="•"/>
          </a:pPr>
          <a:r>
            <a:rPr lang="es-MX" sz="1300" kern="1200" dirty="0">
              <a:latin typeface="Arial" panose="020B0604020202020204" pitchFamily="34" charset="0"/>
              <a:cs typeface="Arial" panose="020B0604020202020204" pitchFamily="34" charset="0"/>
            </a:rPr>
            <a:t>Por término de la designación.</a:t>
          </a:r>
          <a:endParaRPr lang="es-PE" sz="1300" kern="1200" dirty="0">
            <a:latin typeface="Arial" panose="020B0604020202020204" pitchFamily="34" charset="0"/>
            <a:cs typeface="Arial" panose="020B0604020202020204" pitchFamily="34" charset="0"/>
          </a:endParaRPr>
        </a:p>
        <a:p>
          <a:pPr marL="114300" lvl="1" indent="-114300" algn="l" defTabSz="577850">
            <a:lnSpc>
              <a:spcPct val="90000"/>
            </a:lnSpc>
            <a:spcBef>
              <a:spcPct val="0"/>
            </a:spcBef>
            <a:spcAft>
              <a:spcPct val="15000"/>
            </a:spcAft>
            <a:buChar char="•"/>
          </a:pPr>
          <a:r>
            <a:rPr lang="es-MX" sz="1300" kern="1200" dirty="0">
              <a:latin typeface="Arial" panose="020B0604020202020204" pitchFamily="34" charset="0"/>
              <a:cs typeface="Arial" panose="020B0604020202020204" pitchFamily="34" charset="0"/>
            </a:rPr>
            <a:t>Destitución impuesta en procedimiento administrativo disciplinario.</a:t>
          </a:r>
          <a:endParaRPr lang="es-PE" sz="1300" kern="1200" dirty="0">
            <a:latin typeface="Arial" panose="020B0604020202020204" pitchFamily="34" charset="0"/>
            <a:cs typeface="Arial" panose="020B0604020202020204" pitchFamily="34" charset="0"/>
          </a:endParaRPr>
        </a:p>
        <a:p>
          <a:pPr marL="114300" lvl="1" indent="-114300" algn="l" defTabSz="577850">
            <a:lnSpc>
              <a:spcPct val="90000"/>
            </a:lnSpc>
            <a:spcBef>
              <a:spcPct val="0"/>
            </a:spcBef>
            <a:spcAft>
              <a:spcPct val="15000"/>
            </a:spcAft>
            <a:buChar char="•"/>
          </a:pPr>
          <a:r>
            <a:rPr lang="es-MX" sz="1300" kern="1200" dirty="0">
              <a:latin typeface="Arial" panose="020B0604020202020204" pitchFamily="34" charset="0"/>
              <a:cs typeface="Arial" panose="020B0604020202020204" pitchFamily="34" charset="0"/>
            </a:rPr>
            <a:t>Límite de edad hasta los 70 años.</a:t>
          </a:r>
          <a:endParaRPr lang="es-PE" sz="1300" kern="1200" dirty="0">
            <a:latin typeface="Arial" panose="020B0604020202020204" pitchFamily="34" charset="0"/>
            <a:cs typeface="Arial" panose="020B0604020202020204" pitchFamily="34" charset="0"/>
          </a:endParaRPr>
        </a:p>
      </dsp:txBody>
      <dsp:txXfrm rot="-5400000">
        <a:off x="3301068" y="1063404"/>
        <a:ext cx="5808315" cy="1113717"/>
      </dsp:txXfrm>
    </dsp:sp>
    <dsp:sp modelId="{3C2D60C3-D8F8-404A-B34B-8E2BCB12FA4A}">
      <dsp:nvSpPr>
        <dsp:cNvPr id="0" name=""/>
        <dsp:cNvSpPr/>
      </dsp:nvSpPr>
      <dsp:spPr>
        <a:xfrm>
          <a:off x="0" y="1142664"/>
          <a:ext cx="3301067" cy="955198"/>
        </a:xfrm>
        <a:prstGeom prst="round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s-MX" sz="1400" b="1" kern="1200" dirty="0">
              <a:latin typeface="Arial" panose="020B0604020202020204" pitchFamily="34" charset="0"/>
              <a:cs typeface="Arial" panose="020B0604020202020204" pitchFamily="34" charset="0"/>
            </a:rPr>
            <a:t>Cese de </a:t>
          </a:r>
          <a:r>
            <a:rPr lang="es-MX" sz="1600" b="1" kern="1200" dirty="0">
              <a:latin typeface="Arial" panose="020B0604020202020204" pitchFamily="34" charset="0"/>
              <a:cs typeface="Arial" panose="020B0604020202020204" pitchFamily="34" charset="0"/>
            </a:rPr>
            <a:t>función</a:t>
          </a:r>
          <a:endParaRPr lang="es-PE" sz="1400" b="1" kern="1200" dirty="0">
            <a:latin typeface="Arial" panose="020B0604020202020204" pitchFamily="34" charset="0"/>
            <a:cs typeface="Arial" panose="020B0604020202020204" pitchFamily="34" charset="0"/>
          </a:endParaRPr>
        </a:p>
      </dsp:txBody>
      <dsp:txXfrm>
        <a:off x="46629" y="1189293"/>
        <a:ext cx="3207809" cy="861940"/>
      </dsp:txXfrm>
    </dsp:sp>
    <dsp:sp modelId="{274478F5-432A-4F1C-BA40-075BE091BDB1}">
      <dsp:nvSpPr>
        <dsp:cNvPr id="0" name=""/>
        <dsp:cNvSpPr/>
      </dsp:nvSpPr>
      <dsp:spPr>
        <a:xfrm rot="5400000">
          <a:off x="5996196" y="-174420"/>
          <a:ext cx="490498" cy="5874301"/>
        </a:xfrm>
        <a:prstGeom prst="round2SameRect">
          <a:avLst/>
        </a:prstGeom>
        <a:solidFill>
          <a:schemeClr val="accent1">
            <a:alpha val="90000"/>
            <a:tint val="55000"/>
            <a:hueOff val="0"/>
            <a:satOff val="0"/>
            <a:lumOff val="0"/>
            <a:alphaOff val="0"/>
          </a:schemeClr>
        </a:solidFill>
        <a:ln w="12700" cap="flat" cmpd="sng" algn="ctr">
          <a:solidFill>
            <a:schemeClr val="accent1">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90000"/>
            </a:lnSpc>
            <a:spcBef>
              <a:spcPct val="0"/>
            </a:spcBef>
            <a:spcAft>
              <a:spcPct val="15000"/>
            </a:spcAft>
            <a:buChar char="•"/>
          </a:pPr>
          <a:r>
            <a:rPr lang="es-MX" sz="1300" kern="1200" dirty="0">
              <a:latin typeface="Arial" panose="020B0604020202020204" pitchFamily="34" charset="0"/>
              <a:cs typeface="Arial" panose="020B0604020202020204" pitchFamily="34" charset="0"/>
            </a:rPr>
            <a:t>Cese del Procurador Público cuando se presente un supuesto que le impide seguir ejerciendo.</a:t>
          </a:r>
          <a:endParaRPr lang="es-PE" sz="1300" kern="1200" dirty="0">
            <a:latin typeface="Arial" panose="020B0604020202020204" pitchFamily="34" charset="0"/>
            <a:cs typeface="Arial" panose="020B0604020202020204" pitchFamily="34" charset="0"/>
          </a:endParaRPr>
        </a:p>
      </dsp:txBody>
      <dsp:txXfrm rot="-5400000">
        <a:off x="3304295" y="2541425"/>
        <a:ext cx="5850357" cy="442610"/>
      </dsp:txXfrm>
    </dsp:sp>
    <dsp:sp modelId="{5FDBADB8-FAA4-4A02-94C6-153F27AD751F}">
      <dsp:nvSpPr>
        <dsp:cNvPr id="0" name=""/>
        <dsp:cNvSpPr/>
      </dsp:nvSpPr>
      <dsp:spPr>
        <a:xfrm>
          <a:off x="0" y="2285131"/>
          <a:ext cx="3304294" cy="955198"/>
        </a:xfrm>
        <a:prstGeom prst="roundRect">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s-MX" sz="1400" b="1" kern="1200" dirty="0">
              <a:latin typeface="Arial" panose="020B0604020202020204" pitchFamily="34" charset="0"/>
              <a:cs typeface="Arial" panose="020B0604020202020204" pitchFamily="34" charset="0"/>
            </a:rPr>
            <a:t>Primera Disposición Complementaria</a:t>
          </a:r>
          <a:endParaRPr lang="es-PE" sz="1400" b="1" kern="1200" dirty="0">
            <a:latin typeface="Arial" panose="020B0604020202020204" pitchFamily="34" charset="0"/>
            <a:cs typeface="Arial" panose="020B0604020202020204" pitchFamily="34" charset="0"/>
          </a:endParaRPr>
        </a:p>
      </dsp:txBody>
      <dsp:txXfrm>
        <a:off x="46629" y="2331760"/>
        <a:ext cx="3211036" cy="861940"/>
      </dsp:txXfrm>
    </dsp:sp>
    <dsp:sp modelId="{AD6956A7-454D-4F2F-8260-A501F6E4107C}">
      <dsp:nvSpPr>
        <dsp:cNvPr id="0" name=""/>
        <dsp:cNvSpPr/>
      </dsp:nvSpPr>
      <dsp:spPr>
        <a:xfrm rot="5400000">
          <a:off x="5859365" y="828538"/>
          <a:ext cx="764158" cy="5874301"/>
        </a:xfrm>
        <a:prstGeom prst="round2SameRect">
          <a:avLst/>
        </a:prstGeom>
        <a:solidFill>
          <a:schemeClr val="accent1">
            <a:alpha val="90000"/>
            <a:tint val="55000"/>
            <a:hueOff val="0"/>
            <a:satOff val="0"/>
            <a:lumOff val="0"/>
            <a:alphaOff val="0"/>
          </a:schemeClr>
        </a:solidFill>
        <a:ln w="12700" cap="flat" cmpd="sng" algn="ctr">
          <a:solidFill>
            <a:schemeClr val="accent1">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77850">
            <a:lnSpc>
              <a:spcPct val="90000"/>
            </a:lnSpc>
            <a:spcBef>
              <a:spcPct val="0"/>
            </a:spcBef>
            <a:spcAft>
              <a:spcPct val="15000"/>
            </a:spcAft>
            <a:buChar char="•"/>
          </a:pPr>
          <a:r>
            <a:rPr lang="es-MX" sz="1300" kern="1200" dirty="0">
              <a:latin typeface="Arial" panose="020B0604020202020204" pitchFamily="34" charset="0"/>
              <a:cs typeface="Arial" panose="020B0604020202020204" pitchFamily="34" charset="0"/>
            </a:rPr>
            <a:t>No cuenta con Procuraduría Pública.</a:t>
          </a:r>
          <a:endParaRPr lang="es-PE" sz="1300" kern="1200" dirty="0">
            <a:latin typeface="Arial" panose="020B0604020202020204" pitchFamily="34" charset="0"/>
            <a:cs typeface="Arial" panose="020B0604020202020204" pitchFamily="34" charset="0"/>
          </a:endParaRPr>
        </a:p>
        <a:p>
          <a:pPr marL="114300" lvl="1" indent="-114300" algn="l" defTabSz="577850">
            <a:lnSpc>
              <a:spcPct val="90000"/>
            </a:lnSpc>
            <a:spcBef>
              <a:spcPct val="0"/>
            </a:spcBef>
            <a:spcAft>
              <a:spcPct val="15000"/>
            </a:spcAft>
            <a:buChar char="•"/>
          </a:pPr>
          <a:r>
            <a:rPr lang="es-MX" sz="1300" kern="1200" dirty="0">
              <a:latin typeface="Arial" panose="020B0604020202020204" pitchFamily="34" charset="0"/>
              <a:cs typeface="Arial" panose="020B0604020202020204" pitchFamily="34" charset="0"/>
            </a:rPr>
            <a:t>No cuenta con Procurador Público.</a:t>
          </a:r>
          <a:endParaRPr lang="es-PE" sz="1300" kern="1200" dirty="0">
            <a:latin typeface="Arial" panose="020B0604020202020204" pitchFamily="34" charset="0"/>
            <a:cs typeface="Arial" panose="020B0604020202020204" pitchFamily="34" charset="0"/>
          </a:endParaRPr>
        </a:p>
        <a:p>
          <a:pPr marL="114300" lvl="1" indent="-114300" algn="l" defTabSz="577850">
            <a:lnSpc>
              <a:spcPct val="90000"/>
            </a:lnSpc>
            <a:spcBef>
              <a:spcPct val="0"/>
            </a:spcBef>
            <a:spcAft>
              <a:spcPct val="15000"/>
            </a:spcAft>
            <a:buChar char="•"/>
          </a:pPr>
          <a:r>
            <a:rPr lang="es-MX" sz="1300" kern="1200" dirty="0">
              <a:latin typeface="Arial" panose="020B0604020202020204" pitchFamily="34" charset="0"/>
              <a:cs typeface="Arial" panose="020B0604020202020204" pitchFamily="34" charset="0"/>
            </a:rPr>
            <a:t>Cuando así lo amerite el caso.</a:t>
          </a:r>
          <a:endParaRPr lang="es-PE" sz="1300" kern="1200" dirty="0">
            <a:latin typeface="Arial" panose="020B0604020202020204" pitchFamily="34" charset="0"/>
            <a:cs typeface="Arial" panose="020B0604020202020204" pitchFamily="34" charset="0"/>
          </a:endParaRPr>
        </a:p>
      </dsp:txBody>
      <dsp:txXfrm rot="-5400000">
        <a:off x="3304294" y="3420913"/>
        <a:ext cx="5836998" cy="689552"/>
      </dsp:txXfrm>
    </dsp:sp>
    <dsp:sp modelId="{05B06A89-F3F1-425F-8F89-639B60EF04C1}">
      <dsp:nvSpPr>
        <dsp:cNvPr id="0" name=""/>
        <dsp:cNvSpPr/>
      </dsp:nvSpPr>
      <dsp:spPr>
        <a:xfrm>
          <a:off x="0" y="3288089"/>
          <a:ext cx="3304294" cy="955198"/>
        </a:xfrm>
        <a:prstGeom prst="roundRect">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marL="0" lvl="0" indent="0" algn="ctr" defTabSz="622300">
            <a:lnSpc>
              <a:spcPct val="90000"/>
            </a:lnSpc>
            <a:spcBef>
              <a:spcPct val="0"/>
            </a:spcBef>
            <a:spcAft>
              <a:spcPct val="35000"/>
            </a:spcAft>
            <a:buNone/>
          </a:pPr>
          <a:r>
            <a:rPr lang="es-MX" sz="1400" b="1" kern="1200" dirty="0">
              <a:latin typeface="Arial" panose="020B0604020202020204" pitchFamily="34" charset="0"/>
              <a:cs typeface="Arial" panose="020B0604020202020204" pitchFamily="34" charset="0"/>
            </a:rPr>
            <a:t>Cuarta Disposición Complementaria</a:t>
          </a:r>
          <a:endParaRPr lang="es-PE" sz="1400" b="1" kern="1200" dirty="0">
            <a:latin typeface="Arial" panose="020B0604020202020204" pitchFamily="34" charset="0"/>
            <a:cs typeface="Arial" panose="020B0604020202020204" pitchFamily="34" charset="0"/>
          </a:endParaRPr>
        </a:p>
      </dsp:txBody>
      <dsp:txXfrm>
        <a:off x="46629" y="3334718"/>
        <a:ext cx="3211036" cy="8619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3DF19F-B53B-4543-AF4B-CF7819C30225}">
      <dsp:nvSpPr>
        <dsp:cNvPr id="0" name=""/>
        <dsp:cNvSpPr/>
      </dsp:nvSpPr>
      <dsp:spPr>
        <a:xfrm>
          <a:off x="587637" y="0"/>
          <a:ext cx="3724762" cy="3724762"/>
        </a:xfrm>
        <a:prstGeom prst="triangle">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2F5446-E9C0-4D03-8EA4-36E28A8DC457}">
      <dsp:nvSpPr>
        <dsp:cNvPr id="0" name=""/>
        <dsp:cNvSpPr/>
      </dsp:nvSpPr>
      <dsp:spPr>
        <a:xfrm>
          <a:off x="1842275" y="372839"/>
          <a:ext cx="3636581" cy="529614"/>
        </a:xfrm>
        <a:prstGeom prst="roundRect">
          <a:avLst/>
        </a:prstGeom>
        <a:solidFill>
          <a:schemeClr val="lt1">
            <a:alpha val="90000"/>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MX" sz="1800" kern="1200" dirty="0">
              <a:latin typeface="Arial" panose="020B0604020202020204" pitchFamily="34" charset="0"/>
              <a:cs typeface="Arial" panose="020B0604020202020204" pitchFamily="34" charset="0"/>
            </a:rPr>
            <a:t>a) Carga procesal</a:t>
          </a:r>
          <a:endParaRPr lang="es-PE" sz="1800" kern="1200" dirty="0">
            <a:latin typeface="Arial" panose="020B0604020202020204" pitchFamily="34" charset="0"/>
            <a:cs typeface="Arial" panose="020B0604020202020204" pitchFamily="34" charset="0"/>
          </a:endParaRPr>
        </a:p>
      </dsp:txBody>
      <dsp:txXfrm>
        <a:off x="1868129" y="398693"/>
        <a:ext cx="3584873" cy="477906"/>
      </dsp:txXfrm>
    </dsp:sp>
    <dsp:sp modelId="{3C808952-5269-4DDF-B251-9CFC08A6E113}">
      <dsp:nvSpPr>
        <dsp:cNvPr id="0" name=""/>
        <dsp:cNvSpPr/>
      </dsp:nvSpPr>
      <dsp:spPr>
        <a:xfrm>
          <a:off x="1849707" y="968656"/>
          <a:ext cx="3621716" cy="529614"/>
        </a:xfrm>
        <a:prstGeom prst="roundRect">
          <a:avLst/>
        </a:prstGeom>
        <a:solidFill>
          <a:schemeClr val="lt1">
            <a:alpha val="90000"/>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MX" sz="1800" kern="1200" dirty="0">
              <a:latin typeface="Arial" panose="020B0604020202020204" pitchFamily="34" charset="0"/>
              <a:cs typeface="Arial" panose="020B0604020202020204" pitchFamily="34" charset="0"/>
            </a:rPr>
            <a:t>b) Competencia sectorial</a:t>
          </a:r>
          <a:endParaRPr lang="es-PE" sz="1800" kern="1200" dirty="0">
            <a:latin typeface="Arial" panose="020B0604020202020204" pitchFamily="34" charset="0"/>
            <a:cs typeface="Arial" panose="020B0604020202020204" pitchFamily="34" charset="0"/>
          </a:endParaRPr>
        </a:p>
      </dsp:txBody>
      <dsp:txXfrm>
        <a:off x="1875561" y="994510"/>
        <a:ext cx="3570008" cy="477906"/>
      </dsp:txXfrm>
    </dsp:sp>
    <dsp:sp modelId="{4209949A-8CE6-48B9-A5EE-860468FF7080}">
      <dsp:nvSpPr>
        <dsp:cNvPr id="0" name=""/>
        <dsp:cNvSpPr/>
      </dsp:nvSpPr>
      <dsp:spPr>
        <a:xfrm>
          <a:off x="1838558" y="1564472"/>
          <a:ext cx="3644014" cy="529614"/>
        </a:xfrm>
        <a:prstGeom prst="roundRect">
          <a:avLst/>
        </a:prstGeom>
        <a:solidFill>
          <a:schemeClr val="lt1">
            <a:alpha val="90000"/>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MX" sz="1800" kern="1200" dirty="0">
              <a:latin typeface="Arial" panose="020B0604020202020204" pitchFamily="34" charset="0"/>
              <a:cs typeface="Arial" panose="020B0604020202020204" pitchFamily="34" charset="0"/>
            </a:rPr>
            <a:t>c) Especialidad</a:t>
          </a:r>
          <a:endParaRPr lang="es-PE" sz="1800" kern="1200" dirty="0">
            <a:latin typeface="Arial" panose="020B0604020202020204" pitchFamily="34" charset="0"/>
            <a:cs typeface="Arial" panose="020B0604020202020204" pitchFamily="34" charset="0"/>
          </a:endParaRPr>
        </a:p>
      </dsp:txBody>
      <dsp:txXfrm>
        <a:off x="1864412" y="1590326"/>
        <a:ext cx="3592306" cy="477906"/>
      </dsp:txXfrm>
    </dsp:sp>
    <dsp:sp modelId="{C903AFF1-DD17-40C0-9969-E05056A1B54D}">
      <dsp:nvSpPr>
        <dsp:cNvPr id="0" name=""/>
        <dsp:cNvSpPr/>
      </dsp:nvSpPr>
      <dsp:spPr>
        <a:xfrm>
          <a:off x="1825823" y="2160289"/>
          <a:ext cx="3669484" cy="529614"/>
        </a:xfrm>
        <a:prstGeom prst="roundRect">
          <a:avLst/>
        </a:prstGeom>
        <a:solidFill>
          <a:schemeClr val="lt1">
            <a:alpha val="90000"/>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MX" sz="1800" kern="1200" dirty="0">
              <a:latin typeface="Arial" panose="020B0604020202020204" pitchFamily="34" charset="0"/>
              <a:cs typeface="Arial" panose="020B0604020202020204" pitchFamily="34" charset="0"/>
            </a:rPr>
            <a:t>d) Experiencia y conocimiento previo</a:t>
          </a:r>
          <a:endParaRPr lang="es-PE" sz="1800" kern="1200" dirty="0">
            <a:latin typeface="Arial" panose="020B0604020202020204" pitchFamily="34" charset="0"/>
            <a:cs typeface="Arial" panose="020B0604020202020204" pitchFamily="34" charset="0"/>
          </a:endParaRPr>
        </a:p>
      </dsp:txBody>
      <dsp:txXfrm>
        <a:off x="1851677" y="2186143"/>
        <a:ext cx="3617776" cy="477906"/>
      </dsp:txXfrm>
    </dsp:sp>
    <dsp:sp modelId="{EF15649F-CA5D-40F3-9F92-2A4C058A96DE}">
      <dsp:nvSpPr>
        <dsp:cNvPr id="0" name=""/>
        <dsp:cNvSpPr/>
      </dsp:nvSpPr>
      <dsp:spPr>
        <a:xfrm>
          <a:off x="1797678" y="2756105"/>
          <a:ext cx="3725775" cy="529614"/>
        </a:xfrm>
        <a:prstGeom prst="roundRect">
          <a:avLst/>
        </a:prstGeom>
        <a:solidFill>
          <a:schemeClr val="lt1">
            <a:alpha val="90000"/>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MX" sz="1800" kern="1200" dirty="0">
              <a:latin typeface="Arial" panose="020B0604020202020204" pitchFamily="34" charset="0"/>
              <a:cs typeface="Arial" panose="020B0604020202020204" pitchFamily="34" charset="0"/>
            </a:rPr>
            <a:t>e) Ubicación geográfica </a:t>
          </a:r>
          <a:endParaRPr lang="es-PE" sz="1800" kern="1200" dirty="0">
            <a:latin typeface="Arial" panose="020B0604020202020204" pitchFamily="34" charset="0"/>
            <a:cs typeface="Arial" panose="020B0604020202020204" pitchFamily="34" charset="0"/>
          </a:endParaRPr>
        </a:p>
      </dsp:txBody>
      <dsp:txXfrm>
        <a:off x="1823532" y="2781959"/>
        <a:ext cx="3674067" cy="47790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4C254E-4EE7-49C5-932A-90055F619EAC}" type="datetimeFigureOut">
              <a:rPr lang="en-US" smtClean="0"/>
              <a:t>6/4/2024</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D58690-976C-45B4-ABC3-5E102735E7A3}" type="slidenum">
              <a:rPr lang="en-US" smtClean="0"/>
              <a:t>‹Nº›</a:t>
            </a:fld>
            <a:endParaRPr lang="en-US"/>
          </a:p>
        </p:txBody>
      </p:sp>
    </p:spTree>
    <p:extLst>
      <p:ext uri="{BB962C8B-B14F-4D97-AF65-F5344CB8AC3E}">
        <p14:creationId xmlns:p14="http://schemas.microsoft.com/office/powerpoint/2010/main" val="1592320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5"/>
          </p:nvPr>
        </p:nvSpPr>
        <p:spPr/>
        <p:txBody>
          <a:bodyPr/>
          <a:lstStyle/>
          <a:p>
            <a:fld id="{BAD58690-976C-45B4-ABC3-5E102735E7A3}" type="slidenum">
              <a:rPr lang="en-US" smtClean="0"/>
              <a:t>1</a:t>
            </a:fld>
            <a:endParaRPr lang="en-US"/>
          </a:p>
        </p:txBody>
      </p:sp>
    </p:spTree>
    <p:extLst>
      <p:ext uri="{BB962C8B-B14F-4D97-AF65-F5344CB8AC3E}">
        <p14:creationId xmlns:p14="http://schemas.microsoft.com/office/powerpoint/2010/main" val="38902682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8189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51709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66635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31011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759788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726671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833943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970801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384589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a:p>
        </p:txBody>
      </p:sp>
      <p:sp>
        <p:nvSpPr>
          <p:cNvPr id="4" name="Marcador de fecha 3"/>
          <p:cNvSpPr>
            <a:spLocks noGrp="1"/>
          </p:cNvSpPr>
          <p:nvPr>
            <p:ph type="dt" sz="half" idx="10"/>
          </p:nvPr>
        </p:nvSpPr>
        <p:spPr/>
        <p:txBody>
          <a:bodyPr/>
          <a:lstStyle/>
          <a:p>
            <a:fld id="{0917F48F-465C-49A4-975D-F51D41B72336}" type="datetimeFigureOut">
              <a:rPr lang="en-US" smtClean="0"/>
              <a:t>6/4/2024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2997338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0917F48F-465C-49A4-975D-F51D41B72336}" type="datetimeFigureOut">
              <a:rPr lang="en-US" smtClean="0"/>
              <a:t>6/4/2024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3696867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0917F48F-465C-49A4-975D-F51D41B72336}" type="datetimeFigureOut">
              <a:rPr lang="en-US" smtClean="0"/>
              <a:t>6/4/2024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1007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ubtitle">
  <p:cSld name="Subtitle">
    <p:bg>
      <p:bgPr>
        <a:solidFill>
          <a:srgbClr val="000000"/>
        </a:solidFill>
        <a:effectLst/>
      </p:bgPr>
    </p:bg>
    <p:spTree>
      <p:nvGrpSpPr>
        <p:cNvPr id="1" name="Shape 21"/>
        <p:cNvGrpSpPr/>
        <p:nvPr/>
      </p:nvGrpSpPr>
      <p:grpSpPr>
        <a:xfrm>
          <a:off x="0" y="0"/>
          <a:ext cx="0" cy="0"/>
          <a:chOff x="0" y="0"/>
          <a:chExt cx="0" cy="0"/>
        </a:xfrm>
      </p:grpSpPr>
      <p:sp>
        <p:nvSpPr>
          <p:cNvPr id="22" name="Google Shape;22;p3"/>
          <p:cNvSpPr/>
          <p:nvPr/>
        </p:nvSpPr>
        <p:spPr>
          <a:xfrm>
            <a:off x="2123200" y="-543800"/>
            <a:ext cx="7945600" cy="7945600"/>
          </a:xfrm>
          <a:prstGeom prst="ellipse">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3" name="Google Shape;23;p3"/>
          <p:cNvGrpSpPr/>
          <p:nvPr/>
        </p:nvGrpSpPr>
        <p:grpSpPr>
          <a:xfrm>
            <a:off x="8570225" y="3336844"/>
            <a:ext cx="3099600" cy="3099600"/>
            <a:chOff x="-474900" y="321200"/>
            <a:chExt cx="2324700" cy="2324700"/>
          </a:xfrm>
        </p:grpSpPr>
        <p:sp>
          <p:nvSpPr>
            <p:cNvPr id="24" name="Google Shape;24;p3"/>
            <p:cNvSpPr/>
            <p:nvPr/>
          </p:nvSpPr>
          <p:spPr>
            <a:xfrm>
              <a:off x="-474900" y="321200"/>
              <a:ext cx="2324700" cy="23247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 name="Google Shape;25;p3"/>
            <p:cNvSpPr/>
            <p:nvPr/>
          </p:nvSpPr>
          <p:spPr>
            <a:xfrm>
              <a:off x="120725" y="916825"/>
              <a:ext cx="1133400" cy="11334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 name="Google Shape;26;p3"/>
            <p:cNvSpPr/>
            <p:nvPr/>
          </p:nvSpPr>
          <p:spPr>
            <a:xfrm>
              <a:off x="-137125" y="658975"/>
              <a:ext cx="1649100" cy="16491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 name="Google Shape;27;p3"/>
            <p:cNvSpPr/>
            <p:nvPr/>
          </p:nvSpPr>
          <p:spPr>
            <a:xfrm>
              <a:off x="313650" y="1109750"/>
              <a:ext cx="747600" cy="7476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8" name="Google Shape;28;p3"/>
          <p:cNvSpPr txBox="1">
            <a:spLocks noGrp="1"/>
          </p:cNvSpPr>
          <p:nvPr>
            <p:ph type="ctrTitle"/>
          </p:nvPr>
        </p:nvSpPr>
        <p:spPr>
          <a:xfrm>
            <a:off x="3426400" y="2982400"/>
            <a:ext cx="5339200" cy="12756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000000"/>
              </a:buClr>
              <a:buSzPts val="5200"/>
              <a:buNone/>
              <a:defRPr sz="6933">
                <a:solidFill>
                  <a:srgbClr val="000000"/>
                </a:solidFill>
              </a:defRPr>
            </a:lvl1pPr>
            <a:lvl2pPr lvl="1" algn="ctr" rtl="0">
              <a:spcBef>
                <a:spcPts val="0"/>
              </a:spcBef>
              <a:spcAft>
                <a:spcPts val="0"/>
              </a:spcAft>
              <a:buClr>
                <a:srgbClr val="000000"/>
              </a:buClr>
              <a:buSzPts val="5200"/>
              <a:buNone/>
              <a:defRPr sz="6933">
                <a:solidFill>
                  <a:srgbClr val="000000"/>
                </a:solidFill>
              </a:defRPr>
            </a:lvl2pPr>
            <a:lvl3pPr lvl="2" algn="ctr" rtl="0">
              <a:spcBef>
                <a:spcPts val="0"/>
              </a:spcBef>
              <a:spcAft>
                <a:spcPts val="0"/>
              </a:spcAft>
              <a:buClr>
                <a:srgbClr val="000000"/>
              </a:buClr>
              <a:buSzPts val="5200"/>
              <a:buNone/>
              <a:defRPr sz="6933">
                <a:solidFill>
                  <a:srgbClr val="000000"/>
                </a:solidFill>
              </a:defRPr>
            </a:lvl3pPr>
            <a:lvl4pPr lvl="3" algn="ctr" rtl="0">
              <a:spcBef>
                <a:spcPts val="0"/>
              </a:spcBef>
              <a:spcAft>
                <a:spcPts val="0"/>
              </a:spcAft>
              <a:buClr>
                <a:srgbClr val="000000"/>
              </a:buClr>
              <a:buSzPts val="5200"/>
              <a:buNone/>
              <a:defRPr sz="6933">
                <a:solidFill>
                  <a:srgbClr val="000000"/>
                </a:solidFill>
              </a:defRPr>
            </a:lvl4pPr>
            <a:lvl5pPr lvl="4" algn="ctr" rtl="0">
              <a:spcBef>
                <a:spcPts val="0"/>
              </a:spcBef>
              <a:spcAft>
                <a:spcPts val="0"/>
              </a:spcAft>
              <a:buClr>
                <a:srgbClr val="000000"/>
              </a:buClr>
              <a:buSzPts val="5200"/>
              <a:buNone/>
              <a:defRPr sz="6933">
                <a:solidFill>
                  <a:srgbClr val="000000"/>
                </a:solidFill>
              </a:defRPr>
            </a:lvl5pPr>
            <a:lvl6pPr lvl="5" algn="ctr" rtl="0">
              <a:spcBef>
                <a:spcPts val="0"/>
              </a:spcBef>
              <a:spcAft>
                <a:spcPts val="0"/>
              </a:spcAft>
              <a:buClr>
                <a:srgbClr val="000000"/>
              </a:buClr>
              <a:buSzPts val="5200"/>
              <a:buNone/>
              <a:defRPr sz="6933">
                <a:solidFill>
                  <a:srgbClr val="000000"/>
                </a:solidFill>
              </a:defRPr>
            </a:lvl6pPr>
            <a:lvl7pPr lvl="6" algn="ctr" rtl="0">
              <a:spcBef>
                <a:spcPts val="0"/>
              </a:spcBef>
              <a:spcAft>
                <a:spcPts val="0"/>
              </a:spcAft>
              <a:buClr>
                <a:srgbClr val="000000"/>
              </a:buClr>
              <a:buSzPts val="5200"/>
              <a:buNone/>
              <a:defRPr sz="6933">
                <a:solidFill>
                  <a:srgbClr val="000000"/>
                </a:solidFill>
              </a:defRPr>
            </a:lvl7pPr>
            <a:lvl8pPr lvl="7" algn="ctr" rtl="0">
              <a:spcBef>
                <a:spcPts val="0"/>
              </a:spcBef>
              <a:spcAft>
                <a:spcPts val="0"/>
              </a:spcAft>
              <a:buClr>
                <a:srgbClr val="000000"/>
              </a:buClr>
              <a:buSzPts val="5200"/>
              <a:buNone/>
              <a:defRPr sz="6933">
                <a:solidFill>
                  <a:srgbClr val="000000"/>
                </a:solidFill>
              </a:defRPr>
            </a:lvl8pPr>
            <a:lvl9pPr lvl="8" algn="ctr" rtl="0">
              <a:spcBef>
                <a:spcPts val="0"/>
              </a:spcBef>
              <a:spcAft>
                <a:spcPts val="0"/>
              </a:spcAft>
              <a:buClr>
                <a:srgbClr val="000000"/>
              </a:buClr>
              <a:buSzPts val="5200"/>
              <a:buNone/>
              <a:defRPr sz="6933">
                <a:solidFill>
                  <a:srgbClr val="000000"/>
                </a:solidFill>
              </a:defRPr>
            </a:lvl9pPr>
          </a:lstStyle>
          <a:p>
            <a:endParaRPr/>
          </a:p>
        </p:txBody>
      </p:sp>
      <p:sp>
        <p:nvSpPr>
          <p:cNvPr id="29" name="Google Shape;29;p3"/>
          <p:cNvSpPr txBox="1">
            <a:spLocks noGrp="1"/>
          </p:cNvSpPr>
          <p:nvPr>
            <p:ph type="subTitle" idx="1"/>
          </p:nvPr>
        </p:nvSpPr>
        <p:spPr>
          <a:xfrm>
            <a:off x="3426400" y="4251601"/>
            <a:ext cx="5339200" cy="1046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000000"/>
              </a:buClr>
              <a:buSzPts val="1400"/>
              <a:buNone/>
              <a:defRPr sz="1867">
                <a:solidFill>
                  <a:srgbClr val="000000"/>
                </a:solidFill>
              </a:defRPr>
            </a:lvl1pPr>
            <a:lvl2pPr lvl="1" algn="ctr" rtl="0">
              <a:spcBef>
                <a:spcPts val="0"/>
              </a:spcBef>
              <a:spcAft>
                <a:spcPts val="0"/>
              </a:spcAft>
              <a:buClr>
                <a:srgbClr val="000000"/>
              </a:buClr>
              <a:buSzPts val="1400"/>
              <a:buNone/>
              <a:defRPr sz="1867">
                <a:solidFill>
                  <a:srgbClr val="000000"/>
                </a:solidFill>
              </a:defRPr>
            </a:lvl2pPr>
            <a:lvl3pPr lvl="2" algn="ctr" rtl="0">
              <a:spcBef>
                <a:spcPts val="0"/>
              </a:spcBef>
              <a:spcAft>
                <a:spcPts val="0"/>
              </a:spcAft>
              <a:buClr>
                <a:srgbClr val="000000"/>
              </a:buClr>
              <a:buSzPts val="1400"/>
              <a:buNone/>
              <a:defRPr sz="1867">
                <a:solidFill>
                  <a:srgbClr val="000000"/>
                </a:solidFill>
              </a:defRPr>
            </a:lvl3pPr>
            <a:lvl4pPr lvl="3" algn="ctr" rtl="0">
              <a:spcBef>
                <a:spcPts val="0"/>
              </a:spcBef>
              <a:spcAft>
                <a:spcPts val="0"/>
              </a:spcAft>
              <a:buClr>
                <a:srgbClr val="000000"/>
              </a:buClr>
              <a:buSzPts val="1400"/>
              <a:buNone/>
              <a:defRPr sz="1867">
                <a:solidFill>
                  <a:srgbClr val="000000"/>
                </a:solidFill>
              </a:defRPr>
            </a:lvl4pPr>
            <a:lvl5pPr lvl="4" algn="ctr" rtl="0">
              <a:spcBef>
                <a:spcPts val="0"/>
              </a:spcBef>
              <a:spcAft>
                <a:spcPts val="0"/>
              </a:spcAft>
              <a:buClr>
                <a:srgbClr val="000000"/>
              </a:buClr>
              <a:buSzPts val="1400"/>
              <a:buNone/>
              <a:defRPr sz="1867">
                <a:solidFill>
                  <a:srgbClr val="000000"/>
                </a:solidFill>
              </a:defRPr>
            </a:lvl5pPr>
            <a:lvl6pPr lvl="5" algn="ctr" rtl="0">
              <a:spcBef>
                <a:spcPts val="0"/>
              </a:spcBef>
              <a:spcAft>
                <a:spcPts val="0"/>
              </a:spcAft>
              <a:buClr>
                <a:srgbClr val="000000"/>
              </a:buClr>
              <a:buSzPts val="1400"/>
              <a:buNone/>
              <a:defRPr sz="1867">
                <a:solidFill>
                  <a:srgbClr val="000000"/>
                </a:solidFill>
              </a:defRPr>
            </a:lvl6pPr>
            <a:lvl7pPr lvl="6" algn="ctr" rtl="0">
              <a:spcBef>
                <a:spcPts val="0"/>
              </a:spcBef>
              <a:spcAft>
                <a:spcPts val="0"/>
              </a:spcAft>
              <a:buClr>
                <a:srgbClr val="000000"/>
              </a:buClr>
              <a:buSzPts val="1400"/>
              <a:buNone/>
              <a:defRPr sz="1867">
                <a:solidFill>
                  <a:srgbClr val="000000"/>
                </a:solidFill>
              </a:defRPr>
            </a:lvl7pPr>
            <a:lvl8pPr lvl="7" algn="ctr" rtl="0">
              <a:spcBef>
                <a:spcPts val="0"/>
              </a:spcBef>
              <a:spcAft>
                <a:spcPts val="0"/>
              </a:spcAft>
              <a:buClr>
                <a:srgbClr val="000000"/>
              </a:buClr>
              <a:buSzPts val="1400"/>
              <a:buNone/>
              <a:defRPr sz="1867">
                <a:solidFill>
                  <a:srgbClr val="000000"/>
                </a:solidFill>
              </a:defRPr>
            </a:lvl8pPr>
            <a:lvl9pPr lvl="8" algn="ctr" rtl="0">
              <a:spcBef>
                <a:spcPts val="0"/>
              </a:spcBef>
              <a:spcAft>
                <a:spcPts val="0"/>
              </a:spcAft>
              <a:buClr>
                <a:srgbClr val="000000"/>
              </a:buClr>
              <a:buSzPts val="1400"/>
              <a:buNone/>
              <a:defRPr sz="1867">
                <a:solidFill>
                  <a:srgbClr val="000000"/>
                </a:solidFill>
              </a:defRPr>
            </a:lvl9pPr>
          </a:lstStyle>
          <a:p>
            <a:endParaRPr/>
          </a:p>
        </p:txBody>
      </p:sp>
      <p:grpSp>
        <p:nvGrpSpPr>
          <p:cNvPr id="30" name="Google Shape;30;p3"/>
          <p:cNvGrpSpPr/>
          <p:nvPr/>
        </p:nvGrpSpPr>
        <p:grpSpPr>
          <a:xfrm>
            <a:off x="1019767" y="585833"/>
            <a:ext cx="2566000" cy="2566000"/>
            <a:chOff x="6680825" y="2549350"/>
            <a:chExt cx="1539600" cy="1539600"/>
          </a:xfrm>
        </p:grpSpPr>
        <p:sp>
          <p:nvSpPr>
            <p:cNvPr id="31" name="Google Shape;31;p3"/>
            <p:cNvSpPr/>
            <p:nvPr/>
          </p:nvSpPr>
          <p:spPr>
            <a:xfrm>
              <a:off x="6825669" y="2694194"/>
              <a:ext cx="1249800" cy="1249800"/>
            </a:xfrm>
            <a:prstGeom prst="ellipse">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 name="Google Shape;32;p3"/>
            <p:cNvSpPr/>
            <p:nvPr/>
          </p:nvSpPr>
          <p:spPr>
            <a:xfrm>
              <a:off x="6894850" y="2763375"/>
              <a:ext cx="1111200" cy="1111200"/>
            </a:xfrm>
            <a:prstGeom prst="ellipse">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 name="Google Shape;33;p3"/>
            <p:cNvSpPr/>
            <p:nvPr/>
          </p:nvSpPr>
          <p:spPr>
            <a:xfrm>
              <a:off x="6680825" y="2549350"/>
              <a:ext cx="1539600" cy="1539600"/>
            </a:xfrm>
            <a:prstGeom prst="donut">
              <a:avLst>
                <a:gd name="adj" fmla="val 495"/>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956264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0917F48F-465C-49A4-975D-F51D41B72336}" type="datetimeFigureOut">
              <a:rPr lang="en-US" smtClean="0"/>
              <a:t>6/4/2024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134493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0917F48F-465C-49A4-975D-F51D41B72336}" type="datetimeFigureOut">
              <a:rPr lang="en-US" smtClean="0"/>
              <a:t>6/4/2024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110776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p:cNvSpPr>
            <a:spLocks noGrp="1"/>
          </p:cNvSpPr>
          <p:nvPr>
            <p:ph type="dt" sz="half" idx="10"/>
          </p:nvPr>
        </p:nvSpPr>
        <p:spPr/>
        <p:txBody>
          <a:bodyPr/>
          <a:lstStyle/>
          <a:p>
            <a:fld id="{0917F48F-465C-49A4-975D-F51D41B72336}" type="datetimeFigureOut">
              <a:rPr lang="en-US" smtClean="0"/>
              <a:t>6/4/2024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3183737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p:cNvSpPr>
            <a:spLocks noGrp="1"/>
          </p:cNvSpPr>
          <p:nvPr>
            <p:ph type="dt" sz="half" idx="10"/>
          </p:nvPr>
        </p:nvSpPr>
        <p:spPr/>
        <p:txBody>
          <a:bodyPr/>
          <a:lstStyle/>
          <a:p>
            <a:fld id="{0917F48F-465C-49A4-975D-F51D41B72336}" type="datetimeFigureOut">
              <a:rPr lang="en-US" smtClean="0"/>
              <a:t>6/4/2024</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623769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fecha 2"/>
          <p:cNvSpPr>
            <a:spLocks noGrp="1"/>
          </p:cNvSpPr>
          <p:nvPr>
            <p:ph type="dt" sz="half" idx="10"/>
          </p:nvPr>
        </p:nvSpPr>
        <p:spPr/>
        <p:txBody>
          <a:bodyPr/>
          <a:lstStyle/>
          <a:p>
            <a:fld id="{0917F48F-465C-49A4-975D-F51D41B72336}" type="datetimeFigureOut">
              <a:rPr lang="en-US" smtClean="0"/>
              <a:t>6/4/2024</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283300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917F48F-465C-49A4-975D-F51D41B72336}" type="datetimeFigureOut">
              <a:rPr lang="en-US" smtClean="0"/>
              <a:t>6/4/2024</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3279647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0917F48F-465C-49A4-975D-F51D41B72336}" type="datetimeFigureOut">
              <a:rPr lang="en-US" smtClean="0"/>
              <a:t>6/4/2024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595921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0917F48F-465C-49A4-975D-F51D41B72336}" type="datetimeFigureOut">
              <a:rPr lang="en-US" smtClean="0"/>
              <a:t>6/4/2024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3713135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17F48F-465C-49A4-975D-F51D41B72336}" type="datetimeFigureOut">
              <a:rPr lang="en-US" smtClean="0"/>
              <a:t>6/4/2024</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E4F4A-C13B-4CB1-BB4B-D1C52EA646EF}" type="slidenum">
              <a:rPr lang="en-US" smtClean="0"/>
              <a:t>‹Nº›</a:t>
            </a:fld>
            <a:endParaRPr lang="en-US"/>
          </a:p>
        </p:txBody>
      </p:sp>
    </p:spTree>
    <p:extLst>
      <p:ext uri="{BB962C8B-B14F-4D97-AF65-F5344CB8AC3E}">
        <p14:creationId xmlns:p14="http://schemas.microsoft.com/office/powerpoint/2010/main" val="193017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5.xml"/><Relationship Id="rId3" Type="http://schemas.openxmlformats.org/officeDocument/2006/relationships/image" Target="../media/image1.png"/><Relationship Id="rId7" Type="http://schemas.openxmlformats.org/officeDocument/2006/relationships/diagramLayout" Target="../diagrams/layout5.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Data" Target="../diagrams/data5.xml"/><Relationship Id="rId5" Type="http://schemas.openxmlformats.org/officeDocument/2006/relationships/image" Target="../media/image3.png"/><Relationship Id="rId10" Type="http://schemas.microsoft.com/office/2007/relationships/diagramDrawing" Target="../diagrams/drawing5.xml"/><Relationship Id="rId4" Type="http://schemas.openxmlformats.org/officeDocument/2006/relationships/image" Target="../media/image2.png"/><Relationship Id="rId9" Type="http://schemas.openxmlformats.org/officeDocument/2006/relationships/diagramColors" Target="../diagrams/colors5.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1.png"/><Relationship Id="rId7" Type="http://schemas.openxmlformats.org/officeDocument/2006/relationships/diagramLayout" Target="../diagrams/layout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Data" Target="../diagrams/data1.xml"/><Relationship Id="rId5" Type="http://schemas.openxmlformats.org/officeDocument/2006/relationships/image" Target="../media/image3.png"/><Relationship Id="rId10" Type="http://schemas.microsoft.com/office/2007/relationships/diagramDrawing" Target="../diagrams/drawing1.xml"/><Relationship Id="rId4" Type="http://schemas.openxmlformats.org/officeDocument/2006/relationships/image" Target="../media/image2.png"/><Relationship Id="rId9" Type="http://schemas.openxmlformats.org/officeDocument/2006/relationships/diagramColors" Target="../diagrams/colors1.xml"/></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image" Target="../media/image1.png"/><Relationship Id="rId7" Type="http://schemas.openxmlformats.org/officeDocument/2006/relationships/diagramLayout" Target="../diagrams/layout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Data" Target="../diagrams/data2.xml"/><Relationship Id="rId5" Type="http://schemas.openxmlformats.org/officeDocument/2006/relationships/image" Target="../media/image3.png"/><Relationship Id="rId10" Type="http://schemas.microsoft.com/office/2007/relationships/diagramDrawing" Target="../diagrams/drawing2.xml"/><Relationship Id="rId4" Type="http://schemas.openxmlformats.org/officeDocument/2006/relationships/image" Target="../media/image2.png"/><Relationship Id="rId9" Type="http://schemas.openxmlformats.org/officeDocument/2006/relationships/diagramColors" Target="../diagrams/colors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image" Target="../media/image1.png"/><Relationship Id="rId7" Type="http://schemas.openxmlformats.org/officeDocument/2006/relationships/diagramLayout" Target="../diagrams/layout3.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Data" Target="../diagrams/data3.xml"/><Relationship Id="rId5" Type="http://schemas.openxmlformats.org/officeDocument/2006/relationships/image" Target="../media/image3.png"/><Relationship Id="rId10" Type="http://schemas.microsoft.com/office/2007/relationships/diagramDrawing" Target="../diagrams/drawing3.xml"/><Relationship Id="rId4" Type="http://schemas.openxmlformats.org/officeDocument/2006/relationships/image" Target="../media/image2.png"/><Relationship Id="rId9" Type="http://schemas.openxmlformats.org/officeDocument/2006/relationships/diagramColors" Target="../diagrams/colors3.xml"/></Relationships>
</file>

<file path=ppt/slides/_rels/slide9.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image" Target="../media/image1.png"/><Relationship Id="rId7" Type="http://schemas.openxmlformats.org/officeDocument/2006/relationships/diagramLayout" Target="../diagrams/layout4.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Data" Target="../diagrams/data4.xml"/><Relationship Id="rId5" Type="http://schemas.openxmlformats.org/officeDocument/2006/relationships/image" Target="../media/image3.png"/><Relationship Id="rId10" Type="http://schemas.microsoft.com/office/2007/relationships/diagramDrawing" Target="../diagrams/drawing4.xml"/><Relationship Id="rId4" Type="http://schemas.openxmlformats.org/officeDocument/2006/relationships/image" Target="../media/image2.png"/><Relationship Id="rId9" Type="http://schemas.openxmlformats.org/officeDocument/2006/relationships/diagramColors" Target="../diagrams/colors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0000"/>
          </a:schemeClr>
        </a:solidFill>
        <a:effectLst/>
      </p:bgPr>
    </p:bg>
    <p:spTree>
      <p:nvGrpSpPr>
        <p:cNvPr id="1" name=""/>
        <p:cNvGrpSpPr/>
        <p:nvPr/>
      </p:nvGrpSpPr>
      <p:grpSpPr>
        <a:xfrm>
          <a:off x="0" y="0"/>
          <a:ext cx="0" cy="0"/>
          <a:chOff x="0" y="0"/>
          <a:chExt cx="0" cy="0"/>
        </a:xfrm>
      </p:grpSpPr>
      <p:sp>
        <p:nvSpPr>
          <p:cNvPr id="13" name="Elipse 12">
            <a:extLst>
              <a:ext uri="{FF2B5EF4-FFF2-40B4-BE49-F238E27FC236}">
                <a16:creationId xmlns:a16="http://schemas.microsoft.com/office/drawing/2014/main" id="{AFD97580-3A4A-4CE1-9C92-51D16EEBC703}"/>
              </a:ext>
            </a:extLst>
          </p:cNvPr>
          <p:cNvSpPr/>
          <p:nvPr/>
        </p:nvSpPr>
        <p:spPr>
          <a:xfrm>
            <a:off x="8071774" y="424688"/>
            <a:ext cx="6843076" cy="6843076"/>
          </a:xfrm>
          <a:prstGeom prst="ellipse">
            <a:avLst/>
          </a:prstGeom>
          <a:solidFill>
            <a:schemeClr val="bg2">
              <a:lumMod val="90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2" name="Rectángulo 1"/>
          <p:cNvSpPr/>
          <p:nvPr/>
        </p:nvSpPr>
        <p:spPr>
          <a:xfrm>
            <a:off x="864287" y="3846227"/>
            <a:ext cx="368300" cy="29753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Google Shape;239;p22"/>
          <p:cNvSpPr txBox="1">
            <a:spLocks/>
          </p:cNvSpPr>
          <p:nvPr/>
        </p:nvSpPr>
        <p:spPr>
          <a:xfrm>
            <a:off x="3945899" y="3467799"/>
            <a:ext cx="430020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ES" sz="2000" dirty="0">
                <a:latin typeface="Arial" panose="020B0604020202020204" pitchFamily="34" charset="0"/>
                <a:cs typeface="Arial" panose="020B0604020202020204" pitchFamily="34" charset="0"/>
              </a:rPr>
              <a:t>Órgano de línea de la PGE</a:t>
            </a:r>
          </a:p>
        </p:txBody>
      </p:sp>
      <p:sp>
        <p:nvSpPr>
          <p:cNvPr id="6" name="Google Shape;239;p22"/>
          <p:cNvSpPr txBox="1">
            <a:spLocks/>
          </p:cNvSpPr>
          <p:nvPr/>
        </p:nvSpPr>
        <p:spPr>
          <a:xfrm>
            <a:off x="973090" y="4883446"/>
            <a:ext cx="470543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2000" b="1" dirty="0">
                <a:latin typeface="Arial" panose="020B0604020202020204" pitchFamily="34" charset="0"/>
                <a:cs typeface="Arial" panose="020B0604020202020204" pitchFamily="34" charset="0"/>
              </a:rPr>
              <a:t>Abog. Williams Huaricapcha Alvino</a:t>
            </a:r>
          </a:p>
        </p:txBody>
      </p:sp>
      <p:sp>
        <p:nvSpPr>
          <p:cNvPr id="7" name="Google Shape;239;p22"/>
          <p:cNvSpPr txBox="1">
            <a:spLocks/>
          </p:cNvSpPr>
          <p:nvPr/>
        </p:nvSpPr>
        <p:spPr>
          <a:xfrm>
            <a:off x="852171" y="5269675"/>
            <a:ext cx="4826350" cy="999737"/>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ES" sz="2000" dirty="0">
                <a:latin typeface="Arial" panose="020B0604020202020204" pitchFamily="34" charset="0"/>
                <a:cs typeface="Arial" panose="020B0604020202020204" pitchFamily="34" charset="0"/>
              </a:rPr>
              <a:t>Especialista en Derecho Administrativo y Gestión Pública</a:t>
            </a:r>
          </a:p>
        </p:txBody>
      </p:sp>
      <p:cxnSp>
        <p:nvCxnSpPr>
          <p:cNvPr id="9" name="Conector recto 8"/>
          <p:cNvCxnSpPr>
            <a:cxnSpLocks/>
          </p:cNvCxnSpPr>
          <p:nvPr/>
        </p:nvCxnSpPr>
        <p:spPr>
          <a:xfrm>
            <a:off x="883883" y="5040455"/>
            <a:ext cx="0" cy="999737"/>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Elipse 10">
            <a:extLst>
              <a:ext uri="{FF2B5EF4-FFF2-40B4-BE49-F238E27FC236}">
                <a16:creationId xmlns:a16="http://schemas.microsoft.com/office/drawing/2014/main" id="{F86EE8D5-3674-44B8-8B9E-F6CC84D0D4C3}"/>
              </a:ext>
            </a:extLst>
          </p:cNvPr>
          <p:cNvSpPr/>
          <p:nvPr/>
        </p:nvSpPr>
        <p:spPr>
          <a:xfrm>
            <a:off x="8847643" y="1628591"/>
            <a:ext cx="4370832" cy="4370832"/>
          </a:xfrm>
          <a:prstGeom prst="ellipse">
            <a:avLst/>
          </a:prstGeom>
          <a:solidFill>
            <a:schemeClr val="bg1">
              <a:lumMod val="9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4" name="Imagen 13">
            <a:extLst>
              <a:ext uri="{FF2B5EF4-FFF2-40B4-BE49-F238E27FC236}">
                <a16:creationId xmlns:a16="http://schemas.microsoft.com/office/drawing/2014/main" id="{B2D7EB05-F3E9-4594-B1A1-E69D6B514A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44506" y="434472"/>
            <a:ext cx="1781144" cy="435767"/>
          </a:xfrm>
          <a:prstGeom prst="rect">
            <a:avLst/>
          </a:prstGeom>
        </p:spPr>
      </p:pic>
      <p:pic>
        <p:nvPicPr>
          <p:cNvPr id="16" name="Imagen 15">
            <a:extLst>
              <a:ext uri="{FF2B5EF4-FFF2-40B4-BE49-F238E27FC236}">
                <a16:creationId xmlns:a16="http://schemas.microsoft.com/office/drawing/2014/main" id="{2F976F5C-52D8-4F81-934F-840469F620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9389" y="385173"/>
            <a:ext cx="1381977" cy="534365"/>
          </a:xfrm>
          <a:prstGeom prst="rect">
            <a:avLst/>
          </a:prstGeom>
        </p:spPr>
      </p:pic>
      <p:pic>
        <p:nvPicPr>
          <p:cNvPr id="18" name="Imagen 17">
            <a:extLst>
              <a:ext uri="{FF2B5EF4-FFF2-40B4-BE49-F238E27FC236}">
                <a16:creationId xmlns:a16="http://schemas.microsoft.com/office/drawing/2014/main" id="{1BAD1C45-0BC0-44EE-944C-103B1C89DC3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67448" y="454829"/>
            <a:ext cx="2169953" cy="395053"/>
          </a:xfrm>
          <a:prstGeom prst="rect">
            <a:avLst/>
          </a:prstGeom>
        </p:spPr>
      </p:pic>
      <p:sp>
        <p:nvSpPr>
          <p:cNvPr id="21" name="Google Shape;239;p22">
            <a:extLst>
              <a:ext uri="{FF2B5EF4-FFF2-40B4-BE49-F238E27FC236}">
                <a16:creationId xmlns:a16="http://schemas.microsoft.com/office/drawing/2014/main" id="{3C57A1B3-C7F3-4084-9594-279F3B390DF5}"/>
              </a:ext>
            </a:extLst>
          </p:cNvPr>
          <p:cNvSpPr txBox="1">
            <a:spLocks/>
          </p:cNvSpPr>
          <p:nvPr/>
        </p:nvSpPr>
        <p:spPr>
          <a:xfrm>
            <a:off x="3433801" y="314825"/>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p:txBody>
      </p:sp>
      <p:cxnSp>
        <p:nvCxnSpPr>
          <p:cNvPr id="22" name="Conector recto 21">
            <a:extLst>
              <a:ext uri="{FF2B5EF4-FFF2-40B4-BE49-F238E27FC236}">
                <a16:creationId xmlns:a16="http://schemas.microsoft.com/office/drawing/2014/main" id="{9A0E4702-3C56-430F-AC55-2F8291288C8F}"/>
              </a:ext>
            </a:extLst>
          </p:cNvPr>
          <p:cNvCxnSpPr>
            <a:cxnSpLocks/>
          </p:cNvCxnSpPr>
          <p:nvPr/>
        </p:nvCxnSpPr>
        <p:spPr>
          <a:xfrm>
            <a:off x="3414751" y="388821"/>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 name="Google Shape;269;p25"/>
          <p:cNvSpPr txBox="1">
            <a:spLocks/>
          </p:cNvSpPr>
          <p:nvPr/>
        </p:nvSpPr>
        <p:spPr>
          <a:xfrm>
            <a:off x="883883" y="2225797"/>
            <a:ext cx="10426793" cy="1252236"/>
          </a:xfrm>
          <a:prstGeom prst="rect">
            <a:avLst/>
          </a:prstGeom>
        </p:spPr>
        <p:txBody>
          <a:bodyPr spcFirstLastPara="1" vert="horz" wrap="square" lIns="121900" tIns="121900" rIns="121900" bIns="12190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s-ES" sz="3600" b="1" dirty="0">
                <a:latin typeface="Arial" panose="020B0604020202020204" pitchFamily="34" charset="0"/>
                <a:cs typeface="Arial" panose="020B0604020202020204" pitchFamily="34" charset="0"/>
              </a:rPr>
              <a:t>Dirección de Aplicación Jurídica Procesal (DAJP</a:t>
            </a:r>
            <a:r>
              <a:rPr lang="es-ES" sz="3600" b="1" dirty="0">
                <a:latin typeface="Poppins" panose="020B0604020202020204" charset="0"/>
                <a:cs typeface="Poppins" panose="020B0604020202020204" charset="0"/>
              </a:rPr>
              <a:t>)</a:t>
            </a:r>
          </a:p>
        </p:txBody>
      </p:sp>
    </p:spTree>
    <p:extLst>
      <p:ext uri="{BB962C8B-B14F-4D97-AF65-F5344CB8AC3E}">
        <p14:creationId xmlns:p14="http://schemas.microsoft.com/office/powerpoint/2010/main" val="998053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Elipse 1"/>
          <p:cNvSpPr/>
          <p:nvPr/>
        </p:nvSpPr>
        <p:spPr>
          <a:xfrm>
            <a:off x="3469607" y="882575"/>
            <a:ext cx="5252720" cy="525272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Google Shape;219;p20"/>
          <p:cNvSpPr txBox="1">
            <a:spLocks noGrp="1"/>
          </p:cNvSpPr>
          <p:nvPr>
            <p:ph type="sldNum" idx="12"/>
          </p:nvPr>
        </p:nvSpPr>
        <p:spPr>
          <a:xfrm>
            <a:off x="11407833" y="6101933"/>
            <a:ext cx="580800" cy="5808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10</a:t>
            </a:fld>
            <a:endParaRPr/>
          </a:p>
        </p:txBody>
      </p:sp>
      <p:sp>
        <p:nvSpPr>
          <p:cNvPr id="18" name="Elipse 17"/>
          <p:cNvSpPr/>
          <p:nvPr/>
        </p:nvSpPr>
        <p:spPr>
          <a:xfrm>
            <a:off x="2623770" y="36738"/>
            <a:ext cx="6944393" cy="694439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Elipse 18"/>
          <p:cNvSpPr/>
          <p:nvPr/>
        </p:nvSpPr>
        <p:spPr>
          <a:xfrm>
            <a:off x="1338206" y="-853063"/>
            <a:ext cx="10181131" cy="938276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ipse 19"/>
          <p:cNvSpPr/>
          <p:nvPr/>
        </p:nvSpPr>
        <p:spPr>
          <a:xfrm>
            <a:off x="918054" y="-1219012"/>
            <a:ext cx="11021434" cy="101146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ángulo 21">
            <a:extLst>
              <a:ext uri="{FF2B5EF4-FFF2-40B4-BE49-F238E27FC236}">
                <a16:creationId xmlns:a16="http://schemas.microsoft.com/office/drawing/2014/main" id="{EBD8AF66-7BF8-4476-95BA-E0707B8488C1}"/>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23" name="Imagen 22">
            <a:extLst>
              <a:ext uri="{FF2B5EF4-FFF2-40B4-BE49-F238E27FC236}">
                <a16:creationId xmlns:a16="http://schemas.microsoft.com/office/drawing/2014/main" id="{DCDCB451-52D8-4B0E-AE72-C83092B057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24" name="Imagen 23">
            <a:extLst>
              <a:ext uri="{FF2B5EF4-FFF2-40B4-BE49-F238E27FC236}">
                <a16:creationId xmlns:a16="http://schemas.microsoft.com/office/drawing/2014/main" id="{DF5539E6-CA4C-42C8-9401-BC2801B298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25" name="Imagen 24">
            <a:extLst>
              <a:ext uri="{FF2B5EF4-FFF2-40B4-BE49-F238E27FC236}">
                <a16:creationId xmlns:a16="http://schemas.microsoft.com/office/drawing/2014/main" id="{911AE81F-F82A-45BB-B57A-2CFE6BB917F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6" name="Google Shape;239;p22">
            <a:extLst>
              <a:ext uri="{FF2B5EF4-FFF2-40B4-BE49-F238E27FC236}">
                <a16:creationId xmlns:a16="http://schemas.microsoft.com/office/drawing/2014/main" id="{0A2911E0-13D3-41AC-A9CB-C684BFC4BF90}"/>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a:p>
            <a:pPr marL="0" indent="0">
              <a:lnSpc>
                <a:spcPct val="100000"/>
              </a:lnSpc>
              <a:spcBef>
                <a:spcPts val="0"/>
              </a:spcBef>
              <a:buFont typeface="Arial" panose="020B0604020202020204" pitchFamily="34" charset="0"/>
              <a:buNone/>
            </a:pPr>
            <a:endParaRPr lang="es-ES" sz="1200" dirty="0">
              <a:latin typeface="Poppins" panose="020B0604020202020204" charset="0"/>
              <a:cs typeface="Poppins" panose="020B0604020202020204" charset="0"/>
            </a:endParaRPr>
          </a:p>
        </p:txBody>
      </p:sp>
      <p:cxnSp>
        <p:nvCxnSpPr>
          <p:cNvPr id="27" name="Conector recto 26">
            <a:extLst>
              <a:ext uri="{FF2B5EF4-FFF2-40B4-BE49-F238E27FC236}">
                <a16:creationId xmlns:a16="http://schemas.microsoft.com/office/drawing/2014/main" id="{E6D2BD06-5933-4D9B-AD1F-82E48D9567B1}"/>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CuadroTexto 16">
            <a:extLst>
              <a:ext uri="{FF2B5EF4-FFF2-40B4-BE49-F238E27FC236}">
                <a16:creationId xmlns:a16="http://schemas.microsoft.com/office/drawing/2014/main" id="{793A6B0E-7019-4531-BE7E-F443DB51ED24}"/>
              </a:ext>
            </a:extLst>
          </p:cNvPr>
          <p:cNvSpPr txBox="1"/>
          <p:nvPr/>
        </p:nvSpPr>
        <p:spPr>
          <a:xfrm>
            <a:off x="1280913" y="1158411"/>
            <a:ext cx="9416880" cy="769441"/>
          </a:xfrm>
          <a:prstGeom prst="rect">
            <a:avLst/>
          </a:prstGeom>
          <a:solidFill>
            <a:schemeClr val="bg1"/>
          </a:solidFill>
        </p:spPr>
        <p:txBody>
          <a:bodyPr wrap="square">
            <a:spAutoFit/>
          </a:bodyPr>
          <a:lstStyle/>
          <a:p>
            <a:pPr algn="ctr"/>
            <a:r>
              <a:rPr kumimoji="0" lang="es-MX" sz="2400" b="1" i="0"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Criterios</a:t>
            </a:r>
            <a:br>
              <a:rPr kumimoji="0" lang="es-MX" sz="2000" b="1" i="0" u="sng"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br>
            <a:endParaRPr kumimoji="0" lang="es-MX" sz="20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p:sp>
        <p:nvSpPr>
          <p:cNvPr id="3" name="CuadroTexto 2">
            <a:extLst>
              <a:ext uri="{FF2B5EF4-FFF2-40B4-BE49-F238E27FC236}">
                <a16:creationId xmlns:a16="http://schemas.microsoft.com/office/drawing/2014/main" id="{297D9811-A3B3-EAA3-2BA4-BFC5E5A59612}"/>
              </a:ext>
            </a:extLst>
          </p:cNvPr>
          <p:cNvSpPr txBox="1"/>
          <p:nvPr/>
        </p:nvSpPr>
        <p:spPr>
          <a:xfrm>
            <a:off x="988924" y="3299027"/>
            <a:ext cx="3881399" cy="646331"/>
          </a:xfrm>
          <a:prstGeom prst="rect">
            <a:avLst/>
          </a:prstGeom>
          <a:noFill/>
        </p:spPr>
        <p:txBody>
          <a:bodyPr wrap="square" rtlCol="0">
            <a:spAutoFit/>
          </a:bodyPr>
          <a:lstStyle/>
          <a:p>
            <a:endParaRPr lang="es-MX" dirty="0"/>
          </a:p>
          <a:p>
            <a:endParaRPr lang="es-PE" dirty="0"/>
          </a:p>
        </p:txBody>
      </p:sp>
      <p:graphicFrame>
        <p:nvGraphicFramePr>
          <p:cNvPr id="10" name="Diagrama 9">
            <a:extLst>
              <a:ext uri="{FF2B5EF4-FFF2-40B4-BE49-F238E27FC236}">
                <a16:creationId xmlns:a16="http://schemas.microsoft.com/office/drawing/2014/main" id="{859266A4-1608-D6DA-1E3A-F1528E8AB739}"/>
              </a:ext>
            </a:extLst>
          </p:cNvPr>
          <p:cNvGraphicFramePr/>
          <p:nvPr>
            <p:extLst>
              <p:ext uri="{D42A27DB-BD31-4B8C-83A1-F6EECF244321}">
                <p14:modId xmlns:p14="http://schemas.microsoft.com/office/powerpoint/2010/main" val="2831335806"/>
              </p:ext>
            </p:extLst>
          </p:nvPr>
        </p:nvGraphicFramePr>
        <p:xfrm>
          <a:off x="3040420" y="2587672"/>
          <a:ext cx="6111091" cy="372476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46" name="Tabla 5">
            <a:extLst>
              <a:ext uri="{FF2B5EF4-FFF2-40B4-BE49-F238E27FC236}">
                <a16:creationId xmlns:a16="http://schemas.microsoft.com/office/drawing/2014/main" id="{E06EC2E6-279E-43A7-56E5-E3A4AB011D3B}"/>
              </a:ext>
            </a:extLst>
          </p:cNvPr>
          <p:cNvGraphicFramePr>
            <a:graphicFrameLocks noGrp="1"/>
          </p:cNvGraphicFramePr>
          <p:nvPr>
            <p:extLst>
              <p:ext uri="{D42A27DB-BD31-4B8C-83A1-F6EECF244321}">
                <p14:modId xmlns:p14="http://schemas.microsoft.com/office/powerpoint/2010/main" val="4007560467"/>
              </p:ext>
            </p:extLst>
          </p:nvPr>
        </p:nvGraphicFramePr>
        <p:xfrm>
          <a:off x="718801" y="1744524"/>
          <a:ext cx="10754327" cy="640080"/>
        </p:xfrm>
        <a:graphic>
          <a:graphicData uri="http://schemas.openxmlformats.org/drawingml/2006/table">
            <a:tbl>
              <a:tblPr firstRow="1" bandRow="1">
                <a:tableStyleId>{5C22544A-7EE6-4342-B048-85BDC9FD1C3A}</a:tableStyleId>
              </a:tblPr>
              <a:tblGrid>
                <a:gridCol w="10754327">
                  <a:extLst>
                    <a:ext uri="{9D8B030D-6E8A-4147-A177-3AD203B41FA5}">
                      <a16:colId xmlns:a16="http://schemas.microsoft.com/office/drawing/2014/main" val="1965470364"/>
                    </a:ext>
                  </a:extLst>
                </a:gridCol>
              </a:tblGrid>
              <a:tr h="639374">
                <a:tc>
                  <a:txBody>
                    <a:bodyPr/>
                    <a:lstStyle/>
                    <a:p>
                      <a:r>
                        <a:rPr lang="es-MX" b="0" dirty="0">
                          <a:solidFill>
                            <a:schemeClr val="tx1"/>
                          </a:solidFill>
                          <a:latin typeface="Arial" panose="020B0604020202020204" pitchFamily="34" charset="0"/>
                          <a:cs typeface="Arial" panose="020B0604020202020204" pitchFamily="34" charset="0"/>
                        </a:rPr>
                        <a:t>De acuerdo al </a:t>
                      </a:r>
                      <a:r>
                        <a:rPr lang="es-MX" b="1" dirty="0">
                          <a:solidFill>
                            <a:schemeClr val="tx1"/>
                          </a:solidFill>
                          <a:latin typeface="Arial" panose="020B0604020202020204" pitchFamily="34" charset="0"/>
                          <a:cs typeface="Arial" panose="020B0604020202020204" pitchFamily="34" charset="0"/>
                        </a:rPr>
                        <a:t>numeral 9.1.5 de la </a:t>
                      </a:r>
                      <a:r>
                        <a:rPr lang="es-PE" b="1" dirty="0">
                          <a:solidFill>
                            <a:schemeClr val="tx1"/>
                          </a:solidFill>
                          <a:latin typeface="Arial" panose="020B0604020202020204" pitchFamily="34" charset="0"/>
                          <a:cs typeface="Arial" panose="020B0604020202020204" pitchFamily="34" charset="0"/>
                        </a:rPr>
                        <a:t>Directiva N.º 002-2023-JUS/PGE-CD</a:t>
                      </a:r>
                      <a:r>
                        <a:rPr lang="es-MX" b="0" dirty="0">
                          <a:solidFill>
                            <a:schemeClr val="tx1"/>
                          </a:solidFill>
                          <a:latin typeface="Arial" panose="020B0604020202020204" pitchFamily="34" charset="0"/>
                          <a:cs typeface="Arial" panose="020B0604020202020204" pitchFamily="34" charset="0"/>
                        </a:rPr>
                        <a:t>, la Dirección de Aplicación Jurídico Procesal elabora su informe técnico considerando cualquiera de los siguientes criterios:</a:t>
                      </a:r>
                    </a:p>
                  </a:txBody>
                  <a:tcPr anchor="ctr">
                    <a:solidFill>
                      <a:schemeClr val="bg2">
                        <a:lumMod val="75000"/>
                      </a:schemeClr>
                    </a:solidFill>
                  </a:tcPr>
                </a:tc>
                <a:extLst>
                  <a:ext uri="{0D108BD9-81ED-4DB2-BD59-A6C34878D82A}">
                    <a16:rowId xmlns:a16="http://schemas.microsoft.com/office/drawing/2014/main" val="2366415150"/>
                  </a:ext>
                </a:extLst>
              </a:tr>
            </a:tbl>
          </a:graphicData>
        </a:graphic>
      </p:graphicFrame>
    </p:spTree>
    <p:extLst>
      <p:ext uri="{BB962C8B-B14F-4D97-AF65-F5344CB8AC3E}">
        <p14:creationId xmlns:p14="http://schemas.microsoft.com/office/powerpoint/2010/main" val="3661315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Elipse 1"/>
          <p:cNvSpPr/>
          <p:nvPr/>
        </p:nvSpPr>
        <p:spPr>
          <a:xfrm>
            <a:off x="3469607" y="882575"/>
            <a:ext cx="5252720" cy="525272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Google Shape;219;p20"/>
          <p:cNvSpPr txBox="1">
            <a:spLocks noGrp="1"/>
          </p:cNvSpPr>
          <p:nvPr>
            <p:ph type="sldNum" idx="12"/>
          </p:nvPr>
        </p:nvSpPr>
        <p:spPr>
          <a:xfrm>
            <a:off x="11407833" y="6101933"/>
            <a:ext cx="580800" cy="5808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11</a:t>
            </a:fld>
            <a:endParaRPr/>
          </a:p>
        </p:txBody>
      </p:sp>
      <p:sp>
        <p:nvSpPr>
          <p:cNvPr id="18" name="Elipse 17"/>
          <p:cNvSpPr/>
          <p:nvPr/>
        </p:nvSpPr>
        <p:spPr>
          <a:xfrm>
            <a:off x="2623770" y="36738"/>
            <a:ext cx="6944393" cy="694439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Elipse 18"/>
          <p:cNvSpPr/>
          <p:nvPr/>
        </p:nvSpPr>
        <p:spPr>
          <a:xfrm>
            <a:off x="1338206" y="-853063"/>
            <a:ext cx="10181131" cy="938276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ipse 19"/>
          <p:cNvSpPr/>
          <p:nvPr/>
        </p:nvSpPr>
        <p:spPr>
          <a:xfrm>
            <a:off x="918054" y="-1219012"/>
            <a:ext cx="11021434" cy="101146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Conector recto 3"/>
          <p:cNvCxnSpPr/>
          <p:nvPr/>
        </p:nvCxnSpPr>
        <p:spPr>
          <a:xfrm>
            <a:off x="4722471" y="5463136"/>
            <a:ext cx="2662177"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
        <p:nvSpPr>
          <p:cNvPr id="22" name="Rectángulo 21">
            <a:extLst>
              <a:ext uri="{FF2B5EF4-FFF2-40B4-BE49-F238E27FC236}">
                <a16:creationId xmlns:a16="http://schemas.microsoft.com/office/drawing/2014/main" id="{EBD8AF66-7BF8-4476-95BA-E0707B8488C1}"/>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23" name="Imagen 22">
            <a:extLst>
              <a:ext uri="{FF2B5EF4-FFF2-40B4-BE49-F238E27FC236}">
                <a16:creationId xmlns:a16="http://schemas.microsoft.com/office/drawing/2014/main" id="{DCDCB451-52D8-4B0E-AE72-C83092B057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24" name="Imagen 23">
            <a:extLst>
              <a:ext uri="{FF2B5EF4-FFF2-40B4-BE49-F238E27FC236}">
                <a16:creationId xmlns:a16="http://schemas.microsoft.com/office/drawing/2014/main" id="{DF5539E6-CA4C-42C8-9401-BC2801B298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25" name="Imagen 24">
            <a:extLst>
              <a:ext uri="{FF2B5EF4-FFF2-40B4-BE49-F238E27FC236}">
                <a16:creationId xmlns:a16="http://schemas.microsoft.com/office/drawing/2014/main" id="{911AE81F-F82A-45BB-B57A-2CFE6BB917F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6" name="Google Shape;239;p22">
            <a:extLst>
              <a:ext uri="{FF2B5EF4-FFF2-40B4-BE49-F238E27FC236}">
                <a16:creationId xmlns:a16="http://schemas.microsoft.com/office/drawing/2014/main" id="{0A2911E0-13D3-41AC-A9CB-C684BFC4BF90}"/>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a:p>
            <a:pPr marL="0" indent="0">
              <a:lnSpc>
                <a:spcPct val="100000"/>
              </a:lnSpc>
              <a:spcBef>
                <a:spcPts val="0"/>
              </a:spcBef>
              <a:buFont typeface="Arial" panose="020B0604020202020204" pitchFamily="34" charset="0"/>
              <a:buNone/>
            </a:pPr>
            <a:endParaRPr lang="es-ES" sz="1200" dirty="0">
              <a:latin typeface="Poppins" panose="020B0604020202020204" charset="0"/>
              <a:cs typeface="Poppins" panose="020B0604020202020204" charset="0"/>
            </a:endParaRPr>
          </a:p>
        </p:txBody>
      </p:sp>
      <p:cxnSp>
        <p:nvCxnSpPr>
          <p:cNvPr id="27" name="Conector recto 26">
            <a:extLst>
              <a:ext uri="{FF2B5EF4-FFF2-40B4-BE49-F238E27FC236}">
                <a16:creationId xmlns:a16="http://schemas.microsoft.com/office/drawing/2014/main" id="{E6D2BD06-5933-4D9B-AD1F-82E48D9567B1}"/>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CuadroTexto 14">
            <a:extLst>
              <a:ext uri="{FF2B5EF4-FFF2-40B4-BE49-F238E27FC236}">
                <a16:creationId xmlns:a16="http://schemas.microsoft.com/office/drawing/2014/main" id="{F8F885F9-62D8-4CBA-AB1C-53B9892B30FA}"/>
              </a:ext>
            </a:extLst>
          </p:cNvPr>
          <p:cNvSpPr txBox="1"/>
          <p:nvPr/>
        </p:nvSpPr>
        <p:spPr>
          <a:xfrm>
            <a:off x="1377260" y="1719986"/>
            <a:ext cx="9507894" cy="307777"/>
          </a:xfrm>
          <a:prstGeom prst="rect">
            <a:avLst/>
          </a:prstGeom>
          <a:solidFill>
            <a:schemeClr val="bg1"/>
          </a:solidFill>
        </p:spPr>
        <p:txBody>
          <a:bodyPr wrap="square">
            <a:spAutoFit/>
          </a:bodyPr>
          <a:lstStyle/>
          <a:p>
            <a:pPr algn="ctr"/>
            <a:r>
              <a:rPr lang="es-MX" sz="1400" dirty="0"/>
              <a:t> </a:t>
            </a:r>
          </a:p>
        </p:txBody>
      </p:sp>
      <p:graphicFrame>
        <p:nvGraphicFramePr>
          <p:cNvPr id="5" name="Tabla 5">
            <a:extLst>
              <a:ext uri="{FF2B5EF4-FFF2-40B4-BE49-F238E27FC236}">
                <a16:creationId xmlns:a16="http://schemas.microsoft.com/office/drawing/2014/main" id="{5F672119-DE9F-4098-AAB5-B2ED23936D0C}"/>
              </a:ext>
            </a:extLst>
          </p:cNvPr>
          <p:cNvGraphicFramePr>
            <a:graphicFrameLocks noGrp="1"/>
          </p:cNvGraphicFramePr>
          <p:nvPr>
            <p:extLst>
              <p:ext uri="{D42A27DB-BD31-4B8C-83A1-F6EECF244321}">
                <p14:modId xmlns:p14="http://schemas.microsoft.com/office/powerpoint/2010/main" val="3589242116"/>
              </p:ext>
            </p:extLst>
          </p:nvPr>
        </p:nvGraphicFramePr>
        <p:xfrm>
          <a:off x="918054" y="1250210"/>
          <a:ext cx="10334100" cy="639374"/>
        </p:xfrm>
        <a:graphic>
          <a:graphicData uri="http://schemas.openxmlformats.org/drawingml/2006/table">
            <a:tbl>
              <a:tblPr firstRow="1" bandRow="1">
                <a:tableStyleId>{7DF18680-E054-41AD-8BC1-D1AEF772440D}</a:tableStyleId>
              </a:tblPr>
              <a:tblGrid>
                <a:gridCol w="10334100">
                  <a:extLst>
                    <a:ext uri="{9D8B030D-6E8A-4147-A177-3AD203B41FA5}">
                      <a16:colId xmlns:a16="http://schemas.microsoft.com/office/drawing/2014/main" val="1965470364"/>
                    </a:ext>
                  </a:extLst>
                </a:gridCol>
              </a:tblGrid>
              <a:tr h="63937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800" b="1"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Caso práctico: </a:t>
                      </a:r>
                      <a:r>
                        <a:rPr lang="es-MX" sz="1800" dirty="0">
                          <a:solidFill>
                            <a:schemeClr val="bg1"/>
                          </a:solidFill>
                          <a:latin typeface="Arial" panose="020B0604020202020204" pitchFamily="34" charset="0"/>
                          <a:cs typeface="Arial" panose="020B0604020202020204" pitchFamily="34" charset="0"/>
                        </a:rPr>
                        <a:t>Encargatura Procuraduría Pública en el supuesto cuando amerite el caso</a:t>
                      </a:r>
                    </a:p>
                  </a:txBody>
                  <a:tcPr anchor="ctr">
                    <a:solidFill>
                      <a:srgbClr val="002060"/>
                    </a:solidFill>
                  </a:tcPr>
                </a:tc>
                <a:extLst>
                  <a:ext uri="{0D108BD9-81ED-4DB2-BD59-A6C34878D82A}">
                    <a16:rowId xmlns:a16="http://schemas.microsoft.com/office/drawing/2014/main" val="2366415150"/>
                  </a:ext>
                </a:extLst>
              </a:tr>
            </a:tbl>
          </a:graphicData>
        </a:graphic>
      </p:graphicFrame>
      <p:graphicFrame>
        <p:nvGraphicFramePr>
          <p:cNvPr id="6" name="Tabla 6">
            <a:extLst>
              <a:ext uri="{FF2B5EF4-FFF2-40B4-BE49-F238E27FC236}">
                <a16:creationId xmlns:a16="http://schemas.microsoft.com/office/drawing/2014/main" id="{63B12D91-5B5D-45D9-AADA-7934868F2FE7}"/>
              </a:ext>
            </a:extLst>
          </p:cNvPr>
          <p:cNvGraphicFramePr>
            <a:graphicFrameLocks noGrp="1"/>
          </p:cNvGraphicFramePr>
          <p:nvPr>
            <p:extLst>
              <p:ext uri="{D42A27DB-BD31-4B8C-83A1-F6EECF244321}">
                <p14:modId xmlns:p14="http://schemas.microsoft.com/office/powerpoint/2010/main" val="292983410"/>
              </p:ext>
            </p:extLst>
          </p:nvPr>
        </p:nvGraphicFramePr>
        <p:xfrm>
          <a:off x="574387" y="2119124"/>
          <a:ext cx="11021434" cy="4404392"/>
        </p:xfrm>
        <a:graphic>
          <a:graphicData uri="http://schemas.openxmlformats.org/drawingml/2006/table">
            <a:tbl>
              <a:tblPr firstRow="1" bandRow="1">
                <a:tableStyleId>{69CF1AB2-1976-4502-BF36-3FF5EA218861}</a:tableStyleId>
              </a:tblPr>
              <a:tblGrid>
                <a:gridCol w="2047097">
                  <a:extLst>
                    <a:ext uri="{9D8B030D-6E8A-4147-A177-3AD203B41FA5}">
                      <a16:colId xmlns:a16="http://schemas.microsoft.com/office/drawing/2014/main" val="1561815883"/>
                    </a:ext>
                  </a:extLst>
                </a:gridCol>
                <a:gridCol w="8974337">
                  <a:extLst>
                    <a:ext uri="{9D8B030D-6E8A-4147-A177-3AD203B41FA5}">
                      <a16:colId xmlns:a16="http://schemas.microsoft.com/office/drawing/2014/main" val="575878051"/>
                    </a:ext>
                  </a:extLst>
                </a:gridCol>
              </a:tblGrid>
              <a:tr h="1186659">
                <a:tc>
                  <a:txBody>
                    <a:bodyPr/>
                    <a:lstStyle/>
                    <a:p>
                      <a:pPr algn="ctr"/>
                      <a:r>
                        <a:rPr lang="es-MX" sz="1600" b="1" dirty="0">
                          <a:solidFill>
                            <a:schemeClr val="tx1"/>
                          </a:solidFill>
                          <a:latin typeface="Arial" panose="020B0604020202020204" pitchFamily="34" charset="0"/>
                          <a:cs typeface="Arial" panose="020B0604020202020204" pitchFamily="34" charset="0"/>
                        </a:rPr>
                        <a:t>Solicitud de encargatura </a:t>
                      </a:r>
                      <a:endParaRPr lang="es-MX" sz="1600" dirty="0">
                        <a:solidFill>
                          <a:schemeClr val="tx1"/>
                        </a:solidFill>
                        <a:latin typeface="Arial" panose="020B0604020202020204" pitchFamily="34" charset="0"/>
                        <a:cs typeface="Arial" panose="020B0604020202020204" pitchFamily="34" charset="0"/>
                      </a:endParaRPr>
                    </a:p>
                  </a:txBody>
                  <a:tcPr anchor="ctr"/>
                </a:tc>
                <a:tc>
                  <a:txBody>
                    <a:bodyPr/>
                    <a:lstStyle/>
                    <a:p>
                      <a:pPr algn="just"/>
                      <a:r>
                        <a:rPr kumimoji="0" lang="es-MX" sz="1500" b="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El alcalde de la Municipalidad Provincial “X” requiere la encargatura de la procuraduría pública de su entidad por motivo de suspensión del servidor Julio Iglesias, procurador público, por el periodo de 180 días, por haber sido sancionado ante la vulneración del artículo 31.2 del Reglamento del Decreto Legislativo </a:t>
                      </a:r>
                      <a:r>
                        <a:rPr kumimoji="0" lang="es-MX" sz="1500" b="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N°</a:t>
                      </a:r>
                      <a:r>
                        <a:rPr kumimoji="0" lang="es-MX" sz="1500" b="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1326 (Presentar escritos sin el debido estudio).</a:t>
                      </a:r>
                      <a:endParaRPr lang="es-MX" sz="15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2509713629"/>
                  </a:ext>
                </a:extLst>
              </a:tr>
              <a:tr h="1101244">
                <a:tc>
                  <a:txBody>
                    <a:bodyPr/>
                    <a:lstStyle/>
                    <a:p>
                      <a:pPr algn="ctr"/>
                      <a:r>
                        <a:rPr lang="es-MX" sz="1600" b="1" dirty="0">
                          <a:latin typeface="Arial" panose="020B0604020202020204" pitchFamily="34" charset="0"/>
                          <a:cs typeface="Arial" panose="020B0604020202020204" pitchFamily="34" charset="0"/>
                        </a:rPr>
                        <a:t>Evaluación preliminar e inicio de acciones</a:t>
                      </a:r>
                      <a:endParaRPr lang="es-MX" sz="1600" dirty="0">
                        <a:latin typeface="Arial" panose="020B0604020202020204" pitchFamily="34" charset="0"/>
                        <a:cs typeface="Arial" panose="020B0604020202020204" pitchFamily="34" charset="0"/>
                      </a:endParaRPr>
                    </a:p>
                  </a:txBody>
                  <a:tcPr anchor="ctr"/>
                </a:tc>
                <a:tc>
                  <a:txBody>
                    <a:bodyPr/>
                    <a:lstStyle/>
                    <a:p>
                      <a:pPr algn="just"/>
                      <a:r>
                        <a:rPr kumimoji="0" lang="es-MX" sz="1500" b="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La DAJP solicita, entre otros, a la Dirección de Información y Registro que se verifique si el Procurador Público de la Municipalidad Provincial “Z”, cumple con los requisitos de los artículos 29 y 30 del Decreto Legislativo </a:t>
                      </a:r>
                      <a:r>
                        <a:rPr kumimoji="0" lang="es-MX" sz="1500" b="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N°</a:t>
                      </a:r>
                      <a:r>
                        <a:rPr kumimoji="0" lang="es-MX" sz="1500" b="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1326 para la encargatura de la Procuraduría Pública de la Municipalidad Provincial “X”</a:t>
                      </a:r>
                      <a:endParaRPr lang="es-MX" sz="15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3175266877"/>
                  </a:ext>
                </a:extLst>
              </a:tr>
              <a:tr h="1009466">
                <a:tc>
                  <a:txBody>
                    <a:bodyPr/>
                    <a:lstStyle/>
                    <a:p>
                      <a:pPr algn="ctr"/>
                      <a:r>
                        <a:rPr lang="es-MX" sz="1600" b="1" dirty="0">
                          <a:latin typeface="Arial" panose="020B0604020202020204" pitchFamily="34" charset="0"/>
                          <a:cs typeface="Arial" panose="020B0604020202020204" pitchFamily="34" charset="0"/>
                        </a:rPr>
                        <a:t>Elaboración de informe técnico de encargatura</a:t>
                      </a:r>
                      <a:endParaRPr lang="es-MX" sz="1600" dirty="0">
                        <a:latin typeface="Arial" panose="020B0604020202020204" pitchFamily="34" charset="0"/>
                        <a:cs typeface="Arial" panose="020B0604020202020204" pitchFamily="34" charset="0"/>
                      </a:endParaRPr>
                    </a:p>
                  </a:txBody>
                  <a:tcPr anchor="ctr"/>
                </a:tc>
                <a:tc>
                  <a:txBody>
                    <a:bodyPr/>
                    <a:lstStyle/>
                    <a:p>
                      <a:pPr algn="just"/>
                      <a:r>
                        <a:rPr kumimoji="0" lang="es-MX" sz="1500" b="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La DAJP elabora un informe recomendando al Procurador General del Estado, la encargatura de la Procuraduría Pública de la Municipalidad Provincial “X” al Procurador Público de la Municipalidad Provincial  “Z”, en tanto dure la suspensión. </a:t>
                      </a:r>
                      <a:endParaRPr lang="es-MX" sz="1500"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val="1706904256"/>
                  </a:ext>
                </a:extLst>
              </a:tr>
              <a:tr h="1107023">
                <a:tc>
                  <a:txBody>
                    <a:bodyPr/>
                    <a:lstStyle/>
                    <a:p>
                      <a:pPr algn="ctr"/>
                      <a:r>
                        <a:rPr lang="es-MX" sz="1600" b="1" dirty="0">
                          <a:latin typeface="Arial" panose="020B0604020202020204" pitchFamily="34" charset="0"/>
                          <a:cs typeface="Arial" panose="020B0604020202020204" pitchFamily="34" charset="0"/>
                        </a:rPr>
                        <a:t>Emisión de acto resolutivo </a:t>
                      </a:r>
                      <a:endParaRPr lang="es-MX" sz="1600" dirty="0">
                        <a:latin typeface="Arial" panose="020B0604020202020204" pitchFamily="34" charset="0"/>
                        <a:cs typeface="Arial" panose="020B0604020202020204" pitchFamily="34" charset="0"/>
                      </a:endParaRP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MX" sz="1500" b="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El Procurador General del Estado emite acto resolutivo encargando temporalmente la Procuraduría Pública de la Municipalidad Provincial “X” al Procurador Público de la Municipalidad Provincial “Z”, en tanto dure la suspensión por el periodo de 180 días.</a:t>
                      </a:r>
                      <a:endParaRPr kumimoji="0" lang="es-MX" sz="15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951135928"/>
                  </a:ext>
                </a:extLst>
              </a:tr>
            </a:tbl>
          </a:graphicData>
        </a:graphic>
      </p:graphicFrame>
    </p:spTree>
    <p:extLst>
      <p:ext uri="{BB962C8B-B14F-4D97-AF65-F5344CB8AC3E}">
        <p14:creationId xmlns:p14="http://schemas.microsoft.com/office/powerpoint/2010/main" val="459200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a:spLocks noChangeArrowheads="1"/>
          </p:cNvSpPr>
          <p:nvPr/>
        </p:nvSpPr>
        <p:spPr bwMode="auto">
          <a:xfrm>
            <a:off x="3677975" y="3690993"/>
            <a:ext cx="4836050" cy="844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50000"/>
              </a:lnSpc>
              <a:spcBef>
                <a:spcPct val="0"/>
              </a:spcBef>
              <a:buFontTx/>
              <a:buNone/>
            </a:pPr>
            <a:r>
              <a:rPr lang="es-PE" altLang="es-PE" sz="3600" b="1" dirty="0">
                <a:solidFill>
                  <a:schemeClr val="bg2">
                    <a:lumMod val="25000"/>
                  </a:schemeClr>
                </a:solidFill>
                <a:latin typeface="Arial" panose="020B0604020202020204" pitchFamily="34" charset="0"/>
                <a:cs typeface="Arial" panose="020B0604020202020204" pitchFamily="34" charset="0"/>
              </a:rPr>
              <a:t>Muchas gracias</a:t>
            </a:r>
          </a:p>
        </p:txBody>
      </p:sp>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85589" y="2350265"/>
            <a:ext cx="1866624" cy="1089262"/>
          </a:xfrm>
          <a:prstGeom prst="rect">
            <a:avLst/>
          </a:prstGeom>
        </p:spPr>
      </p:pic>
      <p:cxnSp>
        <p:nvCxnSpPr>
          <p:cNvPr id="6" name="Conector recto 5"/>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Conector recto 8"/>
          <p:cNvCxnSpPr/>
          <p:nvPr/>
        </p:nvCxnSpPr>
        <p:spPr>
          <a:xfrm>
            <a:off x="338328" y="6161255"/>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0808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902700" y="2882338"/>
            <a:ext cx="3112484" cy="699054"/>
          </a:xfrm>
        </p:spPr>
        <p:txBody>
          <a:bodyPr>
            <a:noAutofit/>
          </a:bodyPr>
          <a:lstStyle/>
          <a:p>
            <a:pPr algn="l"/>
            <a:r>
              <a:rPr lang="es-ES" sz="3600" b="1" dirty="0">
                <a:solidFill>
                  <a:schemeClr val="bg1"/>
                </a:solidFill>
                <a:latin typeface="Arial" panose="020B0604020202020204" pitchFamily="34" charset="0"/>
                <a:ea typeface="Roboto Bk" pitchFamily="2" charset="0"/>
                <a:cs typeface="Arial" panose="020B0604020202020204" pitchFamily="34" charset="0"/>
              </a:rPr>
              <a:t>CONTENIDO</a:t>
            </a:r>
            <a:endParaRPr lang="en-US" sz="2400" b="1" dirty="0">
              <a:solidFill>
                <a:schemeClr val="bg1"/>
              </a:solidFill>
              <a:latin typeface="Arial" panose="020B0604020202020204" pitchFamily="34" charset="0"/>
              <a:ea typeface="Roboto Bk" pitchFamily="2" charset="0"/>
              <a:cs typeface="Arial" panose="020B0604020202020204" pitchFamily="34" charset="0"/>
            </a:endParaRPr>
          </a:p>
        </p:txBody>
      </p:sp>
      <p:sp>
        <p:nvSpPr>
          <p:cNvPr id="3" name="Subtítulo 2"/>
          <p:cNvSpPr>
            <a:spLocks noGrp="1"/>
          </p:cNvSpPr>
          <p:nvPr>
            <p:ph type="subTitle" idx="1"/>
          </p:nvPr>
        </p:nvSpPr>
        <p:spPr>
          <a:xfrm>
            <a:off x="4419328" y="2461397"/>
            <a:ext cx="549967" cy="542580"/>
          </a:xfrm>
        </p:spPr>
        <p:txBody>
          <a:bodyPr>
            <a:normAutofit fontScale="85000" lnSpcReduction="10000"/>
          </a:bodyPr>
          <a:lstStyle/>
          <a:p>
            <a:pPr algn="l"/>
            <a:r>
              <a:rPr lang="es-ES" sz="2800" dirty="0">
                <a:solidFill>
                  <a:schemeClr val="bg1"/>
                </a:solidFill>
                <a:latin typeface="Arial" panose="020B0604020202020204" pitchFamily="34" charset="0"/>
                <a:cs typeface="Arial" panose="020B0604020202020204" pitchFamily="34" charset="0"/>
              </a:rPr>
              <a:t>01</a:t>
            </a:r>
            <a:endParaRPr lang="en-US" dirty="0">
              <a:solidFill>
                <a:schemeClr val="bg1"/>
              </a:solidFill>
              <a:latin typeface="Arial" panose="020B0604020202020204" pitchFamily="34" charset="0"/>
              <a:cs typeface="Arial" panose="020B0604020202020204" pitchFamily="34" charset="0"/>
            </a:endParaRPr>
          </a:p>
        </p:txBody>
      </p:sp>
      <p:sp>
        <p:nvSpPr>
          <p:cNvPr id="8" name="Elipse 7"/>
          <p:cNvSpPr/>
          <p:nvPr/>
        </p:nvSpPr>
        <p:spPr>
          <a:xfrm>
            <a:off x="4319860" y="2265804"/>
            <a:ext cx="699054" cy="699054"/>
          </a:xfrm>
          <a:prstGeom prst="ellipse">
            <a:avLst/>
          </a:prstGeom>
          <a:noFill/>
          <a:ln w="381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ubtítulo 2"/>
          <p:cNvSpPr txBox="1">
            <a:spLocks/>
          </p:cNvSpPr>
          <p:nvPr/>
        </p:nvSpPr>
        <p:spPr>
          <a:xfrm>
            <a:off x="4394403" y="3981690"/>
            <a:ext cx="549967" cy="542580"/>
          </a:xfrm>
          <a:prstGeom prst="rect">
            <a:avLst/>
          </a:prstGeom>
        </p:spPr>
        <p:txBody>
          <a:bodyPr vert="horz" lIns="91440" tIns="45720" rIns="91440" bIns="45720" rtlCol="0">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solidFill>
                  <a:schemeClr val="bg1"/>
                </a:solidFill>
                <a:latin typeface="Arial" panose="020B0604020202020204" pitchFamily="34" charset="0"/>
                <a:cs typeface="Arial" panose="020B0604020202020204" pitchFamily="34" charset="0"/>
              </a:rPr>
              <a:t>02</a:t>
            </a:r>
            <a:endParaRPr lang="en-US" dirty="0">
              <a:solidFill>
                <a:schemeClr val="bg1"/>
              </a:solidFill>
              <a:latin typeface="Arial" panose="020B0604020202020204" pitchFamily="34" charset="0"/>
              <a:cs typeface="Arial" panose="020B0604020202020204" pitchFamily="34" charset="0"/>
            </a:endParaRPr>
          </a:p>
        </p:txBody>
      </p:sp>
      <p:sp>
        <p:nvSpPr>
          <p:cNvPr id="10" name="Elipse 9"/>
          <p:cNvSpPr/>
          <p:nvPr/>
        </p:nvSpPr>
        <p:spPr>
          <a:xfrm>
            <a:off x="4319860" y="3825216"/>
            <a:ext cx="699054" cy="699054"/>
          </a:xfrm>
          <a:prstGeom prst="ellipse">
            <a:avLst/>
          </a:prstGeom>
          <a:noFill/>
          <a:ln w="38100">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cxnSp>
        <p:nvCxnSpPr>
          <p:cNvPr id="13" name="Conector recto 12"/>
          <p:cNvCxnSpPr>
            <a:cxnSpLocks/>
          </p:cNvCxnSpPr>
          <p:nvPr/>
        </p:nvCxnSpPr>
        <p:spPr>
          <a:xfrm>
            <a:off x="5469642" y="1881493"/>
            <a:ext cx="0" cy="3191439"/>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Subtítulo 2"/>
          <p:cNvSpPr txBox="1">
            <a:spLocks/>
          </p:cNvSpPr>
          <p:nvPr/>
        </p:nvSpPr>
        <p:spPr>
          <a:xfrm>
            <a:off x="5772630" y="2422278"/>
            <a:ext cx="2764880" cy="5425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500" dirty="0">
                <a:solidFill>
                  <a:schemeClr val="bg1"/>
                </a:solidFill>
                <a:latin typeface="Arial" panose="020B0604020202020204" pitchFamily="34" charset="0"/>
                <a:cs typeface="Arial" panose="020B0604020202020204" pitchFamily="34" charset="0"/>
              </a:rPr>
              <a:t>Base normativa </a:t>
            </a:r>
          </a:p>
        </p:txBody>
      </p:sp>
      <p:sp>
        <p:nvSpPr>
          <p:cNvPr id="17" name="Subtítulo 2"/>
          <p:cNvSpPr txBox="1">
            <a:spLocks/>
          </p:cNvSpPr>
          <p:nvPr/>
        </p:nvSpPr>
        <p:spPr>
          <a:xfrm>
            <a:off x="5774319" y="3969298"/>
            <a:ext cx="5486914" cy="41727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500" dirty="0">
                <a:solidFill>
                  <a:schemeClr val="bg1"/>
                </a:solidFill>
                <a:latin typeface="Arial" panose="020B0604020202020204" pitchFamily="34" charset="0"/>
                <a:cs typeface="Arial" panose="020B0604020202020204" pitchFamily="34" charset="0"/>
              </a:rPr>
              <a:t>Área de encargaturas</a:t>
            </a:r>
          </a:p>
        </p:txBody>
      </p:sp>
      <p:sp>
        <p:nvSpPr>
          <p:cNvPr id="31" name="Triángulo isósceles 30"/>
          <p:cNvSpPr/>
          <p:nvPr/>
        </p:nvSpPr>
        <p:spPr>
          <a:xfrm>
            <a:off x="8777679" y="4133088"/>
            <a:ext cx="6879087" cy="2724912"/>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Imagen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60852" y="5656614"/>
            <a:ext cx="1600763" cy="934119"/>
          </a:xfrm>
          <a:prstGeom prst="rect">
            <a:avLst/>
          </a:prstGeom>
        </p:spPr>
      </p:pic>
    </p:spTree>
    <p:extLst>
      <p:ext uri="{BB962C8B-B14F-4D97-AF65-F5344CB8AC3E}">
        <p14:creationId xmlns:p14="http://schemas.microsoft.com/office/powerpoint/2010/main" val="3364466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26400" y="1833076"/>
            <a:ext cx="5339200" cy="970145"/>
          </a:xfrm>
          <a:prstGeom prst="rect">
            <a:avLst/>
          </a:prstGeom>
        </p:spPr>
        <p:txBody>
          <a:bodyPr spcFirstLastPara="1" vert="horz" wrap="square" lIns="121900" tIns="121900" rIns="121900" bIns="121900" rtlCol="0" anchor="b" anchorCtr="0">
            <a:noAutofit/>
          </a:bodyPr>
          <a:lstStyle/>
          <a:p>
            <a:r>
              <a:rPr lang="en" sz="4800" b="1" dirty="0">
                <a:latin typeface="Arial" panose="020B0604020202020204" pitchFamily="34" charset="0"/>
                <a:cs typeface="Arial" panose="020B0604020202020204" pitchFamily="34" charset="0"/>
              </a:rPr>
              <a:t>Base normativa</a:t>
            </a:r>
            <a:endParaRPr sz="4800" b="1" dirty="0">
              <a:latin typeface="Arial" panose="020B0604020202020204" pitchFamily="34" charset="0"/>
              <a:cs typeface="Arial" panose="020B0604020202020204" pitchFamily="34" charset="0"/>
            </a:endParaRPr>
          </a:p>
        </p:txBody>
      </p:sp>
      <p:sp>
        <p:nvSpPr>
          <p:cNvPr id="459" name="Google Shape;459;p39"/>
          <p:cNvSpPr txBox="1">
            <a:spLocks noGrp="1"/>
          </p:cNvSpPr>
          <p:nvPr>
            <p:ph type="subTitle" idx="1"/>
          </p:nvPr>
        </p:nvSpPr>
        <p:spPr>
          <a:xfrm>
            <a:off x="3426400" y="3008378"/>
            <a:ext cx="5339200" cy="2087603"/>
          </a:xfrm>
          <a:prstGeom prst="rect">
            <a:avLst/>
          </a:prstGeom>
        </p:spPr>
        <p:txBody>
          <a:bodyPr spcFirstLastPara="1" vert="horz" wrap="square" lIns="121900" tIns="121900" rIns="121900" bIns="121900" rtlCol="0" anchor="t" anchorCtr="0">
            <a:noAutofit/>
          </a:bodyPr>
          <a:lstStyle/>
          <a:p>
            <a:pPr marL="457200" indent="-457200" algn="just">
              <a:buFont typeface="Arial" panose="020B0604020202020204" pitchFamily="34" charset="0"/>
              <a:buChar char="•"/>
            </a:pPr>
            <a:r>
              <a:rPr kumimoji="0" lang="es-ES_tradnl" sz="1800" b="0" i="0"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Arial" panose="020B0604020202020204" pitchFamily="34" charset="0"/>
              </a:rPr>
              <a:t>Decreto Legislativo N.° 1326</a:t>
            </a:r>
            <a:r>
              <a:rPr lang="es-ES_tradnl" sz="1800" dirty="0">
                <a:latin typeface="Arial" panose="020B0604020202020204" pitchFamily="34" charset="0"/>
                <a:ea typeface="Arial" panose="020B0604020202020204" pitchFamily="34" charset="0"/>
                <a:cs typeface="Arial" panose="020B0604020202020204" pitchFamily="34" charset="0"/>
              </a:rPr>
              <a:t> y su Reglamento aprobado por Decreto Supremo N.° 018-2019-JUS. </a:t>
            </a:r>
          </a:p>
          <a:p>
            <a:pPr marL="0" indent="0" algn="just"/>
            <a:endParaRPr lang="es-ES_tradnl" sz="1800" dirty="0">
              <a:latin typeface="Arial" panose="020B0604020202020204" pitchFamily="34" charset="0"/>
              <a:ea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endParaRPr lang="es-MX" sz="1800" dirty="0">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r>
              <a:rPr lang="es-MX" sz="1800" dirty="0">
                <a:latin typeface="Arial" panose="020B0604020202020204" pitchFamily="34" charset="0"/>
                <a:cs typeface="Arial" panose="020B0604020202020204" pitchFamily="34" charset="0"/>
              </a:rPr>
              <a:t>Directiva N.° 002-2023-JUS/PGE-CD, aprobado por Resolución N.° D000344-2023-JUS/PGE-PG</a:t>
            </a:r>
            <a:endParaRPr lang="es-ES_tradnl" sz="1800" dirty="0">
              <a:latin typeface="Arial" panose="020B0604020202020204" pitchFamily="34" charset="0"/>
              <a:ea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endParaRPr kumimoji="0" lang="es-ES_tradnl" sz="2200" b="0" i="0" u="none" strike="noStrike" kern="1200" cap="none" spc="0" normalizeH="0" baseline="0" noProof="0" dirty="0">
              <a:ln>
                <a:noFill/>
              </a:ln>
              <a:solidFill>
                <a:srgbClr val="000000"/>
              </a:solidFill>
              <a:effectLst/>
              <a:uLnTx/>
              <a:uFillTx/>
              <a:latin typeface="Arial" panose="020B0604020202020204" pitchFamily="34" charset="0"/>
              <a:ea typeface="Arial" panose="020B0604020202020204" pitchFamily="34" charset="0"/>
              <a:cs typeface="Arial" panose="020B0604020202020204" pitchFamily="34" charset="0"/>
            </a:endParaRPr>
          </a:p>
          <a:p>
            <a:pPr marL="0" indent="0"/>
            <a:endParaRPr sz="1800" dirty="0">
              <a:latin typeface="Arial" panose="020B0604020202020204" pitchFamily="34" charset="0"/>
              <a:cs typeface="Arial" panose="020B0604020202020204" pitchFamily="34" charset="0"/>
            </a:endParaRPr>
          </a:p>
        </p:txBody>
      </p:sp>
      <p:sp>
        <p:nvSpPr>
          <p:cNvPr id="460" name="Google Shape;460;p39"/>
          <p:cNvSpPr txBox="1"/>
          <p:nvPr/>
        </p:nvSpPr>
        <p:spPr>
          <a:xfrm>
            <a:off x="1290591" y="948821"/>
            <a:ext cx="1856800" cy="1854400"/>
          </a:xfrm>
          <a:prstGeom prst="rect">
            <a:avLst/>
          </a:prstGeom>
          <a:noFill/>
          <a:ln>
            <a:noFill/>
          </a:ln>
        </p:spPr>
        <p:txBody>
          <a:bodyPr spcFirstLastPara="1" wrap="square" lIns="121900" tIns="121900" rIns="121900" bIns="121900" anchor="ctr" anchorCtr="0">
            <a:noAutofit/>
          </a:bodyPr>
          <a:lstStyle/>
          <a:p>
            <a:pPr algn="ctr">
              <a:buClr>
                <a:schemeClr val="dk1"/>
              </a:buClr>
              <a:buSzPts val="1100"/>
            </a:pPr>
            <a:r>
              <a:rPr lang="en" sz="8000" b="1" dirty="0">
                <a:solidFill>
                  <a:srgbClr val="FFFFFF"/>
                </a:solidFill>
                <a:latin typeface="Arial" panose="020B0604020202020204" pitchFamily="34" charset="0"/>
                <a:ea typeface="Poppins"/>
                <a:cs typeface="Arial" panose="020B0604020202020204" pitchFamily="34" charset="0"/>
                <a:sym typeface="Poppins"/>
              </a:rPr>
              <a:t>1</a:t>
            </a:r>
            <a:endParaRPr sz="8000" dirty="0">
              <a:solidFill>
                <a:srgbClr val="FFFFFF"/>
              </a:solidFill>
              <a:latin typeface="Arial" panose="020B0604020202020204" pitchFamily="34" charset="0"/>
              <a:cs typeface="Arial" panose="020B0604020202020204" pitchFamily="34" charset="0"/>
            </a:endParaRPr>
          </a:p>
        </p:txBody>
      </p:sp>
      <p:cxnSp>
        <p:nvCxnSpPr>
          <p:cNvPr id="3" name="Conector recto 2"/>
          <p:cNvCxnSpPr/>
          <p:nvPr/>
        </p:nvCxnSpPr>
        <p:spPr>
          <a:xfrm>
            <a:off x="4193628" y="2803221"/>
            <a:ext cx="3720662"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9341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26400" y="1833076"/>
            <a:ext cx="5339200" cy="970145"/>
          </a:xfrm>
          <a:prstGeom prst="rect">
            <a:avLst/>
          </a:prstGeom>
        </p:spPr>
        <p:txBody>
          <a:bodyPr spcFirstLastPara="1" vert="horz" wrap="square" lIns="121900" tIns="121900" rIns="121900" bIns="121900" rtlCol="0" anchor="b" anchorCtr="0">
            <a:noAutofit/>
          </a:bodyPr>
          <a:lstStyle/>
          <a:p>
            <a:r>
              <a:rPr lang="en" sz="4800" b="1" dirty="0">
                <a:latin typeface="Arial" panose="020B0604020202020204" pitchFamily="34" charset="0"/>
                <a:cs typeface="Arial" panose="020B0604020202020204" pitchFamily="34" charset="0"/>
              </a:rPr>
              <a:t>Base normativa</a:t>
            </a:r>
            <a:endParaRPr sz="4800" b="1" dirty="0">
              <a:latin typeface="Arial" panose="020B0604020202020204" pitchFamily="34" charset="0"/>
              <a:cs typeface="Arial" panose="020B0604020202020204" pitchFamily="34" charset="0"/>
            </a:endParaRPr>
          </a:p>
        </p:txBody>
      </p:sp>
      <p:sp>
        <p:nvSpPr>
          <p:cNvPr id="459" name="Google Shape;459;p39"/>
          <p:cNvSpPr txBox="1">
            <a:spLocks noGrp="1"/>
          </p:cNvSpPr>
          <p:nvPr>
            <p:ph type="subTitle" idx="1"/>
          </p:nvPr>
        </p:nvSpPr>
        <p:spPr>
          <a:xfrm>
            <a:off x="3426400" y="2789213"/>
            <a:ext cx="5339200" cy="3404759"/>
          </a:xfrm>
          <a:prstGeom prst="rect">
            <a:avLst/>
          </a:prstGeom>
        </p:spPr>
        <p:txBody>
          <a:bodyPr spcFirstLastPara="1" vert="horz" wrap="square" lIns="121900" tIns="121900" rIns="121900" bIns="121900" rtlCol="0" anchor="t" anchorCtr="0">
            <a:noAutofit/>
          </a:bodyPr>
          <a:lstStyle/>
          <a:p>
            <a:pPr marL="0" indent="0" algn="just"/>
            <a:r>
              <a:rPr lang="es-MX" sz="1800" dirty="0">
                <a:solidFill>
                  <a:prstClr val="black"/>
                </a:solidFill>
                <a:latin typeface="Arial" panose="020B0604020202020204" pitchFamily="34" charset="0"/>
                <a:ea typeface="+mj-ea"/>
                <a:cs typeface="Arial" panose="020B0604020202020204" pitchFamily="34" charset="0"/>
              </a:rPr>
              <a:t>D</a:t>
            </a:r>
            <a:r>
              <a:rPr lang="es-ES_tradnl" sz="1800" dirty="0">
                <a:solidFill>
                  <a:prstClr val="black"/>
                </a:solidFill>
                <a:latin typeface="Arial" panose="020B0604020202020204" pitchFamily="34" charset="0"/>
                <a:ea typeface="+mj-ea"/>
                <a:cs typeface="Arial" panose="020B0604020202020204" pitchFamily="34" charset="0"/>
              </a:rPr>
              <a:t>e conformidad al numeral 8 del artículo 19 del Decreto Legislativo N° 1326, </a:t>
            </a:r>
            <a:r>
              <a:rPr lang="es-MX" sz="1800" dirty="0">
                <a:solidFill>
                  <a:prstClr val="black"/>
                </a:solidFill>
                <a:latin typeface="Arial" panose="020B0604020202020204" pitchFamily="34" charset="0"/>
                <a:ea typeface="+mj-ea"/>
                <a:cs typeface="Arial" panose="020B0604020202020204" pitchFamily="34" charset="0"/>
              </a:rPr>
              <a:t>el Procurador General del Estado tiene, entre otras funciones, encargar la representación y defensa jurídica de los intereses del Estado, cuando así se requiera, a otro/a procurador/a público/a del mismo nivel</a:t>
            </a:r>
            <a:r>
              <a:rPr lang="es-ES_tradnl" sz="1800" dirty="0">
                <a:solidFill>
                  <a:prstClr val="black"/>
                </a:solidFill>
                <a:latin typeface="Arial" panose="020B0604020202020204" pitchFamily="34" charset="0"/>
                <a:ea typeface="+mj-ea"/>
                <a:cs typeface="Arial" panose="020B0604020202020204" pitchFamily="34" charset="0"/>
              </a:rPr>
              <a:t>.</a:t>
            </a:r>
          </a:p>
          <a:p>
            <a:pPr marL="0" indent="0" algn="just"/>
            <a:endParaRPr lang="es-MX" sz="1800" dirty="0">
              <a:solidFill>
                <a:prstClr val="black"/>
              </a:solidFill>
              <a:latin typeface="Arial" panose="020B0604020202020204" pitchFamily="34" charset="0"/>
              <a:ea typeface="+mj-ea"/>
              <a:cs typeface="Arial" panose="020B0604020202020204" pitchFamily="34" charset="0"/>
            </a:endParaRPr>
          </a:p>
          <a:p>
            <a:pPr marL="0" indent="0" algn="just"/>
            <a:r>
              <a:rPr lang="es-MX" sz="1800" dirty="0">
                <a:solidFill>
                  <a:prstClr val="black"/>
                </a:solidFill>
                <a:latin typeface="Arial" panose="020B0604020202020204" pitchFamily="34" charset="0"/>
                <a:ea typeface="+mj-ea"/>
                <a:cs typeface="Arial" panose="020B0604020202020204" pitchFamily="34" charset="0"/>
              </a:rPr>
              <a:t>Los procedimientos para encargar la representación y defensa jurídica de los intereses del Estado, se establecen en la Directiva N.° 002-2023-JUS/PGE-CD, aprobado por Resolución N.° D000344-2023-JUS/PGE-PG.</a:t>
            </a:r>
          </a:p>
          <a:p>
            <a:pPr marL="0" indent="0" algn="just"/>
            <a:endParaRPr sz="1800" dirty="0">
              <a:solidFill>
                <a:prstClr val="black"/>
              </a:solidFill>
              <a:latin typeface="Arial" panose="020B0604020202020204" pitchFamily="34" charset="0"/>
              <a:ea typeface="+mj-ea"/>
              <a:cs typeface="Arial" panose="020B0604020202020204" pitchFamily="34" charset="0"/>
            </a:endParaRPr>
          </a:p>
        </p:txBody>
      </p:sp>
      <p:sp>
        <p:nvSpPr>
          <p:cNvPr id="460" name="Google Shape;460;p39"/>
          <p:cNvSpPr txBox="1"/>
          <p:nvPr/>
        </p:nvSpPr>
        <p:spPr>
          <a:xfrm>
            <a:off x="1290591" y="948821"/>
            <a:ext cx="1856800" cy="1854400"/>
          </a:xfrm>
          <a:prstGeom prst="rect">
            <a:avLst/>
          </a:prstGeom>
          <a:noFill/>
          <a:ln>
            <a:noFill/>
          </a:ln>
        </p:spPr>
        <p:txBody>
          <a:bodyPr spcFirstLastPara="1" wrap="square" lIns="121900" tIns="121900" rIns="121900" bIns="121900" anchor="ctr" anchorCtr="0">
            <a:noAutofit/>
          </a:bodyPr>
          <a:lstStyle/>
          <a:p>
            <a:pPr algn="ctr">
              <a:buClr>
                <a:schemeClr val="dk1"/>
              </a:buClr>
              <a:buSzPts val="1100"/>
            </a:pPr>
            <a:r>
              <a:rPr lang="en" sz="8000" b="1" dirty="0">
                <a:solidFill>
                  <a:srgbClr val="FFFFFF"/>
                </a:solidFill>
                <a:latin typeface="Arial" panose="020B0604020202020204" pitchFamily="34" charset="0"/>
                <a:cs typeface="Arial" panose="020B0604020202020204" pitchFamily="34" charset="0"/>
                <a:sym typeface="Poppins"/>
              </a:rPr>
              <a:t>2</a:t>
            </a:r>
            <a:endParaRPr sz="8000" dirty="0">
              <a:solidFill>
                <a:srgbClr val="FFFFFF"/>
              </a:solidFill>
              <a:latin typeface="Arial" panose="020B0604020202020204" pitchFamily="34" charset="0"/>
              <a:cs typeface="Arial" panose="020B0604020202020204" pitchFamily="34" charset="0"/>
            </a:endParaRPr>
          </a:p>
        </p:txBody>
      </p:sp>
      <p:cxnSp>
        <p:nvCxnSpPr>
          <p:cNvPr id="3" name="Conector recto 2"/>
          <p:cNvCxnSpPr/>
          <p:nvPr/>
        </p:nvCxnSpPr>
        <p:spPr>
          <a:xfrm>
            <a:off x="4193628" y="2803221"/>
            <a:ext cx="3720662"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3336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Elipse 1"/>
          <p:cNvSpPr/>
          <p:nvPr/>
        </p:nvSpPr>
        <p:spPr>
          <a:xfrm>
            <a:off x="3469607" y="882575"/>
            <a:ext cx="5252720" cy="525272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Google Shape;219;p20"/>
          <p:cNvSpPr txBox="1">
            <a:spLocks noGrp="1"/>
          </p:cNvSpPr>
          <p:nvPr>
            <p:ph type="sldNum" idx="12"/>
          </p:nvPr>
        </p:nvSpPr>
        <p:spPr>
          <a:xfrm>
            <a:off x="11407833" y="6101933"/>
            <a:ext cx="580800" cy="5808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5</a:t>
            </a:fld>
            <a:endParaRPr/>
          </a:p>
        </p:txBody>
      </p:sp>
      <p:sp>
        <p:nvSpPr>
          <p:cNvPr id="18" name="Elipse 17"/>
          <p:cNvSpPr/>
          <p:nvPr/>
        </p:nvSpPr>
        <p:spPr>
          <a:xfrm>
            <a:off x="2623770" y="36738"/>
            <a:ext cx="6944393" cy="694439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Elipse 18"/>
          <p:cNvSpPr/>
          <p:nvPr/>
        </p:nvSpPr>
        <p:spPr>
          <a:xfrm>
            <a:off x="1338206" y="-853063"/>
            <a:ext cx="10181131" cy="938276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ipse 19"/>
          <p:cNvSpPr/>
          <p:nvPr/>
        </p:nvSpPr>
        <p:spPr>
          <a:xfrm>
            <a:off x="918054" y="-1219012"/>
            <a:ext cx="11021434" cy="101146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ángulo 21">
            <a:extLst>
              <a:ext uri="{FF2B5EF4-FFF2-40B4-BE49-F238E27FC236}">
                <a16:creationId xmlns:a16="http://schemas.microsoft.com/office/drawing/2014/main" id="{EBD8AF66-7BF8-4476-95BA-E0707B8488C1}"/>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23" name="Imagen 22">
            <a:extLst>
              <a:ext uri="{FF2B5EF4-FFF2-40B4-BE49-F238E27FC236}">
                <a16:creationId xmlns:a16="http://schemas.microsoft.com/office/drawing/2014/main" id="{DCDCB451-52D8-4B0E-AE72-C83092B057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24" name="Imagen 23">
            <a:extLst>
              <a:ext uri="{FF2B5EF4-FFF2-40B4-BE49-F238E27FC236}">
                <a16:creationId xmlns:a16="http://schemas.microsoft.com/office/drawing/2014/main" id="{DF5539E6-CA4C-42C8-9401-BC2801B298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25" name="Imagen 24">
            <a:extLst>
              <a:ext uri="{FF2B5EF4-FFF2-40B4-BE49-F238E27FC236}">
                <a16:creationId xmlns:a16="http://schemas.microsoft.com/office/drawing/2014/main" id="{911AE81F-F82A-45BB-B57A-2CFE6BB917F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6" name="Google Shape;239;p22">
            <a:extLst>
              <a:ext uri="{FF2B5EF4-FFF2-40B4-BE49-F238E27FC236}">
                <a16:creationId xmlns:a16="http://schemas.microsoft.com/office/drawing/2014/main" id="{0A2911E0-13D3-41AC-A9CB-C684BFC4BF90}"/>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a:p>
            <a:pPr marL="0" indent="0">
              <a:lnSpc>
                <a:spcPct val="100000"/>
              </a:lnSpc>
              <a:spcBef>
                <a:spcPts val="0"/>
              </a:spcBef>
              <a:buFont typeface="Arial" panose="020B0604020202020204" pitchFamily="34" charset="0"/>
              <a:buNone/>
            </a:pPr>
            <a:endParaRPr lang="es-ES" sz="1200" dirty="0">
              <a:latin typeface="Poppins" panose="020B0604020202020204" charset="0"/>
              <a:cs typeface="Poppins" panose="020B0604020202020204" charset="0"/>
            </a:endParaRPr>
          </a:p>
        </p:txBody>
      </p:sp>
      <p:cxnSp>
        <p:nvCxnSpPr>
          <p:cNvPr id="27" name="Conector recto 26">
            <a:extLst>
              <a:ext uri="{FF2B5EF4-FFF2-40B4-BE49-F238E27FC236}">
                <a16:creationId xmlns:a16="http://schemas.microsoft.com/office/drawing/2014/main" id="{E6D2BD06-5933-4D9B-AD1F-82E48D9567B1}"/>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CuadroTexto 16">
            <a:extLst>
              <a:ext uri="{FF2B5EF4-FFF2-40B4-BE49-F238E27FC236}">
                <a16:creationId xmlns:a16="http://schemas.microsoft.com/office/drawing/2014/main" id="{793A6B0E-7019-4531-BE7E-F443DB51ED24}"/>
              </a:ext>
            </a:extLst>
          </p:cNvPr>
          <p:cNvSpPr txBox="1"/>
          <p:nvPr/>
        </p:nvSpPr>
        <p:spPr>
          <a:xfrm>
            <a:off x="1338206" y="1290920"/>
            <a:ext cx="9507894" cy="830997"/>
          </a:xfrm>
          <a:prstGeom prst="rect">
            <a:avLst/>
          </a:prstGeom>
          <a:solidFill>
            <a:schemeClr val="bg1"/>
          </a:solidFill>
        </p:spPr>
        <p:txBody>
          <a:bodyPr wrap="square">
            <a:spAutoFit/>
          </a:bodyPr>
          <a:lstStyle/>
          <a:p>
            <a:pPr algn="ctr"/>
            <a:r>
              <a:rPr lang="en" sz="2400" b="1" dirty="0">
                <a:latin typeface="Arial" panose="020B0604020202020204" pitchFamily="34" charset="0"/>
                <a:cs typeface="Arial" panose="020B0604020202020204" pitchFamily="34" charset="0"/>
              </a:rPr>
              <a:t>Las tres (3) funciones principales de la Dirección de Aplicación Jurídico Procesal son:</a:t>
            </a:r>
            <a:endParaRPr kumimoji="0" lang="es-MX"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p:graphicFrame>
        <p:nvGraphicFramePr>
          <p:cNvPr id="21" name="Diagrama 20">
            <a:extLst>
              <a:ext uri="{FF2B5EF4-FFF2-40B4-BE49-F238E27FC236}">
                <a16:creationId xmlns:a16="http://schemas.microsoft.com/office/drawing/2014/main" id="{E83BC467-7AD6-4A13-A237-1BB2BE268B46}"/>
              </a:ext>
            </a:extLst>
          </p:cNvPr>
          <p:cNvGraphicFramePr/>
          <p:nvPr>
            <p:extLst>
              <p:ext uri="{D42A27DB-BD31-4B8C-83A1-F6EECF244321}">
                <p14:modId xmlns:p14="http://schemas.microsoft.com/office/powerpoint/2010/main" val="2116406553"/>
              </p:ext>
            </p:extLst>
          </p:nvPr>
        </p:nvGraphicFramePr>
        <p:xfrm>
          <a:off x="2448487" y="2138431"/>
          <a:ext cx="7365439" cy="427229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84528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Elipse 1"/>
          <p:cNvSpPr/>
          <p:nvPr/>
        </p:nvSpPr>
        <p:spPr>
          <a:xfrm>
            <a:off x="3469607" y="882575"/>
            <a:ext cx="5252720" cy="525272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Google Shape;219;p20"/>
          <p:cNvSpPr txBox="1">
            <a:spLocks noGrp="1"/>
          </p:cNvSpPr>
          <p:nvPr>
            <p:ph type="sldNum" idx="12"/>
          </p:nvPr>
        </p:nvSpPr>
        <p:spPr>
          <a:xfrm>
            <a:off x="11407833" y="6101933"/>
            <a:ext cx="580800" cy="5808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6</a:t>
            </a:fld>
            <a:endParaRPr/>
          </a:p>
        </p:txBody>
      </p:sp>
      <p:sp>
        <p:nvSpPr>
          <p:cNvPr id="18" name="Elipse 17"/>
          <p:cNvSpPr/>
          <p:nvPr/>
        </p:nvSpPr>
        <p:spPr>
          <a:xfrm>
            <a:off x="2623770" y="36738"/>
            <a:ext cx="6944393" cy="694439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Elipse 18"/>
          <p:cNvSpPr/>
          <p:nvPr/>
        </p:nvSpPr>
        <p:spPr>
          <a:xfrm>
            <a:off x="1338206" y="-853063"/>
            <a:ext cx="10181131" cy="938276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ipse 19"/>
          <p:cNvSpPr/>
          <p:nvPr/>
        </p:nvSpPr>
        <p:spPr>
          <a:xfrm>
            <a:off x="918054" y="-1219012"/>
            <a:ext cx="11021434" cy="101146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Conector recto 3"/>
          <p:cNvCxnSpPr/>
          <p:nvPr/>
        </p:nvCxnSpPr>
        <p:spPr>
          <a:xfrm>
            <a:off x="4722471" y="5463136"/>
            <a:ext cx="2662177"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
        <p:nvSpPr>
          <p:cNvPr id="22" name="Rectángulo 21">
            <a:extLst>
              <a:ext uri="{FF2B5EF4-FFF2-40B4-BE49-F238E27FC236}">
                <a16:creationId xmlns:a16="http://schemas.microsoft.com/office/drawing/2014/main" id="{EBD8AF66-7BF8-4476-95BA-E0707B8488C1}"/>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23" name="Imagen 22">
            <a:extLst>
              <a:ext uri="{FF2B5EF4-FFF2-40B4-BE49-F238E27FC236}">
                <a16:creationId xmlns:a16="http://schemas.microsoft.com/office/drawing/2014/main" id="{DCDCB451-52D8-4B0E-AE72-C83092B057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24" name="Imagen 23">
            <a:extLst>
              <a:ext uri="{FF2B5EF4-FFF2-40B4-BE49-F238E27FC236}">
                <a16:creationId xmlns:a16="http://schemas.microsoft.com/office/drawing/2014/main" id="{DF5539E6-CA4C-42C8-9401-BC2801B298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25" name="Imagen 24">
            <a:extLst>
              <a:ext uri="{FF2B5EF4-FFF2-40B4-BE49-F238E27FC236}">
                <a16:creationId xmlns:a16="http://schemas.microsoft.com/office/drawing/2014/main" id="{911AE81F-F82A-45BB-B57A-2CFE6BB917F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6" name="Google Shape;239;p22">
            <a:extLst>
              <a:ext uri="{FF2B5EF4-FFF2-40B4-BE49-F238E27FC236}">
                <a16:creationId xmlns:a16="http://schemas.microsoft.com/office/drawing/2014/main" id="{0A2911E0-13D3-41AC-A9CB-C684BFC4BF90}"/>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a:p>
            <a:pPr marL="0" indent="0">
              <a:lnSpc>
                <a:spcPct val="100000"/>
              </a:lnSpc>
              <a:spcBef>
                <a:spcPts val="0"/>
              </a:spcBef>
              <a:buFont typeface="Arial" panose="020B0604020202020204" pitchFamily="34" charset="0"/>
              <a:buNone/>
            </a:pPr>
            <a:endParaRPr lang="es-ES" sz="1200" dirty="0">
              <a:latin typeface="Poppins" panose="020B0604020202020204" charset="0"/>
              <a:cs typeface="Poppins" panose="020B0604020202020204" charset="0"/>
            </a:endParaRPr>
          </a:p>
        </p:txBody>
      </p:sp>
      <p:cxnSp>
        <p:nvCxnSpPr>
          <p:cNvPr id="27" name="Conector recto 26">
            <a:extLst>
              <a:ext uri="{FF2B5EF4-FFF2-40B4-BE49-F238E27FC236}">
                <a16:creationId xmlns:a16="http://schemas.microsoft.com/office/drawing/2014/main" id="{E6D2BD06-5933-4D9B-AD1F-82E48D9567B1}"/>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CuadroTexto 16">
            <a:extLst>
              <a:ext uri="{FF2B5EF4-FFF2-40B4-BE49-F238E27FC236}">
                <a16:creationId xmlns:a16="http://schemas.microsoft.com/office/drawing/2014/main" id="{793A6B0E-7019-4531-BE7E-F443DB51ED24}"/>
              </a:ext>
            </a:extLst>
          </p:cNvPr>
          <p:cNvSpPr txBox="1"/>
          <p:nvPr/>
        </p:nvSpPr>
        <p:spPr>
          <a:xfrm>
            <a:off x="1422767" y="1264022"/>
            <a:ext cx="9416880" cy="830997"/>
          </a:xfrm>
          <a:prstGeom prst="rect">
            <a:avLst/>
          </a:prstGeom>
          <a:solidFill>
            <a:schemeClr val="bg1"/>
          </a:solidFill>
        </p:spPr>
        <p:txBody>
          <a:bodyPr wrap="square">
            <a:spAutoFit/>
          </a:bodyPr>
          <a:lstStyle/>
          <a:p>
            <a:pPr algn="ctr"/>
            <a:r>
              <a:rPr lang="es-MX" sz="2400" b="1" dirty="0">
                <a:latin typeface="Arial" panose="020B0604020202020204" pitchFamily="34" charset="0"/>
                <a:cs typeface="Arial" panose="020B0604020202020204" pitchFamily="34" charset="0"/>
              </a:rPr>
              <a:t>a) Elaborar informes técnicos que apoyen la toma de decisiones de la Presidencia Ejecutiva y del Consejo Directivo:</a:t>
            </a:r>
          </a:p>
        </p:txBody>
      </p:sp>
      <p:graphicFrame>
        <p:nvGraphicFramePr>
          <p:cNvPr id="3" name="Diagrama 2">
            <a:extLst>
              <a:ext uri="{FF2B5EF4-FFF2-40B4-BE49-F238E27FC236}">
                <a16:creationId xmlns:a16="http://schemas.microsoft.com/office/drawing/2014/main" id="{4C56E745-4E07-8E8E-0299-2BC698C15267}"/>
              </a:ext>
            </a:extLst>
          </p:cNvPr>
          <p:cNvGraphicFramePr/>
          <p:nvPr>
            <p:extLst>
              <p:ext uri="{D42A27DB-BD31-4B8C-83A1-F6EECF244321}">
                <p14:modId xmlns:p14="http://schemas.microsoft.com/office/powerpoint/2010/main" val="1415457597"/>
              </p:ext>
            </p:extLst>
          </p:nvPr>
        </p:nvGraphicFramePr>
        <p:xfrm>
          <a:off x="2571578" y="2361658"/>
          <a:ext cx="7119258" cy="3841298"/>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837857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26400" y="2580775"/>
            <a:ext cx="5339200" cy="970145"/>
          </a:xfrm>
          <a:prstGeom prst="rect">
            <a:avLst/>
          </a:prstGeom>
        </p:spPr>
        <p:txBody>
          <a:bodyPr spcFirstLastPara="1" vert="horz" wrap="square" lIns="121900" tIns="121900" rIns="121900" bIns="121900" rtlCol="0" anchor="b" anchorCtr="0">
            <a:noAutofit/>
          </a:bodyPr>
          <a:lstStyle/>
          <a:p>
            <a:r>
              <a:rPr lang="en" sz="4800" b="1" dirty="0">
                <a:latin typeface="Arial" panose="020B0604020202020204" pitchFamily="34" charset="0"/>
                <a:cs typeface="Arial" panose="020B0604020202020204" pitchFamily="34" charset="0"/>
              </a:rPr>
              <a:t>Área de encargaturas</a:t>
            </a:r>
            <a:endParaRPr sz="4800" b="1" dirty="0">
              <a:latin typeface="Arial" panose="020B0604020202020204" pitchFamily="34" charset="0"/>
              <a:cs typeface="Arial" panose="020B0604020202020204" pitchFamily="34" charset="0"/>
            </a:endParaRPr>
          </a:p>
        </p:txBody>
      </p:sp>
      <p:sp>
        <p:nvSpPr>
          <p:cNvPr id="460" name="Google Shape;460;p39"/>
          <p:cNvSpPr txBox="1"/>
          <p:nvPr/>
        </p:nvSpPr>
        <p:spPr>
          <a:xfrm>
            <a:off x="1290591" y="948821"/>
            <a:ext cx="1856800" cy="1854400"/>
          </a:xfrm>
          <a:prstGeom prst="rect">
            <a:avLst/>
          </a:prstGeom>
          <a:noFill/>
          <a:ln>
            <a:noFill/>
          </a:ln>
        </p:spPr>
        <p:txBody>
          <a:bodyPr spcFirstLastPara="1" wrap="square" lIns="121900" tIns="121900" rIns="121900" bIns="121900" anchor="ctr" anchorCtr="0">
            <a:noAutofit/>
          </a:bodyPr>
          <a:lstStyle/>
          <a:p>
            <a:pPr algn="ctr">
              <a:buClr>
                <a:schemeClr val="dk1"/>
              </a:buClr>
              <a:buSzPts val="1100"/>
            </a:pPr>
            <a:endParaRPr sz="8000" dirty="0">
              <a:solidFill>
                <a:srgbClr val="FFFFFF"/>
              </a:solidFill>
              <a:latin typeface="Arial" panose="020B0604020202020204" pitchFamily="34" charset="0"/>
              <a:cs typeface="Arial" panose="020B0604020202020204" pitchFamily="34" charset="0"/>
            </a:endParaRPr>
          </a:p>
        </p:txBody>
      </p:sp>
      <p:cxnSp>
        <p:nvCxnSpPr>
          <p:cNvPr id="3" name="Conector recto 2"/>
          <p:cNvCxnSpPr/>
          <p:nvPr/>
        </p:nvCxnSpPr>
        <p:spPr>
          <a:xfrm>
            <a:off x="4193628" y="2803221"/>
            <a:ext cx="3720662"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
        <p:nvSpPr>
          <p:cNvPr id="2" name="CuadroTexto 1">
            <a:extLst>
              <a:ext uri="{FF2B5EF4-FFF2-40B4-BE49-F238E27FC236}">
                <a16:creationId xmlns:a16="http://schemas.microsoft.com/office/drawing/2014/main" id="{59AEE37C-F2CF-58C1-82E2-6357D8E79450}"/>
              </a:ext>
            </a:extLst>
          </p:cNvPr>
          <p:cNvSpPr txBox="1"/>
          <p:nvPr/>
        </p:nvSpPr>
        <p:spPr>
          <a:xfrm>
            <a:off x="3660009" y="3893456"/>
            <a:ext cx="4871982" cy="400110"/>
          </a:xfrm>
          <a:prstGeom prst="rect">
            <a:avLst/>
          </a:prstGeom>
          <a:noFill/>
        </p:spPr>
        <p:txBody>
          <a:bodyPr wrap="square" rtlCol="0">
            <a:spAutoFit/>
          </a:bodyPr>
          <a:lstStyle/>
          <a:p>
            <a:pPr algn="ctr"/>
            <a:r>
              <a:rPr lang="es-MX" sz="2000" dirty="0">
                <a:latin typeface="Arial" panose="020B0604020202020204" pitchFamily="34" charset="0"/>
                <a:cs typeface="Arial" panose="020B0604020202020204" pitchFamily="34" charset="0"/>
              </a:rPr>
              <a:t>Dirección de Aplicación Jurídico Procesal</a:t>
            </a:r>
            <a:endParaRPr lang="es-PE"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3687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Elipse 1"/>
          <p:cNvSpPr/>
          <p:nvPr/>
        </p:nvSpPr>
        <p:spPr>
          <a:xfrm>
            <a:off x="3469607" y="882575"/>
            <a:ext cx="5252720" cy="525272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Google Shape;219;p20"/>
          <p:cNvSpPr txBox="1">
            <a:spLocks noGrp="1"/>
          </p:cNvSpPr>
          <p:nvPr>
            <p:ph type="sldNum" idx="12"/>
          </p:nvPr>
        </p:nvSpPr>
        <p:spPr>
          <a:xfrm>
            <a:off x="11407833" y="6101933"/>
            <a:ext cx="580800" cy="5808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8</a:t>
            </a:fld>
            <a:endParaRPr/>
          </a:p>
        </p:txBody>
      </p:sp>
      <p:sp>
        <p:nvSpPr>
          <p:cNvPr id="18" name="Elipse 17"/>
          <p:cNvSpPr/>
          <p:nvPr/>
        </p:nvSpPr>
        <p:spPr>
          <a:xfrm>
            <a:off x="2623770" y="36738"/>
            <a:ext cx="7028230" cy="7430862"/>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Elipse 18"/>
          <p:cNvSpPr/>
          <p:nvPr/>
        </p:nvSpPr>
        <p:spPr>
          <a:xfrm>
            <a:off x="1338206" y="-853063"/>
            <a:ext cx="10181131" cy="938276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ipse 19"/>
          <p:cNvSpPr/>
          <p:nvPr/>
        </p:nvSpPr>
        <p:spPr>
          <a:xfrm>
            <a:off x="918054" y="-1219012"/>
            <a:ext cx="11021434" cy="101146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ángulo 21">
            <a:extLst>
              <a:ext uri="{FF2B5EF4-FFF2-40B4-BE49-F238E27FC236}">
                <a16:creationId xmlns:a16="http://schemas.microsoft.com/office/drawing/2014/main" id="{EBD8AF66-7BF8-4476-95BA-E0707B8488C1}"/>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23" name="Imagen 22">
            <a:extLst>
              <a:ext uri="{FF2B5EF4-FFF2-40B4-BE49-F238E27FC236}">
                <a16:creationId xmlns:a16="http://schemas.microsoft.com/office/drawing/2014/main" id="{DCDCB451-52D8-4B0E-AE72-C83092B057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24" name="Imagen 23">
            <a:extLst>
              <a:ext uri="{FF2B5EF4-FFF2-40B4-BE49-F238E27FC236}">
                <a16:creationId xmlns:a16="http://schemas.microsoft.com/office/drawing/2014/main" id="{DF5539E6-CA4C-42C8-9401-BC2801B298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25" name="Imagen 24">
            <a:extLst>
              <a:ext uri="{FF2B5EF4-FFF2-40B4-BE49-F238E27FC236}">
                <a16:creationId xmlns:a16="http://schemas.microsoft.com/office/drawing/2014/main" id="{911AE81F-F82A-45BB-B57A-2CFE6BB917F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6" name="Google Shape;239;p22">
            <a:extLst>
              <a:ext uri="{FF2B5EF4-FFF2-40B4-BE49-F238E27FC236}">
                <a16:creationId xmlns:a16="http://schemas.microsoft.com/office/drawing/2014/main" id="{0A2911E0-13D3-41AC-A9CB-C684BFC4BF90}"/>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a:p>
            <a:pPr marL="0" indent="0">
              <a:lnSpc>
                <a:spcPct val="100000"/>
              </a:lnSpc>
              <a:spcBef>
                <a:spcPts val="0"/>
              </a:spcBef>
              <a:buFont typeface="Arial" panose="020B0604020202020204" pitchFamily="34" charset="0"/>
              <a:buNone/>
            </a:pPr>
            <a:endParaRPr lang="es-ES" sz="1200" dirty="0">
              <a:latin typeface="Poppins" panose="020B0604020202020204" charset="0"/>
              <a:cs typeface="Poppins" panose="020B0604020202020204" charset="0"/>
            </a:endParaRPr>
          </a:p>
        </p:txBody>
      </p:sp>
      <p:cxnSp>
        <p:nvCxnSpPr>
          <p:cNvPr id="27" name="Conector recto 26">
            <a:extLst>
              <a:ext uri="{FF2B5EF4-FFF2-40B4-BE49-F238E27FC236}">
                <a16:creationId xmlns:a16="http://schemas.microsoft.com/office/drawing/2014/main" id="{E6D2BD06-5933-4D9B-AD1F-82E48D9567B1}"/>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CuadroTexto 16">
            <a:extLst>
              <a:ext uri="{FF2B5EF4-FFF2-40B4-BE49-F238E27FC236}">
                <a16:creationId xmlns:a16="http://schemas.microsoft.com/office/drawing/2014/main" id="{793A6B0E-7019-4531-BE7E-F443DB51ED24}"/>
              </a:ext>
            </a:extLst>
          </p:cNvPr>
          <p:cNvSpPr txBox="1"/>
          <p:nvPr/>
        </p:nvSpPr>
        <p:spPr>
          <a:xfrm>
            <a:off x="185629" y="4684962"/>
            <a:ext cx="8631646" cy="400110"/>
          </a:xfrm>
          <a:prstGeom prst="rect">
            <a:avLst/>
          </a:prstGeom>
          <a:solidFill>
            <a:schemeClr val="bg1"/>
          </a:solidFill>
        </p:spPr>
        <p:txBody>
          <a:bodyPr wrap="square">
            <a:spAutoFit/>
          </a:bodyPr>
          <a:lstStyle/>
          <a:p>
            <a:pPr algn="ctr"/>
            <a:endParaRPr kumimoji="0" lang="es-MX" sz="2000" b="0"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endParaRPr>
          </a:p>
        </p:txBody>
      </p:sp>
      <p:graphicFrame>
        <p:nvGraphicFramePr>
          <p:cNvPr id="3" name="Diagrama 2">
            <a:extLst>
              <a:ext uri="{FF2B5EF4-FFF2-40B4-BE49-F238E27FC236}">
                <a16:creationId xmlns:a16="http://schemas.microsoft.com/office/drawing/2014/main" id="{4DEC41CD-9129-16CE-4BD0-1AD9FF8B8824}"/>
              </a:ext>
            </a:extLst>
          </p:cNvPr>
          <p:cNvGraphicFramePr/>
          <p:nvPr>
            <p:extLst>
              <p:ext uri="{D42A27DB-BD31-4B8C-83A1-F6EECF244321}">
                <p14:modId xmlns:p14="http://schemas.microsoft.com/office/powerpoint/2010/main" val="2992990582"/>
              </p:ext>
            </p:extLst>
          </p:nvPr>
        </p:nvGraphicFramePr>
        <p:xfrm>
          <a:off x="1122169" y="2573401"/>
          <a:ext cx="9734365" cy="3993418"/>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CuadroTexto 4">
            <a:extLst>
              <a:ext uri="{FF2B5EF4-FFF2-40B4-BE49-F238E27FC236}">
                <a16:creationId xmlns:a16="http://schemas.microsoft.com/office/drawing/2014/main" id="{6647F0C8-5A12-491B-9CCF-1B937276431A}"/>
              </a:ext>
            </a:extLst>
          </p:cNvPr>
          <p:cNvSpPr txBox="1"/>
          <p:nvPr/>
        </p:nvSpPr>
        <p:spPr>
          <a:xfrm>
            <a:off x="3304522" y="1132561"/>
            <a:ext cx="5369661" cy="523220"/>
          </a:xfrm>
          <a:prstGeom prst="rect">
            <a:avLst/>
          </a:prstGeom>
          <a:noFill/>
        </p:spPr>
        <p:txBody>
          <a:bodyPr wrap="square" rtlCol="0">
            <a:spAutoFit/>
          </a:bodyPr>
          <a:lstStyle/>
          <a:p>
            <a:pPr algn="ctr"/>
            <a:r>
              <a:rPr lang="es-MX" sz="2800" b="1" dirty="0">
                <a:latin typeface="Arial" panose="020B0604020202020204" pitchFamily="34" charset="0"/>
                <a:cs typeface="Arial" panose="020B0604020202020204" pitchFamily="34" charset="0"/>
              </a:rPr>
              <a:t>Procedimiento</a:t>
            </a:r>
            <a:r>
              <a:rPr lang="es-MX" dirty="0">
                <a:latin typeface="Arial" panose="020B0604020202020204" pitchFamily="34" charset="0"/>
                <a:cs typeface="Arial" panose="020B0604020202020204" pitchFamily="34" charset="0"/>
              </a:rPr>
              <a:t> </a:t>
            </a:r>
            <a:endParaRPr lang="es-PE" dirty="0">
              <a:latin typeface="Arial" panose="020B0604020202020204" pitchFamily="34" charset="0"/>
              <a:cs typeface="Arial" panose="020B0604020202020204" pitchFamily="34" charset="0"/>
            </a:endParaRPr>
          </a:p>
        </p:txBody>
      </p:sp>
      <p:graphicFrame>
        <p:nvGraphicFramePr>
          <p:cNvPr id="21" name="Tabla 5">
            <a:extLst>
              <a:ext uri="{FF2B5EF4-FFF2-40B4-BE49-F238E27FC236}">
                <a16:creationId xmlns:a16="http://schemas.microsoft.com/office/drawing/2014/main" id="{124B5D00-90E9-44F7-8A29-70353A54F86D}"/>
              </a:ext>
            </a:extLst>
          </p:cNvPr>
          <p:cNvGraphicFramePr>
            <a:graphicFrameLocks noGrp="1"/>
          </p:cNvGraphicFramePr>
          <p:nvPr>
            <p:extLst>
              <p:ext uri="{D42A27DB-BD31-4B8C-83A1-F6EECF244321}">
                <p14:modId xmlns:p14="http://schemas.microsoft.com/office/powerpoint/2010/main" val="380667371"/>
              </p:ext>
            </p:extLst>
          </p:nvPr>
        </p:nvGraphicFramePr>
        <p:xfrm>
          <a:off x="822302" y="1741792"/>
          <a:ext cx="10334100" cy="640080"/>
        </p:xfrm>
        <a:graphic>
          <a:graphicData uri="http://schemas.openxmlformats.org/drawingml/2006/table">
            <a:tbl>
              <a:tblPr firstRow="1" bandRow="1">
                <a:tableStyleId>{5C22544A-7EE6-4342-B048-85BDC9FD1C3A}</a:tableStyleId>
              </a:tblPr>
              <a:tblGrid>
                <a:gridCol w="10334100">
                  <a:extLst>
                    <a:ext uri="{9D8B030D-6E8A-4147-A177-3AD203B41FA5}">
                      <a16:colId xmlns:a16="http://schemas.microsoft.com/office/drawing/2014/main" val="1965470364"/>
                    </a:ext>
                  </a:extLst>
                </a:gridCol>
              </a:tblGrid>
              <a:tr h="639374">
                <a:tc>
                  <a:txBody>
                    <a:bodyPr/>
                    <a:lstStyle/>
                    <a:p>
                      <a:r>
                        <a:rPr lang="es-MX" b="0" dirty="0">
                          <a:solidFill>
                            <a:schemeClr val="tx1"/>
                          </a:solidFill>
                          <a:latin typeface="Arial" panose="020B0604020202020204" pitchFamily="34" charset="0"/>
                          <a:cs typeface="Arial" panose="020B0604020202020204" pitchFamily="34" charset="0"/>
                        </a:rPr>
                        <a:t>De acuerdo al </a:t>
                      </a:r>
                      <a:r>
                        <a:rPr lang="es-MX" b="1" dirty="0">
                          <a:solidFill>
                            <a:schemeClr val="tx1"/>
                          </a:solidFill>
                          <a:latin typeface="Arial" panose="020B0604020202020204" pitchFamily="34" charset="0"/>
                          <a:cs typeface="Arial" panose="020B0604020202020204" pitchFamily="34" charset="0"/>
                        </a:rPr>
                        <a:t>numeral 9.1 de la </a:t>
                      </a:r>
                      <a:r>
                        <a:rPr lang="es-PE" b="1" dirty="0">
                          <a:solidFill>
                            <a:schemeClr val="tx1"/>
                          </a:solidFill>
                          <a:latin typeface="Arial" panose="020B0604020202020204" pitchFamily="34" charset="0"/>
                          <a:cs typeface="Arial" panose="020B0604020202020204" pitchFamily="34" charset="0"/>
                        </a:rPr>
                        <a:t>Directiva N.º 002-2023-JUS/PGE-CD</a:t>
                      </a:r>
                      <a:r>
                        <a:rPr lang="es-MX" b="0" dirty="0">
                          <a:solidFill>
                            <a:schemeClr val="tx1"/>
                          </a:solidFill>
                          <a:latin typeface="Arial" panose="020B0604020202020204" pitchFamily="34" charset="0"/>
                          <a:cs typeface="Arial" panose="020B0604020202020204" pitchFamily="34" charset="0"/>
                        </a:rPr>
                        <a:t>, la Dirección de Aplicación Jurídico Procesal elabora su informe técnico considerando cualquiera de los siguientes criterios:</a:t>
                      </a:r>
                    </a:p>
                  </a:txBody>
                  <a:tcPr anchor="ctr">
                    <a:solidFill>
                      <a:schemeClr val="bg2">
                        <a:lumMod val="75000"/>
                      </a:schemeClr>
                    </a:solidFill>
                  </a:tcPr>
                </a:tc>
                <a:extLst>
                  <a:ext uri="{0D108BD9-81ED-4DB2-BD59-A6C34878D82A}">
                    <a16:rowId xmlns:a16="http://schemas.microsoft.com/office/drawing/2014/main" val="2366415150"/>
                  </a:ext>
                </a:extLst>
              </a:tr>
            </a:tbl>
          </a:graphicData>
        </a:graphic>
      </p:graphicFrame>
    </p:spTree>
    <p:extLst>
      <p:ext uri="{BB962C8B-B14F-4D97-AF65-F5344CB8AC3E}">
        <p14:creationId xmlns:p14="http://schemas.microsoft.com/office/powerpoint/2010/main" val="3288697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Elipse 1"/>
          <p:cNvSpPr/>
          <p:nvPr/>
        </p:nvSpPr>
        <p:spPr>
          <a:xfrm>
            <a:off x="3469607" y="882575"/>
            <a:ext cx="5252720" cy="525272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Google Shape;205;p20"/>
          <p:cNvSpPr txBox="1">
            <a:spLocks noGrp="1"/>
          </p:cNvSpPr>
          <p:nvPr>
            <p:ph type="ctrTitle" idx="4294967295"/>
          </p:nvPr>
        </p:nvSpPr>
        <p:spPr>
          <a:xfrm>
            <a:off x="3453998" y="1137811"/>
            <a:ext cx="5070710" cy="512134"/>
          </a:xfrm>
          <a:prstGeom prst="rect">
            <a:avLst/>
          </a:prstGeom>
        </p:spPr>
        <p:txBody>
          <a:bodyPr spcFirstLastPara="1" vert="horz" wrap="square" lIns="121900" tIns="121900" rIns="121900" bIns="121900" rtlCol="0" anchor="b" anchorCtr="0">
            <a:noAutofit/>
          </a:bodyPr>
          <a:lstStyle/>
          <a:p>
            <a:pPr algn="ctr">
              <a:spcBef>
                <a:spcPts val="0"/>
              </a:spcBef>
            </a:pPr>
            <a:r>
              <a:rPr kumimoji="0" lang="es-MX" sz="2400" b="1" i="0"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Supuestos para la encargatura</a:t>
            </a:r>
            <a:endParaRPr lang="es-MX" sz="8000" dirty="0">
              <a:latin typeface="Arial" panose="020B0604020202020204" pitchFamily="34" charset="0"/>
              <a:cs typeface="Arial" panose="020B0604020202020204" pitchFamily="34" charset="0"/>
            </a:endParaRPr>
          </a:p>
        </p:txBody>
      </p:sp>
      <p:sp>
        <p:nvSpPr>
          <p:cNvPr id="219" name="Google Shape;219;p20"/>
          <p:cNvSpPr txBox="1">
            <a:spLocks noGrp="1"/>
          </p:cNvSpPr>
          <p:nvPr>
            <p:ph type="sldNum" idx="12"/>
          </p:nvPr>
        </p:nvSpPr>
        <p:spPr>
          <a:xfrm>
            <a:off x="11407833" y="6101933"/>
            <a:ext cx="580800" cy="580800"/>
          </a:xfrm>
          <a:prstGeom prst="rect">
            <a:avLst/>
          </a:prstGeom>
        </p:spPr>
        <p:txBody>
          <a:bodyPr spcFirstLastPara="1" vert="horz" wrap="square" lIns="121900" tIns="121900" rIns="121900" bIns="121900" rtlCol="0" anchor="ctr" anchorCtr="0">
            <a:noAutofit/>
          </a:bodyPr>
          <a:lstStyle/>
          <a:p>
            <a:pPr algn="ctr"/>
            <a:fld id="{00000000-1234-1234-1234-123412341234}" type="slidenum">
              <a:rPr lang="en"/>
              <a:pPr algn="ctr"/>
              <a:t>9</a:t>
            </a:fld>
            <a:endParaRPr/>
          </a:p>
        </p:txBody>
      </p:sp>
      <p:sp>
        <p:nvSpPr>
          <p:cNvPr id="18" name="Elipse 17"/>
          <p:cNvSpPr/>
          <p:nvPr/>
        </p:nvSpPr>
        <p:spPr>
          <a:xfrm>
            <a:off x="2623770" y="36738"/>
            <a:ext cx="6944393" cy="6944393"/>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Elipse 18"/>
          <p:cNvSpPr/>
          <p:nvPr/>
        </p:nvSpPr>
        <p:spPr>
          <a:xfrm>
            <a:off x="1338206" y="-853063"/>
            <a:ext cx="10181131" cy="938276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Elipse 19"/>
          <p:cNvSpPr/>
          <p:nvPr/>
        </p:nvSpPr>
        <p:spPr>
          <a:xfrm>
            <a:off x="918054" y="-1219012"/>
            <a:ext cx="11021434" cy="101146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Conector recto 3"/>
          <p:cNvCxnSpPr/>
          <p:nvPr/>
        </p:nvCxnSpPr>
        <p:spPr>
          <a:xfrm>
            <a:off x="4722471" y="5463136"/>
            <a:ext cx="2662177"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
        <p:nvSpPr>
          <p:cNvPr id="22" name="Rectángulo 21">
            <a:extLst>
              <a:ext uri="{FF2B5EF4-FFF2-40B4-BE49-F238E27FC236}">
                <a16:creationId xmlns:a16="http://schemas.microsoft.com/office/drawing/2014/main" id="{EBD8AF66-7BF8-4476-95BA-E0707B8488C1}"/>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23" name="Imagen 22">
            <a:extLst>
              <a:ext uri="{FF2B5EF4-FFF2-40B4-BE49-F238E27FC236}">
                <a16:creationId xmlns:a16="http://schemas.microsoft.com/office/drawing/2014/main" id="{DCDCB451-52D8-4B0E-AE72-C83092B057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24" name="Imagen 23">
            <a:extLst>
              <a:ext uri="{FF2B5EF4-FFF2-40B4-BE49-F238E27FC236}">
                <a16:creationId xmlns:a16="http://schemas.microsoft.com/office/drawing/2014/main" id="{DF5539E6-CA4C-42C8-9401-BC2801B298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25" name="Imagen 24">
            <a:extLst>
              <a:ext uri="{FF2B5EF4-FFF2-40B4-BE49-F238E27FC236}">
                <a16:creationId xmlns:a16="http://schemas.microsoft.com/office/drawing/2014/main" id="{911AE81F-F82A-45BB-B57A-2CFE6BB917F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6" name="Google Shape;239;p22">
            <a:extLst>
              <a:ext uri="{FF2B5EF4-FFF2-40B4-BE49-F238E27FC236}">
                <a16:creationId xmlns:a16="http://schemas.microsoft.com/office/drawing/2014/main" id="{0A2911E0-13D3-41AC-A9CB-C684BFC4BF90}"/>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s-ES" sz="1050" b="1" dirty="0">
                <a:latin typeface="Poppins" panose="020B0604020202020204" charset="0"/>
                <a:cs typeface="Poppins" panose="020B0604020202020204" charset="0"/>
              </a:rPr>
              <a:t>Dirección de Aplicación Jurídico Procesal</a:t>
            </a:r>
            <a:endParaRPr lang="es-ES" sz="1050" dirty="0">
              <a:latin typeface="Poppins" panose="020B0604020202020204" charset="0"/>
              <a:cs typeface="Poppins" panose="020B0604020202020204" charset="0"/>
            </a:endParaRPr>
          </a:p>
          <a:p>
            <a:pPr marL="0" indent="0">
              <a:lnSpc>
                <a:spcPct val="100000"/>
              </a:lnSpc>
              <a:spcBef>
                <a:spcPts val="0"/>
              </a:spcBef>
              <a:buFont typeface="Arial" panose="020B0604020202020204" pitchFamily="34" charset="0"/>
              <a:buNone/>
            </a:pPr>
            <a:endParaRPr lang="es-ES" sz="1200" dirty="0">
              <a:latin typeface="Poppins" panose="020B0604020202020204" charset="0"/>
              <a:cs typeface="Poppins" panose="020B0604020202020204" charset="0"/>
            </a:endParaRPr>
          </a:p>
        </p:txBody>
      </p:sp>
      <p:cxnSp>
        <p:nvCxnSpPr>
          <p:cNvPr id="27" name="Conector recto 26">
            <a:extLst>
              <a:ext uri="{FF2B5EF4-FFF2-40B4-BE49-F238E27FC236}">
                <a16:creationId xmlns:a16="http://schemas.microsoft.com/office/drawing/2014/main" id="{E6D2BD06-5933-4D9B-AD1F-82E48D9567B1}"/>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3" name="Diagrama 2">
            <a:extLst>
              <a:ext uri="{FF2B5EF4-FFF2-40B4-BE49-F238E27FC236}">
                <a16:creationId xmlns:a16="http://schemas.microsoft.com/office/drawing/2014/main" id="{B3F69D09-BB44-CC4D-1A64-D47532FB7E9C}"/>
              </a:ext>
            </a:extLst>
          </p:cNvPr>
          <p:cNvGraphicFramePr/>
          <p:nvPr>
            <p:extLst>
              <p:ext uri="{D42A27DB-BD31-4B8C-83A1-F6EECF244321}">
                <p14:modId xmlns:p14="http://schemas.microsoft.com/office/powerpoint/2010/main" val="3228707985"/>
              </p:ext>
            </p:extLst>
          </p:nvPr>
        </p:nvGraphicFramePr>
        <p:xfrm>
          <a:off x="1464261" y="2370365"/>
          <a:ext cx="9178596" cy="424348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16" name="Tabla 5">
            <a:extLst>
              <a:ext uri="{FF2B5EF4-FFF2-40B4-BE49-F238E27FC236}">
                <a16:creationId xmlns:a16="http://schemas.microsoft.com/office/drawing/2014/main" id="{73FBD076-82C3-4710-9C09-3D43F966E8E2}"/>
              </a:ext>
            </a:extLst>
          </p:cNvPr>
          <p:cNvGraphicFramePr>
            <a:graphicFrameLocks noGrp="1"/>
          </p:cNvGraphicFramePr>
          <p:nvPr>
            <p:extLst>
              <p:ext uri="{D42A27DB-BD31-4B8C-83A1-F6EECF244321}">
                <p14:modId xmlns:p14="http://schemas.microsoft.com/office/powerpoint/2010/main" val="3291672510"/>
              </p:ext>
            </p:extLst>
          </p:nvPr>
        </p:nvGraphicFramePr>
        <p:xfrm>
          <a:off x="928916" y="1652290"/>
          <a:ext cx="10334100" cy="640080"/>
        </p:xfrm>
        <a:graphic>
          <a:graphicData uri="http://schemas.openxmlformats.org/drawingml/2006/table">
            <a:tbl>
              <a:tblPr firstRow="1" bandRow="1">
                <a:tableStyleId>{5C22544A-7EE6-4342-B048-85BDC9FD1C3A}</a:tableStyleId>
              </a:tblPr>
              <a:tblGrid>
                <a:gridCol w="10334100">
                  <a:extLst>
                    <a:ext uri="{9D8B030D-6E8A-4147-A177-3AD203B41FA5}">
                      <a16:colId xmlns:a16="http://schemas.microsoft.com/office/drawing/2014/main" val="1965470364"/>
                    </a:ext>
                  </a:extLst>
                </a:gridCol>
              </a:tblGrid>
              <a:tr h="609822">
                <a:tc>
                  <a:txBody>
                    <a:bodyPr/>
                    <a:lstStyle/>
                    <a:p>
                      <a:r>
                        <a:rPr lang="es-MX" b="0" dirty="0">
                          <a:solidFill>
                            <a:schemeClr val="tx1"/>
                          </a:solidFill>
                          <a:latin typeface="Arial" panose="020B0604020202020204" pitchFamily="34" charset="0"/>
                          <a:cs typeface="Arial" panose="020B0604020202020204" pitchFamily="34" charset="0"/>
                        </a:rPr>
                        <a:t>De acuerdo al </a:t>
                      </a:r>
                      <a:r>
                        <a:rPr lang="es-MX" b="1" dirty="0">
                          <a:solidFill>
                            <a:schemeClr val="tx1"/>
                          </a:solidFill>
                          <a:latin typeface="Arial" panose="020B0604020202020204" pitchFamily="34" charset="0"/>
                          <a:cs typeface="Arial" panose="020B0604020202020204" pitchFamily="34" charset="0"/>
                        </a:rPr>
                        <a:t>numeral 8.3 de la </a:t>
                      </a:r>
                      <a:r>
                        <a:rPr lang="es-PE" b="1" dirty="0">
                          <a:solidFill>
                            <a:schemeClr val="tx1"/>
                          </a:solidFill>
                          <a:latin typeface="Arial" panose="020B0604020202020204" pitchFamily="34" charset="0"/>
                          <a:cs typeface="Arial" panose="020B0604020202020204" pitchFamily="34" charset="0"/>
                        </a:rPr>
                        <a:t>Directiva N.º 002-2023-JUS/PGE-CD</a:t>
                      </a:r>
                      <a:r>
                        <a:rPr lang="es-MX" b="0" dirty="0">
                          <a:solidFill>
                            <a:schemeClr val="tx1"/>
                          </a:solidFill>
                          <a:latin typeface="Arial" panose="020B0604020202020204" pitchFamily="34" charset="0"/>
                          <a:cs typeface="Arial" panose="020B0604020202020204" pitchFamily="34" charset="0"/>
                        </a:rPr>
                        <a:t>, la Dirección de Aplicación Jurídico Procesal elabora su informe técnico considerando cualquiera de los siguientes criterios:</a:t>
                      </a:r>
                    </a:p>
                  </a:txBody>
                  <a:tcPr anchor="ctr">
                    <a:solidFill>
                      <a:schemeClr val="bg2">
                        <a:lumMod val="75000"/>
                      </a:schemeClr>
                    </a:solidFill>
                  </a:tcPr>
                </a:tc>
                <a:extLst>
                  <a:ext uri="{0D108BD9-81ED-4DB2-BD59-A6C34878D82A}">
                    <a16:rowId xmlns:a16="http://schemas.microsoft.com/office/drawing/2014/main" val="2366415150"/>
                  </a:ext>
                </a:extLst>
              </a:tr>
            </a:tbl>
          </a:graphicData>
        </a:graphic>
      </p:graphicFrame>
    </p:spTree>
    <p:extLst>
      <p:ext uri="{BB962C8B-B14F-4D97-AF65-F5344CB8AC3E}">
        <p14:creationId xmlns:p14="http://schemas.microsoft.com/office/powerpoint/2010/main" val="2616820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2845</TotalTime>
  <Words>945</Words>
  <Application>Microsoft Office PowerPoint</Application>
  <PresentationFormat>Panorámica</PresentationFormat>
  <Paragraphs>91</Paragraphs>
  <Slides>12</Slides>
  <Notes>10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Calibri Light</vt:lpstr>
      <vt:lpstr>Poppins</vt:lpstr>
      <vt:lpstr>Tema de Office</vt:lpstr>
      <vt:lpstr>Presentación de PowerPoint</vt:lpstr>
      <vt:lpstr>CONTENIDO</vt:lpstr>
      <vt:lpstr>Base normativa</vt:lpstr>
      <vt:lpstr>Base normativa</vt:lpstr>
      <vt:lpstr>Presentación de PowerPoint</vt:lpstr>
      <vt:lpstr>Presentación de PowerPoint</vt:lpstr>
      <vt:lpstr>Área de encargaturas</vt:lpstr>
      <vt:lpstr>Presentación de PowerPoint</vt:lpstr>
      <vt:lpstr>Supuestos para la encargatura</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ALUMNO - JORGE LUIS  CH�VEZ AGUILAR</dc:creator>
  <cp:lastModifiedBy>Williams Ruben Huaricapcha Alvino</cp:lastModifiedBy>
  <cp:revision>157</cp:revision>
  <dcterms:created xsi:type="dcterms:W3CDTF">2021-04-27T21:10:31Z</dcterms:created>
  <dcterms:modified xsi:type="dcterms:W3CDTF">2024-06-04T21:12:16Z</dcterms:modified>
</cp:coreProperties>
</file>