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C7BE8-815F-76E8-CEFF-4767DD428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CD3B1C-F8A4-6A59-2514-1B3E827B6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906BDF-31F0-D5AA-0C11-C982D4E8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C83-1D94-455E-AB0C-9440334B30E7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165741-08B7-F8AA-D591-ABCD1DC9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A2B01F-C2E8-DA62-AD95-6C76C23D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CA23-29CA-4B37-8CB8-DC79D2B197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675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94D7C-6F2B-2A93-A1F5-0C63D136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786EE4-71E9-98D8-BED9-C4145CC35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CA46A9-58E7-4D19-80CA-D3530006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C83-1D94-455E-AB0C-9440334B30E7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201BD-8AA6-6DF0-9E5F-824218B0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C4B798-A578-1553-B688-287B7A3A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CA23-29CA-4B37-8CB8-DC79D2B197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656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CD6821-2429-54AC-DF45-A2341DD58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8CB7C1-BB5D-6AB2-6A6E-4EAAFDEB2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F57AB3-005A-0008-8EA1-5B17150F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C83-1D94-455E-AB0C-9440334B30E7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C46F9C-6069-037C-696D-A2AA2C44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4D1B2-02D0-4D38-CDAC-1CB03FA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CA23-29CA-4B37-8CB8-DC79D2B197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833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56D2A-BBFA-5B76-57C0-A631976F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9EE85-27B8-55C3-ECB2-E32DD9168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B00C9-A928-BE87-0E4A-14400205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C83-1D94-455E-AB0C-9440334B30E7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E1E239-2BBF-5F0C-9319-6EE2D4DC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384D8-00FB-E95A-F5B9-B7A044D7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CA23-29CA-4B37-8CB8-DC79D2B197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511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D68B0-7B97-9EFB-D386-DE3F8C5F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04F815-8837-5087-4B97-98C6FC7C9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B49B40-BAF7-08B8-F179-84B3A100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C83-1D94-455E-AB0C-9440334B30E7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91B46-0C3F-5680-791B-C864F4AD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CC178B-C35A-33E1-1938-374CF20D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CA23-29CA-4B37-8CB8-DC79D2B197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523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0D523-5C16-AE1D-F1F3-4689FDFF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0FFB81-5271-30EC-4262-FD7E8E9A7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3BD1FB-E0F5-E759-FBBA-F5586B943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D5A478-B978-961B-2E62-0C3CF3B7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C83-1D94-455E-AB0C-9440334B30E7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02A401-9BC0-2541-AFE0-F3A2F035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20C42A-AC8D-D174-34E5-169317BD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CA23-29CA-4B37-8CB8-DC79D2B197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09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1B2D3-6BA8-E39C-2181-22E62831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D9A459-1074-3FA2-95A8-230935003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BC2457-7B0C-8AD2-01DB-77493D6AD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DA9702-4648-FC4D-507F-231F3394A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A40A8E-BB86-D4B4-B085-D38C78AC9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726A6C-9016-3F7B-AC20-D53B8EE14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C83-1D94-455E-AB0C-9440334B30E7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1BAC99-BD7B-E777-F69D-4D7233504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4934C4-3122-0AB2-916A-9B016060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CA23-29CA-4B37-8CB8-DC79D2B197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045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C3EAD-4693-93EB-A137-8BC801DB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BCB45F-A853-5D23-EDFC-172F2918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C83-1D94-455E-AB0C-9440334B30E7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EFEC66-100D-D51D-3510-939BB5908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06D071-416C-9028-2FF2-166848E9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CA23-29CA-4B37-8CB8-DC79D2B197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576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1BF635-D14E-CEC2-3BED-611CCC17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C83-1D94-455E-AB0C-9440334B30E7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8A6CB3-1AD1-23BB-660B-5ED6EB14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3D2164-C315-D1CC-AC8C-1BAAB0BA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CA23-29CA-4B37-8CB8-DC79D2B197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80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3A92E-ACBE-AF38-0F09-280069DB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D73DEB-5FE9-A7CB-E968-8EC7C974F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A474EB-D45F-1090-D0C4-17C640DA9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E105B3-5FD3-13E5-525A-44CAE725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C83-1D94-455E-AB0C-9440334B30E7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9B9791-FA92-9160-DB3D-390B81FA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0E5A35-35FA-AAB2-1E9A-DFAB3D97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CA23-29CA-4B37-8CB8-DC79D2B197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162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457A8-1ED0-F349-5D49-18F24F664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4ED752-540A-9360-3A6E-FAE7B854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0845D6-3AE5-20D6-9D19-4181DF2A3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8935DA-1FDE-A7CA-39EE-189CB597C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C83-1D94-455E-AB0C-9440334B30E7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A548B0-AD82-FBE7-3188-157DC1BA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4F17D3-6532-05E0-D9B5-FFAE5367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CA23-29CA-4B37-8CB8-DC79D2B197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555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9196E8-C96B-31CB-66BF-A98A9F2F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6D76A9-D7D9-1F40-2547-48B838463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B21B19-8FDD-3551-B897-C68D4AF75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5AC83-1D94-455E-AB0C-9440334B30E7}" type="datetimeFigureOut">
              <a:rPr lang="es-PE" smtClean="0"/>
              <a:t>7/05/2024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E91A17-CBB2-C966-EFA9-62D23F428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615F5C-D5CF-9DC0-1341-6793019A0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5CA23-29CA-4B37-8CB8-DC79D2B197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153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E1E09-FE7E-41C3-783A-09A9547CA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80F5F-246D-1B09-AE16-7CA3B72F13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190816-D12F-A207-BE75-4ED13816D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17AF1-2274-3BC7-BB41-A244302F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4E3CA7-3D2E-2BD4-EAD4-28EB2A213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A9920C-EB11-DB25-9C5A-6CEF2A0F0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44922"/>
            <a:ext cx="10547129" cy="59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3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AC062-3CB2-88CF-2095-79792EAA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3EAC0B-CC6B-24B7-E079-E19276452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B47E57-8201-0927-DB32-5B1A7DEF0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706756" cy="60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9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5C7F3-505A-3994-554C-486CC9E6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F77E82-ED9C-8C19-C010-26FE4A6F7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F01D25-663E-293B-835F-9478B03F3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3920"/>
            <a:ext cx="10721043" cy="60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9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1FE81-1399-7138-A0A5-5AFD94BE2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253B3-9D16-E1AA-8451-CB09BC30F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49839C-D62B-5E59-019D-4DC09E9B8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40" y="478786"/>
            <a:ext cx="10943022" cy="60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13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1E799-1751-06FC-13D1-976FC4F7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7C0E1-AB99-3269-E2CE-E6332A036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CF6F73-28DD-3FAD-7DDE-7E6836255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10" y="432033"/>
            <a:ext cx="10209065" cy="57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20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A8035-B4E9-8A70-C432-D3BB9E9F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BDA8A7-4DC2-3AD8-EF79-DDE0147BE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F4E983-A47F-2330-121E-B620E0BF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9832"/>
            <a:ext cx="9528889" cy="546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6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FE7A4-B907-8CDB-EA10-BAE35D97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135F1-2C19-F0E4-3526-D432D5BCD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8375F1-BD12-C35E-118F-B842CE500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5411"/>
            <a:ext cx="10047871" cy="57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8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876F3-8DCD-0CC8-7DDA-7E2288B84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6A68AB4-0C2C-7469-B235-2A6B1BC9E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909" y="365125"/>
            <a:ext cx="10678181" cy="5936701"/>
          </a:xfrm>
        </p:spPr>
      </p:pic>
    </p:spTree>
    <p:extLst>
      <p:ext uri="{BB962C8B-B14F-4D97-AF65-F5344CB8AC3E}">
        <p14:creationId xmlns:p14="http://schemas.microsoft.com/office/powerpoint/2010/main" val="231720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5A0CB-B150-902E-432B-5927E8CF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D3E98-A3A0-FEB8-12F8-9BB2F4F68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D25904-1BA9-B753-BF1C-DF3081954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301812" cy="582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72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260F1-8E41-B77D-8B53-7666B51F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FD1620-0378-A6C9-B5F0-81089F915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1B598F-2743-0239-8A91-8B8A2F754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2905"/>
            <a:ext cx="10378667" cy="589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5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F95FA-F674-A8CC-59D7-5CA96DE3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B61656-C616-7C3A-789C-471FA08CA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577C48-9E05-9F92-0934-AF8522FC4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50" y="544932"/>
            <a:ext cx="10462550" cy="576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89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4B39A-AF3D-760F-2C55-A949ED5C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EFDB18-B160-DBDD-DEEC-FF4DDE6F3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ED8EF8-93CB-32AE-78FD-0FED64B80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4587"/>
            <a:ext cx="10469454" cy="58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9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9920D-12ED-08F4-F669-46825915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A735F3-457D-995E-EE72-3CC19CFB4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88B6A9-5E63-064F-724D-DEC6B3646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700087"/>
            <a:ext cx="98202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63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9D05B-C876-6AC6-FA64-247212A8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B37B2D-DF5C-1ECE-A88C-2FB69040D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4F4E78-FBA4-D4C6-9BDD-E1F303C6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719137"/>
            <a:ext cx="98202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65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B4304-E27A-47D9-0528-8BBB76AB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3441F5-39BD-CB61-61B8-928612069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8F09EB-95E8-FB6F-CB99-5548D98A5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90" y="592254"/>
            <a:ext cx="10226419" cy="567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58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D21EB-BF51-6C6B-8216-8331293D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47A07E-9BAA-E9F4-B3A5-D7268C43D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6A0C60-4DEC-112D-98B6-491DE9EC5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62" y="365125"/>
            <a:ext cx="10907638" cy="603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71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AC966-8692-C347-87CD-50E932DA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7461B-C9F4-5845-ADD0-05103196E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7E52E8-967D-B87B-FE25-9BEBE2078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03" y="459493"/>
            <a:ext cx="10370194" cy="59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06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8678B-6602-F362-1A3D-A91BCD08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46E3B3-A63C-23F1-7BBF-F1C95B47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440388-83A0-712F-C635-0289A7C9C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719137"/>
            <a:ext cx="10298666" cy="56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05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2A8A4-1B0E-B58B-403B-BC2DB1F6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8A076B-8B52-BB24-7DD8-8C69D9EE4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B8BC94-FE61-D4C4-9965-DC36336EA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6781"/>
            <a:ext cx="10515600" cy="595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59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6EEE6-3D2B-1022-A1EE-CD7B9FDB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D2E614F-6843-ED11-5525-9F76FABC8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854" y="1825625"/>
            <a:ext cx="7898291" cy="4351338"/>
          </a:xfrm>
        </p:spPr>
      </p:pic>
    </p:spTree>
    <p:extLst>
      <p:ext uri="{BB962C8B-B14F-4D97-AF65-F5344CB8AC3E}">
        <p14:creationId xmlns:p14="http://schemas.microsoft.com/office/powerpoint/2010/main" val="3207645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A8D55-8BDD-0530-B5C4-201ECEBB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EEF8DD-4A93-0A56-82E0-73B00868C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E17A23-D662-F9A6-E372-15902BEC6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3306"/>
            <a:ext cx="10726675" cy="589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6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5DBCE-0F74-832A-DECE-2452A453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3170C7-C292-7210-4F0E-FAE878C4D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DD37E7-9CFD-9C78-629B-BA65DDAD9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82" y="365125"/>
            <a:ext cx="10515599" cy="58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3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1BB10-DD3A-3F13-BD56-5ED1C0BB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8369F2-DE17-76D5-B3DD-BF173E8A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D9F2C5-F29E-78DA-BDBE-1D790533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6196"/>
            <a:ext cx="10199626" cy="578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2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FCB39-CB58-B083-38CE-97EE81B6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7930A2-726E-A1C9-8344-5C981DD50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DE773B-805F-2EE3-1629-D97B34CD8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98" y="484244"/>
            <a:ext cx="10423802" cy="58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7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6178B-49B3-90E7-C2A0-BC39FFA1A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0AAE21-5893-119B-2105-E8371A30E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4F22EE-CE74-7FB3-2DA0-086858B23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624"/>
            <a:ext cx="10385483" cy="584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2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5EDD1-10EC-3D8C-79CE-A6F82FB64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ADBBCE-4BCC-13EF-CBDD-90EFDD612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4E3FB8-1316-6BAC-414C-83EE6A03E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399989" cy="58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3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54C03-B429-9817-9D91-D4418B098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73FFD3-A176-5566-2A4F-FED5E10C5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DA7CDB-2251-51C0-6205-6BE63EE9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7079"/>
            <a:ext cx="10312473" cy="582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4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844ED-18B4-55AE-30A7-F41FCD0F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A216EE-D79D-6309-AE0B-496C98C8C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782D11-4054-B382-3202-8D6C5FFDC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44" y="365125"/>
            <a:ext cx="10706756" cy="60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8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CFC 24</dc:creator>
  <cp:lastModifiedBy>CFC 24</cp:lastModifiedBy>
  <cp:revision>1</cp:revision>
  <dcterms:created xsi:type="dcterms:W3CDTF">2024-05-07T18:58:05Z</dcterms:created>
  <dcterms:modified xsi:type="dcterms:W3CDTF">2024-05-07T18:59:07Z</dcterms:modified>
</cp:coreProperties>
</file>