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462" r:id="rId2"/>
    <p:sldId id="259" r:id="rId3"/>
    <p:sldId id="1022" r:id="rId4"/>
    <p:sldId id="1023" r:id="rId5"/>
    <p:sldId id="1021" r:id="rId6"/>
    <p:sldId id="1020" r:id="rId7"/>
    <p:sldId id="463" r:id="rId8"/>
    <p:sldId id="1019" r:id="rId9"/>
    <p:sldId id="1101" r:id="rId10"/>
    <p:sldId id="1102" r:id="rId11"/>
    <p:sldId id="1103" r:id="rId12"/>
    <p:sldId id="1104" r:id="rId13"/>
    <p:sldId id="1105" r:id="rId14"/>
    <p:sldId id="1106" r:id="rId15"/>
    <p:sldId id="1107" r:id="rId16"/>
    <p:sldId id="1108" r:id="rId17"/>
    <p:sldId id="1109" r:id="rId18"/>
    <p:sldId id="1110" r:id="rId19"/>
    <p:sldId id="1111" r:id="rId20"/>
    <p:sldId id="1112" r:id="rId21"/>
    <p:sldId id="1113" r:id="rId22"/>
    <p:sldId id="1114" r:id="rId23"/>
    <p:sldId id="1115" r:id="rId24"/>
    <p:sldId id="281" r:id="rId2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97947F8-0131-40A7-85D2-C36FC968B244}">
          <p14:sldIdLst>
            <p14:sldId id="462"/>
            <p14:sldId id="259"/>
            <p14:sldId id="1022"/>
            <p14:sldId id="1023"/>
            <p14:sldId id="1021"/>
            <p14:sldId id="1020"/>
            <p14:sldId id="463"/>
            <p14:sldId id="1019"/>
            <p14:sldId id="1101"/>
            <p14:sldId id="1102"/>
            <p14:sldId id="1103"/>
            <p14:sldId id="1104"/>
            <p14:sldId id="1105"/>
            <p14:sldId id="1106"/>
            <p14:sldId id="1107"/>
            <p14:sldId id="1108"/>
            <p14:sldId id="1109"/>
            <p14:sldId id="1110"/>
            <p14:sldId id="1111"/>
            <p14:sldId id="1112"/>
            <p14:sldId id="1113"/>
            <p14:sldId id="1114"/>
            <p14:sldId id="1115"/>
          </p14:sldIdLst>
        </p14:section>
        <p14:section name="Sección sin título" id="{588D6A9F-C0C4-490E-94C2-6963442F4E68}">
          <p14:sldIdLst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57" autoAdjust="0"/>
    <p:restoredTop sz="94660"/>
  </p:normalViewPr>
  <p:slideViewPr>
    <p:cSldViewPr snapToGrid="0">
      <p:cViewPr varScale="1">
        <p:scale>
          <a:sx n="70" d="100"/>
          <a:sy n="70" d="100"/>
        </p:scale>
        <p:origin x="32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705F5E-95D7-4500-850F-F17A4C2AFD9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B52B63C-18A5-4122-B59C-8109061CD4B9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dirty="0"/>
            <a:t>Programación Multianual de bienes, servicios y obras.</a:t>
          </a:r>
          <a:endParaRPr lang="es-PE" dirty="0"/>
        </a:p>
      </dgm:t>
    </dgm:pt>
    <dgm:pt modelId="{7E8D2CEF-5DF2-4D16-882E-4989F648A926}" type="parTrans" cxnId="{EBE5A038-5047-4A21-BC49-2AF2F6D92230}">
      <dgm:prSet/>
      <dgm:spPr/>
      <dgm:t>
        <a:bodyPr/>
        <a:lstStyle/>
        <a:p>
          <a:endParaRPr lang="es-PE"/>
        </a:p>
      </dgm:t>
    </dgm:pt>
    <dgm:pt modelId="{8B73BF1B-E0F7-4F6A-8BE7-55558B0FE5E9}" type="sibTrans" cxnId="{EBE5A038-5047-4A21-BC49-2AF2F6D92230}">
      <dgm:prSet/>
      <dgm:spPr/>
      <dgm:t>
        <a:bodyPr/>
        <a:lstStyle/>
        <a:p>
          <a:endParaRPr lang="es-PE"/>
        </a:p>
      </dgm:t>
    </dgm:pt>
    <dgm:pt modelId="{1C0B6BB7-02A5-4E90-ACF1-9FEB52EC5D58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Gestión de las Adquisiciones</a:t>
          </a:r>
          <a:endParaRPr lang="es-PE" dirty="0"/>
        </a:p>
      </dgm:t>
    </dgm:pt>
    <dgm:pt modelId="{52DF256E-8CF3-4D94-BCBB-6FF0325A55EC}" type="parTrans" cxnId="{2BDCF0C4-0AB1-45E6-9A22-8F9000D8FFA1}">
      <dgm:prSet/>
      <dgm:spPr/>
      <dgm:t>
        <a:bodyPr/>
        <a:lstStyle/>
        <a:p>
          <a:endParaRPr lang="es-PE"/>
        </a:p>
      </dgm:t>
    </dgm:pt>
    <dgm:pt modelId="{1303A737-049F-4818-A353-A293798E47EC}" type="sibTrans" cxnId="{2BDCF0C4-0AB1-45E6-9A22-8F9000D8FFA1}">
      <dgm:prSet/>
      <dgm:spPr/>
      <dgm:t>
        <a:bodyPr/>
        <a:lstStyle/>
        <a:p>
          <a:endParaRPr lang="es-PE"/>
        </a:p>
      </dgm:t>
    </dgm:pt>
    <dgm:pt modelId="{65DFE841-6C81-403D-A01E-15960CAFCA20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/>
            <a:t>Administración de bienes</a:t>
          </a:r>
          <a:endParaRPr lang="es-PE" dirty="0"/>
        </a:p>
      </dgm:t>
    </dgm:pt>
    <dgm:pt modelId="{D21BFEE1-5178-4272-979D-2E4A8E69F36C}" type="parTrans" cxnId="{D6AA5908-4D6F-48D1-9B59-04E770BE336C}">
      <dgm:prSet/>
      <dgm:spPr/>
      <dgm:t>
        <a:bodyPr/>
        <a:lstStyle/>
        <a:p>
          <a:endParaRPr lang="es-PE"/>
        </a:p>
      </dgm:t>
    </dgm:pt>
    <dgm:pt modelId="{F6D3D869-76A6-4BF5-A35F-460B16F59B8C}" type="sibTrans" cxnId="{D6AA5908-4D6F-48D1-9B59-04E770BE336C}">
      <dgm:prSet/>
      <dgm:spPr/>
      <dgm:t>
        <a:bodyPr/>
        <a:lstStyle/>
        <a:p>
          <a:endParaRPr lang="es-PE"/>
        </a:p>
      </dgm:t>
    </dgm:pt>
    <dgm:pt modelId="{2D899DBB-C7DA-4BA2-A6BB-F20E9FA94042}" type="pres">
      <dgm:prSet presAssocID="{A3705F5E-95D7-4500-850F-F17A4C2AFD9F}" presName="CompostProcess" presStyleCnt="0">
        <dgm:presLayoutVars>
          <dgm:dir/>
          <dgm:resizeHandles val="exact"/>
        </dgm:presLayoutVars>
      </dgm:prSet>
      <dgm:spPr/>
    </dgm:pt>
    <dgm:pt modelId="{F9BF5AD2-E40C-4889-81D8-B2810EAEFC45}" type="pres">
      <dgm:prSet presAssocID="{A3705F5E-95D7-4500-850F-F17A4C2AFD9F}" presName="arrow" presStyleLbl="bgShp" presStyleIdx="0" presStyleCnt="1" custLinFactNeighborX="0" custLinFactNeighborY="258"/>
      <dgm:spPr/>
    </dgm:pt>
    <dgm:pt modelId="{ACF09669-0B84-44CD-AE67-BDA3E34DB6C7}" type="pres">
      <dgm:prSet presAssocID="{A3705F5E-95D7-4500-850F-F17A4C2AFD9F}" presName="linearProcess" presStyleCnt="0"/>
      <dgm:spPr/>
    </dgm:pt>
    <dgm:pt modelId="{4E8E1D49-2A66-45D3-B4F2-CE32F25F9489}" type="pres">
      <dgm:prSet presAssocID="{7B52B63C-18A5-4122-B59C-8109061CD4B9}" presName="textNode" presStyleLbl="node1" presStyleIdx="0" presStyleCnt="3" custLinFactNeighborX="-13908" custLinFactNeighborY="0">
        <dgm:presLayoutVars>
          <dgm:bulletEnabled val="1"/>
        </dgm:presLayoutVars>
      </dgm:prSet>
      <dgm:spPr/>
    </dgm:pt>
    <dgm:pt modelId="{43F7FCB9-EFAE-4195-92A2-541E3B79BDB6}" type="pres">
      <dgm:prSet presAssocID="{8B73BF1B-E0F7-4F6A-8BE7-55558B0FE5E9}" presName="sibTrans" presStyleCnt="0"/>
      <dgm:spPr/>
    </dgm:pt>
    <dgm:pt modelId="{4FE21830-73E7-4FB0-961D-1BAE7CD8319E}" type="pres">
      <dgm:prSet presAssocID="{1C0B6BB7-02A5-4E90-ACF1-9FEB52EC5D58}" presName="textNode" presStyleLbl="node1" presStyleIdx="1" presStyleCnt="3">
        <dgm:presLayoutVars>
          <dgm:bulletEnabled val="1"/>
        </dgm:presLayoutVars>
      </dgm:prSet>
      <dgm:spPr/>
    </dgm:pt>
    <dgm:pt modelId="{BD7AEB81-0F83-4645-AC19-9869D059D12D}" type="pres">
      <dgm:prSet presAssocID="{1303A737-049F-4818-A353-A293798E47EC}" presName="sibTrans" presStyleCnt="0"/>
      <dgm:spPr/>
    </dgm:pt>
    <dgm:pt modelId="{4ACE560D-6055-4FCA-84DF-664BC138F545}" type="pres">
      <dgm:prSet presAssocID="{65DFE841-6C81-403D-A01E-15960CAFCA20}" presName="textNode" presStyleLbl="node1" presStyleIdx="2" presStyleCnt="3" custLinFactNeighborX="-5588" custLinFactNeighborY="0">
        <dgm:presLayoutVars>
          <dgm:bulletEnabled val="1"/>
        </dgm:presLayoutVars>
      </dgm:prSet>
      <dgm:spPr/>
    </dgm:pt>
  </dgm:ptLst>
  <dgm:cxnLst>
    <dgm:cxn modelId="{D6AA5908-4D6F-48D1-9B59-04E770BE336C}" srcId="{A3705F5E-95D7-4500-850F-F17A4C2AFD9F}" destId="{65DFE841-6C81-403D-A01E-15960CAFCA20}" srcOrd="2" destOrd="0" parTransId="{D21BFEE1-5178-4272-979D-2E4A8E69F36C}" sibTransId="{F6D3D869-76A6-4BF5-A35F-460B16F59B8C}"/>
    <dgm:cxn modelId="{EBE5A038-5047-4A21-BC49-2AF2F6D92230}" srcId="{A3705F5E-95D7-4500-850F-F17A4C2AFD9F}" destId="{7B52B63C-18A5-4122-B59C-8109061CD4B9}" srcOrd="0" destOrd="0" parTransId="{7E8D2CEF-5DF2-4D16-882E-4989F648A926}" sibTransId="{8B73BF1B-E0F7-4F6A-8BE7-55558B0FE5E9}"/>
    <dgm:cxn modelId="{A31B76B4-F9F1-4266-BC96-5A92D41CEF1A}" type="presOf" srcId="{A3705F5E-95D7-4500-850F-F17A4C2AFD9F}" destId="{2D899DBB-C7DA-4BA2-A6BB-F20E9FA94042}" srcOrd="0" destOrd="0" presId="urn:microsoft.com/office/officeart/2005/8/layout/hProcess9"/>
    <dgm:cxn modelId="{FA4DA8B6-7771-42A1-905E-9006636DAD24}" type="presOf" srcId="{1C0B6BB7-02A5-4E90-ACF1-9FEB52EC5D58}" destId="{4FE21830-73E7-4FB0-961D-1BAE7CD8319E}" srcOrd="0" destOrd="0" presId="urn:microsoft.com/office/officeart/2005/8/layout/hProcess9"/>
    <dgm:cxn modelId="{2BDCF0C4-0AB1-45E6-9A22-8F9000D8FFA1}" srcId="{A3705F5E-95D7-4500-850F-F17A4C2AFD9F}" destId="{1C0B6BB7-02A5-4E90-ACF1-9FEB52EC5D58}" srcOrd="1" destOrd="0" parTransId="{52DF256E-8CF3-4D94-BCBB-6FF0325A55EC}" sibTransId="{1303A737-049F-4818-A353-A293798E47EC}"/>
    <dgm:cxn modelId="{CFEEBBDA-96FE-42EB-B07E-77EC167899E8}" type="presOf" srcId="{65DFE841-6C81-403D-A01E-15960CAFCA20}" destId="{4ACE560D-6055-4FCA-84DF-664BC138F545}" srcOrd="0" destOrd="0" presId="urn:microsoft.com/office/officeart/2005/8/layout/hProcess9"/>
    <dgm:cxn modelId="{6904A6DB-7371-49FF-A8CF-09528FDEE865}" type="presOf" srcId="{7B52B63C-18A5-4122-B59C-8109061CD4B9}" destId="{4E8E1D49-2A66-45D3-B4F2-CE32F25F9489}" srcOrd="0" destOrd="0" presId="urn:microsoft.com/office/officeart/2005/8/layout/hProcess9"/>
    <dgm:cxn modelId="{CB6BA7E0-6C98-4E8E-BE76-5274412FA07D}" type="presParOf" srcId="{2D899DBB-C7DA-4BA2-A6BB-F20E9FA94042}" destId="{F9BF5AD2-E40C-4889-81D8-B2810EAEFC45}" srcOrd="0" destOrd="0" presId="urn:microsoft.com/office/officeart/2005/8/layout/hProcess9"/>
    <dgm:cxn modelId="{0A38E8B0-34F8-45C0-95B4-DBC3DF2EF57D}" type="presParOf" srcId="{2D899DBB-C7DA-4BA2-A6BB-F20E9FA94042}" destId="{ACF09669-0B84-44CD-AE67-BDA3E34DB6C7}" srcOrd="1" destOrd="0" presId="urn:microsoft.com/office/officeart/2005/8/layout/hProcess9"/>
    <dgm:cxn modelId="{EC7534A2-FACF-481A-B7B4-56884EFE674B}" type="presParOf" srcId="{ACF09669-0B84-44CD-AE67-BDA3E34DB6C7}" destId="{4E8E1D49-2A66-45D3-B4F2-CE32F25F9489}" srcOrd="0" destOrd="0" presId="urn:microsoft.com/office/officeart/2005/8/layout/hProcess9"/>
    <dgm:cxn modelId="{B8790CCC-8CD3-477C-821B-C44CBD92ACB6}" type="presParOf" srcId="{ACF09669-0B84-44CD-AE67-BDA3E34DB6C7}" destId="{43F7FCB9-EFAE-4195-92A2-541E3B79BDB6}" srcOrd="1" destOrd="0" presId="urn:microsoft.com/office/officeart/2005/8/layout/hProcess9"/>
    <dgm:cxn modelId="{FC3B3868-72BA-4CD1-A854-21F345290036}" type="presParOf" srcId="{ACF09669-0B84-44CD-AE67-BDA3E34DB6C7}" destId="{4FE21830-73E7-4FB0-961D-1BAE7CD8319E}" srcOrd="2" destOrd="0" presId="urn:microsoft.com/office/officeart/2005/8/layout/hProcess9"/>
    <dgm:cxn modelId="{7A47EDE4-6417-40BF-8629-93E56A5B2C53}" type="presParOf" srcId="{ACF09669-0B84-44CD-AE67-BDA3E34DB6C7}" destId="{BD7AEB81-0F83-4645-AC19-9869D059D12D}" srcOrd="3" destOrd="0" presId="urn:microsoft.com/office/officeart/2005/8/layout/hProcess9"/>
    <dgm:cxn modelId="{60071D15-CA5E-4BFC-AF99-DD88F97D625A}" type="presParOf" srcId="{ACF09669-0B84-44CD-AE67-BDA3E34DB6C7}" destId="{4ACE560D-6055-4FCA-84DF-664BC138F54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34DD7B-7687-4D14-A472-430DE89ABDB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18303EA-7ECC-4DAC-AAB2-845929CA1499}">
      <dgm:prSet phldrT="[Texto]" custT="1"/>
      <dgm:spPr/>
      <dgm:t>
        <a:bodyPr/>
        <a:lstStyle/>
        <a:p>
          <a:r>
            <a:rPr lang="es-ES" sz="1600" dirty="0">
              <a:latin typeface="Century Gothic" panose="020B0502020202020204" pitchFamily="34" charset="0"/>
            </a:rPr>
            <a:t> 1 AÑO</a:t>
          </a:r>
          <a:endParaRPr lang="es-PE" sz="1600" dirty="0">
            <a:latin typeface="Century Gothic" panose="020B0502020202020204" pitchFamily="34" charset="0"/>
          </a:endParaRPr>
        </a:p>
      </dgm:t>
    </dgm:pt>
    <dgm:pt modelId="{E74E4735-30DE-4376-A1F4-2F9281D18076}" type="parTrans" cxnId="{264501C5-7581-48AD-9F7D-45AB222001B4}">
      <dgm:prSet/>
      <dgm:spPr/>
      <dgm:t>
        <a:bodyPr/>
        <a:lstStyle/>
        <a:p>
          <a:endParaRPr lang="es-PE" sz="1600">
            <a:latin typeface="Century Gothic" panose="020B0502020202020204" pitchFamily="34" charset="0"/>
          </a:endParaRPr>
        </a:p>
      </dgm:t>
    </dgm:pt>
    <dgm:pt modelId="{482B3EB3-2996-44CE-8F0B-A35DE862752E}" type="sibTrans" cxnId="{264501C5-7581-48AD-9F7D-45AB222001B4}">
      <dgm:prSet custT="1"/>
      <dgm:spPr/>
      <dgm:t>
        <a:bodyPr/>
        <a:lstStyle/>
        <a:p>
          <a:endParaRPr lang="es-PE" sz="1600">
            <a:latin typeface="Century Gothic" panose="020B0502020202020204" pitchFamily="34" charset="0"/>
          </a:endParaRPr>
        </a:p>
      </dgm:t>
    </dgm:pt>
    <dgm:pt modelId="{08D77411-AD40-439E-A99D-3BC3099FA325}">
      <dgm:prSet phldrT="[Texto]" custT="1"/>
      <dgm:spPr/>
      <dgm:t>
        <a:bodyPr/>
        <a:lstStyle/>
        <a:p>
          <a:r>
            <a:rPr lang="es-ES" sz="1600" dirty="0">
              <a:latin typeface="Century Gothic" panose="020B0502020202020204" pitchFamily="34" charset="0"/>
            </a:rPr>
            <a:t>2 AÑO</a:t>
          </a:r>
          <a:endParaRPr lang="es-PE" sz="1600" dirty="0">
            <a:latin typeface="Century Gothic" panose="020B0502020202020204" pitchFamily="34" charset="0"/>
          </a:endParaRPr>
        </a:p>
      </dgm:t>
    </dgm:pt>
    <dgm:pt modelId="{EC848120-5BC1-4CC6-9106-6C6942502542}" type="parTrans" cxnId="{FB2733AB-5970-47A1-99E0-64969FAA801F}">
      <dgm:prSet/>
      <dgm:spPr/>
      <dgm:t>
        <a:bodyPr/>
        <a:lstStyle/>
        <a:p>
          <a:endParaRPr lang="es-PE" sz="1600">
            <a:latin typeface="Century Gothic" panose="020B0502020202020204" pitchFamily="34" charset="0"/>
          </a:endParaRPr>
        </a:p>
      </dgm:t>
    </dgm:pt>
    <dgm:pt modelId="{39DB8518-5A5C-4C02-A8E2-F33C614DA77F}" type="sibTrans" cxnId="{FB2733AB-5970-47A1-99E0-64969FAA801F}">
      <dgm:prSet custT="1"/>
      <dgm:spPr/>
      <dgm:t>
        <a:bodyPr/>
        <a:lstStyle/>
        <a:p>
          <a:endParaRPr lang="es-PE" sz="1600">
            <a:latin typeface="Century Gothic" panose="020B0502020202020204" pitchFamily="34" charset="0"/>
          </a:endParaRPr>
        </a:p>
      </dgm:t>
    </dgm:pt>
    <dgm:pt modelId="{D31A1F01-3849-4042-99E9-DE69AFD1E001}">
      <dgm:prSet phldrT="[Texto]" custT="1"/>
      <dgm:spPr/>
      <dgm:t>
        <a:bodyPr/>
        <a:lstStyle/>
        <a:p>
          <a:r>
            <a:rPr lang="es-ES" sz="1600" dirty="0">
              <a:latin typeface="Century Gothic" panose="020B0502020202020204" pitchFamily="34" charset="0"/>
            </a:rPr>
            <a:t>3 AÑO</a:t>
          </a:r>
          <a:endParaRPr lang="es-PE" sz="1600" dirty="0">
            <a:latin typeface="Century Gothic" panose="020B0502020202020204" pitchFamily="34" charset="0"/>
          </a:endParaRPr>
        </a:p>
      </dgm:t>
    </dgm:pt>
    <dgm:pt modelId="{27E5BD81-5EB3-4832-9ADE-AFD79067C805}" type="parTrans" cxnId="{1595E6D8-F58E-4AE1-9BE8-845605954094}">
      <dgm:prSet/>
      <dgm:spPr/>
      <dgm:t>
        <a:bodyPr/>
        <a:lstStyle/>
        <a:p>
          <a:endParaRPr lang="es-PE" sz="1600">
            <a:latin typeface="Century Gothic" panose="020B0502020202020204" pitchFamily="34" charset="0"/>
          </a:endParaRPr>
        </a:p>
      </dgm:t>
    </dgm:pt>
    <dgm:pt modelId="{CBCF1078-5A02-49D3-845F-180DEA1920D8}" type="sibTrans" cxnId="{1595E6D8-F58E-4AE1-9BE8-845605954094}">
      <dgm:prSet/>
      <dgm:spPr/>
      <dgm:t>
        <a:bodyPr/>
        <a:lstStyle/>
        <a:p>
          <a:endParaRPr lang="es-PE" sz="1600">
            <a:latin typeface="Century Gothic" panose="020B0502020202020204" pitchFamily="34" charset="0"/>
          </a:endParaRPr>
        </a:p>
      </dgm:t>
    </dgm:pt>
    <dgm:pt modelId="{55C8BC18-EF11-4262-A7B0-3AF0F89DA2F1}" type="pres">
      <dgm:prSet presAssocID="{2834DD7B-7687-4D14-A472-430DE89ABDB2}" presName="Name0" presStyleCnt="0">
        <dgm:presLayoutVars>
          <dgm:dir/>
          <dgm:resizeHandles val="exact"/>
        </dgm:presLayoutVars>
      </dgm:prSet>
      <dgm:spPr/>
    </dgm:pt>
    <dgm:pt modelId="{E13B0BBC-13A7-4AA8-8D5A-412B7E47E9D6}" type="pres">
      <dgm:prSet presAssocID="{018303EA-7ECC-4DAC-AAB2-845929CA1499}" presName="node" presStyleLbl="node1" presStyleIdx="0" presStyleCnt="3">
        <dgm:presLayoutVars>
          <dgm:bulletEnabled val="1"/>
        </dgm:presLayoutVars>
      </dgm:prSet>
      <dgm:spPr/>
    </dgm:pt>
    <dgm:pt modelId="{13AE0255-B8E4-4281-BAF5-5436F436C0FF}" type="pres">
      <dgm:prSet presAssocID="{482B3EB3-2996-44CE-8F0B-A35DE862752E}" presName="sibTrans" presStyleLbl="sibTrans2D1" presStyleIdx="0" presStyleCnt="2"/>
      <dgm:spPr/>
    </dgm:pt>
    <dgm:pt modelId="{94827AF6-3C1E-4518-BAA5-75355D3CFB66}" type="pres">
      <dgm:prSet presAssocID="{482B3EB3-2996-44CE-8F0B-A35DE862752E}" presName="connectorText" presStyleLbl="sibTrans2D1" presStyleIdx="0" presStyleCnt="2"/>
      <dgm:spPr/>
    </dgm:pt>
    <dgm:pt modelId="{511D2C79-3A4B-41EC-B35C-4CC3AF09C5BC}" type="pres">
      <dgm:prSet presAssocID="{08D77411-AD40-439E-A99D-3BC3099FA325}" presName="node" presStyleLbl="node1" presStyleIdx="1" presStyleCnt="3">
        <dgm:presLayoutVars>
          <dgm:bulletEnabled val="1"/>
        </dgm:presLayoutVars>
      </dgm:prSet>
      <dgm:spPr/>
    </dgm:pt>
    <dgm:pt modelId="{2B7E4263-B4A7-4A69-8399-FB1D77529425}" type="pres">
      <dgm:prSet presAssocID="{39DB8518-5A5C-4C02-A8E2-F33C614DA77F}" presName="sibTrans" presStyleLbl="sibTrans2D1" presStyleIdx="1" presStyleCnt="2"/>
      <dgm:spPr/>
    </dgm:pt>
    <dgm:pt modelId="{8069EA98-3646-4586-AAD6-28017BE92036}" type="pres">
      <dgm:prSet presAssocID="{39DB8518-5A5C-4C02-A8E2-F33C614DA77F}" presName="connectorText" presStyleLbl="sibTrans2D1" presStyleIdx="1" presStyleCnt="2"/>
      <dgm:spPr/>
    </dgm:pt>
    <dgm:pt modelId="{28F62C4F-B859-4719-8D86-461C0488FCBB}" type="pres">
      <dgm:prSet presAssocID="{D31A1F01-3849-4042-99E9-DE69AFD1E001}" presName="node" presStyleLbl="node1" presStyleIdx="2" presStyleCnt="3">
        <dgm:presLayoutVars>
          <dgm:bulletEnabled val="1"/>
        </dgm:presLayoutVars>
      </dgm:prSet>
      <dgm:spPr/>
    </dgm:pt>
  </dgm:ptLst>
  <dgm:cxnLst>
    <dgm:cxn modelId="{92C7F81D-39EE-46F7-9372-1938ADC73EC7}" type="presOf" srcId="{39DB8518-5A5C-4C02-A8E2-F33C614DA77F}" destId="{2B7E4263-B4A7-4A69-8399-FB1D77529425}" srcOrd="0" destOrd="0" presId="urn:microsoft.com/office/officeart/2005/8/layout/process1"/>
    <dgm:cxn modelId="{38A78927-595E-4956-81E8-E492A4F63AEB}" type="presOf" srcId="{482B3EB3-2996-44CE-8F0B-A35DE862752E}" destId="{13AE0255-B8E4-4281-BAF5-5436F436C0FF}" srcOrd="0" destOrd="0" presId="urn:microsoft.com/office/officeart/2005/8/layout/process1"/>
    <dgm:cxn modelId="{DE28936F-7364-448B-BA50-70C7D6AD5E80}" type="presOf" srcId="{2834DD7B-7687-4D14-A472-430DE89ABDB2}" destId="{55C8BC18-EF11-4262-A7B0-3AF0F89DA2F1}" srcOrd="0" destOrd="0" presId="urn:microsoft.com/office/officeart/2005/8/layout/process1"/>
    <dgm:cxn modelId="{97FF7752-53F2-4B9B-85C9-41A563BBCA82}" type="presOf" srcId="{08D77411-AD40-439E-A99D-3BC3099FA325}" destId="{511D2C79-3A4B-41EC-B35C-4CC3AF09C5BC}" srcOrd="0" destOrd="0" presId="urn:microsoft.com/office/officeart/2005/8/layout/process1"/>
    <dgm:cxn modelId="{F93F81A1-655F-4D99-BAA9-171F4BB95D7E}" type="presOf" srcId="{D31A1F01-3849-4042-99E9-DE69AFD1E001}" destId="{28F62C4F-B859-4719-8D86-461C0488FCBB}" srcOrd="0" destOrd="0" presId="urn:microsoft.com/office/officeart/2005/8/layout/process1"/>
    <dgm:cxn modelId="{FB2733AB-5970-47A1-99E0-64969FAA801F}" srcId="{2834DD7B-7687-4D14-A472-430DE89ABDB2}" destId="{08D77411-AD40-439E-A99D-3BC3099FA325}" srcOrd="1" destOrd="0" parTransId="{EC848120-5BC1-4CC6-9106-6C6942502542}" sibTransId="{39DB8518-5A5C-4C02-A8E2-F33C614DA77F}"/>
    <dgm:cxn modelId="{56C984BD-B168-469B-A507-C91A138BB350}" type="presOf" srcId="{018303EA-7ECC-4DAC-AAB2-845929CA1499}" destId="{E13B0BBC-13A7-4AA8-8D5A-412B7E47E9D6}" srcOrd="0" destOrd="0" presId="urn:microsoft.com/office/officeart/2005/8/layout/process1"/>
    <dgm:cxn modelId="{264501C5-7581-48AD-9F7D-45AB222001B4}" srcId="{2834DD7B-7687-4D14-A472-430DE89ABDB2}" destId="{018303EA-7ECC-4DAC-AAB2-845929CA1499}" srcOrd="0" destOrd="0" parTransId="{E74E4735-30DE-4376-A1F4-2F9281D18076}" sibTransId="{482B3EB3-2996-44CE-8F0B-A35DE862752E}"/>
    <dgm:cxn modelId="{1595E6D8-F58E-4AE1-9BE8-845605954094}" srcId="{2834DD7B-7687-4D14-A472-430DE89ABDB2}" destId="{D31A1F01-3849-4042-99E9-DE69AFD1E001}" srcOrd="2" destOrd="0" parTransId="{27E5BD81-5EB3-4832-9ADE-AFD79067C805}" sibTransId="{CBCF1078-5A02-49D3-845F-180DEA1920D8}"/>
    <dgm:cxn modelId="{7456C0F9-BA3E-4830-95B7-A9965A8671DA}" type="presOf" srcId="{39DB8518-5A5C-4C02-A8E2-F33C614DA77F}" destId="{8069EA98-3646-4586-AAD6-28017BE92036}" srcOrd="1" destOrd="0" presId="urn:microsoft.com/office/officeart/2005/8/layout/process1"/>
    <dgm:cxn modelId="{267144FD-3ADE-44DC-A4D6-F2DF4E7C1BE1}" type="presOf" srcId="{482B3EB3-2996-44CE-8F0B-A35DE862752E}" destId="{94827AF6-3C1E-4518-BAA5-75355D3CFB66}" srcOrd="1" destOrd="0" presId="urn:microsoft.com/office/officeart/2005/8/layout/process1"/>
    <dgm:cxn modelId="{3DCC675B-188D-4CBD-935E-A6DBF1970FBC}" type="presParOf" srcId="{55C8BC18-EF11-4262-A7B0-3AF0F89DA2F1}" destId="{E13B0BBC-13A7-4AA8-8D5A-412B7E47E9D6}" srcOrd="0" destOrd="0" presId="urn:microsoft.com/office/officeart/2005/8/layout/process1"/>
    <dgm:cxn modelId="{E038880C-2921-494F-A9D0-0F09B8ABCA18}" type="presParOf" srcId="{55C8BC18-EF11-4262-A7B0-3AF0F89DA2F1}" destId="{13AE0255-B8E4-4281-BAF5-5436F436C0FF}" srcOrd="1" destOrd="0" presId="urn:microsoft.com/office/officeart/2005/8/layout/process1"/>
    <dgm:cxn modelId="{5FD98025-60F4-4445-BEEF-D2878090B5D0}" type="presParOf" srcId="{13AE0255-B8E4-4281-BAF5-5436F436C0FF}" destId="{94827AF6-3C1E-4518-BAA5-75355D3CFB66}" srcOrd="0" destOrd="0" presId="urn:microsoft.com/office/officeart/2005/8/layout/process1"/>
    <dgm:cxn modelId="{3F21A3FC-1548-4D7F-8DFD-6CF54DFEF3EC}" type="presParOf" srcId="{55C8BC18-EF11-4262-A7B0-3AF0F89DA2F1}" destId="{511D2C79-3A4B-41EC-B35C-4CC3AF09C5BC}" srcOrd="2" destOrd="0" presId="urn:microsoft.com/office/officeart/2005/8/layout/process1"/>
    <dgm:cxn modelId="{5393B3BC-DFBC-4EEF-AC94-4E67BE2557F2}" type="presParOf" srcId="{55C8BC18-EF11-4262-A7B0-3AF0F89DA2F1}" destId="{2B7E4263-B4A7-4A69-8399-FB1D77529425}" srcOrd="3" destOrd="0" presId="urn:microsoft.com/office/officeart/2005/8/layout/process1"/>
    <dgm:cxn modelId="{9B82487D-4622-4090-A9CD-E0ED99494C3E}" type="presParOf" srcId="{2B7E4263-B4A7-4A69-8399-FB1D77529425}" destId="{8069EA98-3646-4586-AAD6-28017BE92036}" srcOrd="0" destOrd="0" presId="urn:microsoft.com/office/officeart/2005/8/layout/process1"/>
    <dgm:cxn modelId="{2555A91B-0F4E-4072-8E92-3A80C198B6CF}" type="presParOf" srcId="{55C8BC18-EF11-4262-A7B0-3AF0F89DA2F1}" destId="{28F62C4F-B859-4719-8D86-461C0488FCB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CB407B-1DB4-4BCC-930B-8641FA7F33B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FF8FD84D-FBA8-45A5-9A3B-AF83C1D8CA4A}">
      <dgm:prSet phldrT="[Texto]"/>
      <dgm:spPr>
        <a:solidFill>
          <a:schemeClr val="accent6"/>
        </a:solidFill>
      </dgm:spPr>
      <dgm:t>
        <a:bodyPr/>
        <a:lstStyle/>
        <a:p>
          <a:r>
            <a:rPr lang="es-PE" dirty="0">
              <a:latin typeface="Century Gothic" panose="020B0502020202020204" pitchFamily="34" charset="0"/>
            </a:rPr>
            <a:t>Requerimiento</a:t>
          </a:r>
        </a:p>
      </dgm:t>
    </dgm:pt>
    <dgm:pt modelId="{6F508E02-A14B-4538-B82C-628656BA67D1}" type="parTrans" cxnId="{FD1B3F8B-61E0-4C4F-B1C6-0CD474E49B26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4FD6004B-4708-44ED-BD26-1A12E556D6CB}" type="sibTrans" cxnId="{FD1B3F8B-61E0-4C4F-B1C6-0CD474E49B26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95BEF5CF-597A-4C47-B5B4-003F9AEF5702}">
      <dgm:prSet phldrT="[Texto]"/>
      <dgm:spPr>
        <a:solidFill>
          <a:schemeClr val="accent2"/>
        </a:solidFill>
      </dgm:spPr>
      <dgm:t>
        <a:bodyPr/>
        <a:lstStyle/>
        <a:p>
          <a:r>
            <a:rPr lang="es-PE" dirty="0">
              <a:latin typeface="Century Gothic" panose="020B0502020202020204" pitchFamily="34" charset="0"/>
            </a:rPr>
            <a:t>Fórmulas de reajuste</a:t>
          </a:r>
        </a:p>
      </dgm:t>
    </dgm:pt>
    <dgm:pt modelId="{4618A8C3-D1B6-48CC-BE5E-AC4569000AB3}" type="parTrans" cxnId="{381EDA7C-99E3-43B9-BBDC-4765C3249D58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109AC2D1-DF41-448E-B6D6-894FB0AEEAEE}" type="sibTrans" cxnId="{381EDA7C-99E3-43B9-BBDC-4765C3249D58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DB3E7BA6-D395-4CD5-A1AF-DBD411E8000E}">
      <dgm:prSet phldrT="[Texto]"/>
      <dgm:spPr>
        <a:solidFill>
          <a:srgbClr val="FF0000"/>
        </a:solidFill>
      </dgm:spPr>
      <dgm:t>
        <a:bodyPr/>
        <a:lstStyle/>
        <a:p>
          <a:r>
            <a:rPr lang="es-PE" dirty="0">
              <a:latin typeface="Century Gothic" panose="020B0502020202020204" pitchFamily="34" charset="0"/>
            </a:rPr>
            <a:t>Tipo de procedimiento de selección.</a:t>
          </a:r>
        </a:p>
      </dgm:t>
    </dgm:pt>
    <dgm:pt modelId="{7D1D389B-DF16-44D8-B4C8-031CD5FC6E6E}" type="parTrans" cxnId="{A242CF51-8BF6-4765-B5AD-BABB624DDF82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EAE28233-7777-4665-8EE8-F1D4CA3FBC5D}" type="sibTrans" cxnId="{A242CF51-8BF6-4765-B5AD-BABB624DDF82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E54CC21D-68A0-4211-8FD5-A96B38F47047}">
      <dgm:prSet phldrT="[Texto]"/>
      <dgm:spPr>
        <a:solidFill>
          <a:srgbClr val="00B0F0"/>
        </a:solidFill>
      </dgm:spPr>
      <dgm:t>
        <a:bodyPr/>
        <a:lstStyle/>
        <a:p>
          <a:r>
            <a:rPr lang="es-PE" dirty="0">
              <a:latin typeface="Century Gothic" panose="020B0502020202020204" pitchFamily="34" charset="0"/>
            </a:rPr>
            <a:t>Sistema y modalidad de contratación.</a:t>
          </a:r>
        </a:p>
      </dgm:t>
    </dgm:pt>
    <dgm:pt modelId="{54A02731-3B59-4B8B-8F56-59323C1166F2}" type="parTrans" cxnId="{9EA4E651-503F-4144-AD23-A8F6448CFFE5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A1A4922D-2795-494F-80F8-EB21E5F07FDB}" type="sibTrans" cxnId="{9EA4E651-503F-4144-AD23-A8F6448CFFE5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A34A2638-CED8-4708-92D0-AFC97888BF6B}">
      <dgm:prSet phldrT="[Texto]"/>
      <dgm:spPr>
        <a:solidFill>
          <a:srgbClr val="7030A0"/>
        </a:solidFill>
      </dgm:spPr>
      <dgm:t>
        <a:bodyPr/>
        <a:lstStyle/>
        <a:p>
          <a:r>
            <a:rPr lang="es-PE" dirty="0">
              <a:latin typeface="Century Gothic" panose="020B0502020202020204" pitchFamily="34" charset="0"/>
            </a:rPr>
            <a:t>Sustento de entregas parciales de terreno.</a:t>
          </a:r>
        </a:p>
      </dgm:t>
    </dgm:pt>
    <dgm:pt modelId="{E30E7661-17BF-4732-85FF-534F4ED06A04}" type="parTrans" cxnId="{3442FFEF-500A-47E9-A0F9-551D397D1C9C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CB6530BB-A755-41EC-B429-6A313E2ACAAD}" type="sibTrans" cxnId="{3442FFEF-500A-47E9-A0F9-551D397D1C9C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125E3D41-BC3F-4408-9902-109712AB3C49}">
      <dgm:prSet phldrT="[Texto]"/>
      <dgm:spPr>
        <a:solidFill>
          <a:srgbClr val="92D050"/>
        </a:solidFill>
      </dgm:spPr>
      <dgm:t>
        <a:bodyPr/>
        <a:lstStyle/>
        <a:p>
          <a:r>
            <a:rPr lang="es-PE" dirty="0">
              <a:latin typeface="Century Gothic" panose="020B0502020202020204" pitchFamily="34" charset="0"/>
            </a:rPr>
            <a:t>Certificación Presupuestal.</a:t>
          </a:r>
        </a:p>
      </dgm:t>
    </dgm:pt>
    <dgm:pt modelId="{BBA8B934-B18D-4811-98DA-03AFFF634F8F}" type="parTrans" cxnId="{F713B39D-8510-4EA2-A1FB-15B6EA26615F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AC30295D-7537-4BE6-BE42-30FFFF4C1059}" type="sibTrans" cxnId="{F713B39D-8510-4EA2-A1FB-15B6EA26615F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22B44E10-F32A-4AAD-A7A5-14EFB1A4CC6A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PE" dirty="0">
              <a:latin typeface="Century Gothic" panose="020B0502020202020204" pitchFamily="34" charset="0"/>
            </a:rPr>
            <a:t>Resumen Ejecutivo.</a:t>
          </a:r>
        </a:p>
      </dgm:t>
    </dgm:pt>
    <dgm:pt modelId="{42BCC22E-6F68-4F34-AEE9-175A315CD3BD}" type="parTrans" cxnId="{332471EC-2B60-4759-BA98-5702F86C0C95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4C05F1ED-86D9-40B8-BCA5-FE95177CC11E}" type="sibTrans" cxnId="{332471EC-2B60-4759-BA98-5702F86C0C95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E356023D-EB89-47D8-9711-1074A90F9D7F}">
      <dgm:prSet phldrT="[Texto]"/>
      <dgm:spPr>
        <a:solidFill>
          <a:schemeClr val="tx2"/>
        </a:solidFill>
      </dgm:spPr>
      <dgm:t>
        <a:bodyPr/>
        <a:lstStyle/>
        <a:p>
          <a:r>
            <a:rPr lang="es-PE" dirty="0">
              <a:latin typeface="Century Gothic" panose="020B0502020202020204" pitchFamily="34" charset="0"/>
            </a:rPr>
            <a:t>Declaración de viabilidad (Invierte Pe)</a:t>
          </a:r>
        </a:p>
      </dgm:t>
    </dgm:pt>
    <dgm:pt modelId="{CAB9EF47-980D-4CEC-9408-C1BDA90D2818}" type="parTrans" cxnId="{79F4DE5E-1A48-495B-B9FF-D5E699A34D5B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B194D168-8530-403F-A7AB-0B7C4A887254}" type="sibTrans" cxnId="{79F4DE5E-1A48-495B-B9FF-D5E699A34D5B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AA738459-D31F-48BC-9FE9-C52847BF33D1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PE" dirty="0">
              <a:latin typeface="Century Gothic" panose="020B0502020202020204" pitchFamily="34" charset="0"/>
            </a:rPr>
            <a:t>Informe técnico Software.</a:t>
          </a:r>
        </a:p>
      </dgm:t>
    </dgm:pt>
    <dgm:pt modelId="{B108CD4F-E8AE-4BA0-A09C-84BFCEC8BEB6}" type="parTrans" cxnId="{7FFA97C0-0162-48AE-8B27-13223C943508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FA1A9105-1C9C-491E-A14D-4ADEFFC00C47}" type="sibTrans" cxnId="{7FFA97C0-0162-48AE-8B27-13223C943508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E8D47AB4-0235-4AE5-9B05-F5D5FD9DF3D6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PE" dirty="0">
              <a:latin typeface="Century Gothic" panose="020B0502020202020204" pitchFamily="34" charset="0"/>
            </a:rPr>
            <a:t>Valor referencial o estimado.</a:t>
          </a:r>
        </a:p>
      </dgm:t>
    </dgm:pt>
    <dgm:pt modelId="{099BB3D5-3B2F-412F-B963-821D119C3A01}" type="parTrans" cxnId="{FACE3045-38EE-4870-9B51-F58BA219E394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D9098D3E-C723-4B7A-B7A9-216964ADFA70}" type="sibTrans" cxnId="{FACE3045-38EE-4870-9B51-F58BA219E394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85A641BA-CD2A-4A1A-BB2A-6D6D43975A79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PE" dirty="0">
              <a:latin typeface="Century Gothic" panose="020B0502020202020204" pitchFamily="34" charset="0"/>
            </a:rPr>
            <a:t>Definición del paquete, lote o tramo.</a:t>
          </a:r>
        </a:p>
      </dgm:t>
    </dgm:pt>
    <dgm:pt modelId="{850F82C6-1970-49DD-87A1-183208918301}" type="parTrans" cxnId="{F651F1C9-DE7C-4887-BABB-5FB757DAAF7C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E940EFB6-CB9C-4ECB-B2D0-8228FE2DAAC2}" type="sibTrans" cxnId="{F651F1C9-DE7C-4887-BABB-5FB757DAAF7C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B18A4B84-260E-4E10-9F00-BAE529587900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PE" dirty="0">
              <a:latin typeface="Century Gothic" panose="020B0502020202020204" pitchFamily="34" charset="0"/>
            </a:rPr>
            <a:t>Indagaciones de mercado.</a:t>
          </a:r>
        </a:p>
      </dgm:t>
    </dgm:pt>
    <dgm:pt modelId="{76D355C6-5728-46FD-AE10-DD3DCFC1DB30}" type="parTrans" cxnId="{1F9DBA4B-C916-424C-8020-BA27156A049A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DE319665-D7A1-4484-9996-6AC419538028}" type="sibTrans" cxnId="{1F9DBA4B-C916-424C-8020-BA27156A049A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6E71C3F2-4987-42D7-A3C1-BAA99A2AF823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dirty="0">
              <a:latin typeface="Century Gothic" panose="020B0502020202020204" pitchFamily="34" charset="0"/>
            </a:rPr>
            <a:t>Estandarización. </a:t>
          </a:r>
        </a:p>
      </dgm:t>
    </dgm:pt>
    <dgm:pt modelId="{18350B28-9940-40FE-A2EE-9B12C03E7267}" type="parTrans" cxnId="{04790A29-8EDD-47C8-91A5-1A989204703A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D1C93E3B-F074-4DC1-A6F8-AEA8B132ADE3}" type="sibTrans" cxnId="{04790A29-8EDD-47C8-91A5-1A989204703A}">
      <dgm:prSet/>
      <dgm:spPr/>
      <dgm:t>
        <a:bodyPr/>
        <a:lstStyle/>
        <a:p>
          <a:endParaRPr lang="es-PE">
            <a:latin typeface="Century Gothic" panose="020B0502020202020204" pitchFamily="34" charset="0"/>
          </a:endParaRPr>
        </a:p>
      </dgm:t>
    </dgm:pt>
    <dgm:pt modelId="{386C8F93-4EBE-41F7-AC49-F454C335BA89}" type="pres">
      <dgm:prSet presAssocID="{E3CB407B-1DB4-4BCC-930B-8641FA7F33B5}" presName="diagram" presStyleCnt="0">
        <dgm:presLayoutVars>
          <dgm:dir/>
          <dgm:resizeHandles val="exact"/>
        </dgm:presLayoutVars>
      </dgm:prSet>
      <dgm:spPr/>
    </dgm:pt>
    <dgm:pt modelId="{30EC37C1-8259-4EB0-9F84-E4975DAB5FD6}" type="pres">
      <dgm:prSet presAssocID="{FF8FD84D-FBA8-45A5-9A3B-AF83C1D8CA4A}" presName="node" presStyleLbl="node1" presStyleIdx="0" presStyleCnt="13">
        <dgm:presLayoutVars>
          <dgm:bulletEnabled val="1"/>
        </dgm:presLayoutVars>
      </dgm:prSet>
      <dgm:spPr/>
    </dgm:pt>
    <dgm:pt modelId="{D2A016A0-7854-4507-BDAF-AD6FFBC5F7B1}" type="pres">
      <dgm:prSet presAssocID="{4FD6004B-4708-44ED-BD26-1A12E556D6CB}" presName="sibTrans" presStyleCnt="0"/>
      <dgm:spPr/>
    </dgm:pt>
    <dgm:pt modelId="{7D70E338-BAE7-4B59-AC72-8EA4C7D08F3D}" type="pres">
      <dgm:prSet presAssocID="{95BEF5CF-597A-4C47-B5B4-003F9AEF5702}" presName="node" presStyleLbl="node1" presStyleIdx="1" presStyleCnt="13">
        <dgm:presLayoutVars>
          <dgm:bulletEnabled val="1"/>
        </dgm:presLayoutVars>
      </dgm:prSet>
      <dgm:spPr/>
    </dgm:pt>
    <dgm:pt modelId="{47BD2265-359C-47D4-B6D1-F727A9EB2802}" type="pres">
      <dgm:prSet presAssocID="{109AC2D1-DF41-448E-B6D6-894FB0AEEAEE}" presName="sibTrans" presStyleCnt="0"/>
      <dgm:spPr/>
    </dgm:pt>
    <dgm:pt modelId="{4CFBD0BA-C65E-4E55-AD4A-475170F4E96A}" type="pres">
      <dgm:prSet presAssocID="{DB3E7BA6-D395-4CD5-A1AF-DBD411E8000E}" presName="node" presStyleLbl="node1" presStyleIdx="2" presStyleCnt="13">
        <dgm:presLayoutVars>
          <dgm:bulletEnabled val="1"/>
        </dgm:presLayoutVars>
      </dgm:prSet>
      <dgm:spPr/>
    </dgm:pt>
    <dgm:pt modelId="{7EC61717-5064-44E1-A957-2373E3FF50A9}" type="pres">
      <dgm:prSet presAssocID="{EAE28233-7777-4665-8EE8-F1D4CA3FBC5D}" presName="sibTrans" presStyleCnt="0"/>
      <dgm:spPr/>
    </dgm:pt>
    <dgm:pt modelId="{039A4DCA-C9BB-4B13-B321-B056E4609443}" type="pres">
      <dgm:prSet presAssocID="{125E3D41-BC3F-4408-9902-109712AB3C49}" presName="node" presStyleLbl="node1" presStyleIdx="3" presStyleCnt="13">
        <dgm:presLayoutVars>
          <dgm:bulletEnabled val="1"/>
        </dgm:presLayoutVars>
      </dgm:prSet>
      <dgm:spPr/>
    </dgm:pt>
    <dgm:pt modelId="{968578C3-E1EF-40A0-BCC8-AAAAFDA31309}" type="pres">
      <dgm:prSet presAssocID="{AC30295D-7537-4BE6-BE42-30FFFF4C1059}" presName="sibTrans" presStyleCnt="0"/>
      <dgm:spPr/>
    </dgm:pt>
    <dgm:pt modelId="{855F8EC7-1358-411A-85A8-7FBED38834ED}" type="pres">
      <dgm:prSet presAssocID="{22B44E10-F32A-4AAD-A7A5-14EFB1A4CC6A}" presName="node" presStyleLbl="node1" presStyleIdx="4" presStyleCnt="13">
        <dgm:presLayoutVars>
          <dgm:bulletEnabled val="1"/>
        </dgm:presLayoutVars>
      </dgm:prSet>
      <dgm:spPr/>
    </dgm:pt>
    <dgm:pt modelId="{EDE86987-F733-41FC-B0EC-A1BA1EEDEB56}" type="pres">
      <dgm:prSet presAssocID="{4C05F1ED-86D9-40B8-BCA5-FE95177CC11E}" presName="sibTrans" presStyleCnt="0"/>
      <dgm:spPr/>
    </dgm:pt>
    <dgm:pt modelId="{E6DC951B-EE5D-40C9-8E0E-7A957F2B229B}" type="pres">
      <dgm:prSet presAssocID="{E54CC21D-68A0-4211-8FD5-A96B38F47047}" presName="node" presStyleLbl="node1" presStyleIdx="5" presStyleCnt="13">
        <dgm:presLayoutVars>
          <dgm:bulletEnabled val="1"/>
        </dgm:presLayoutVars>
      </dgm:prSet>
      <dgm:spPr/>
    </dgm:pt>
    <dgm:pt modelId="{79A00F7D-AAE4-45C7-A8F9-53B78C049193}" type="pres">
      <dgm:prSet presAssocID="{A1A4922D-2795-494F-80F8-EB21E5F07FDB}" presName="sibTrans" presStyleCnt="0"/>
      <dgm:spPr/>
    </dgm:pt>
    <dgm:pt modelId="{BF5CACD9-C151-4BD0-A90B-17753B925DFD}" type="pres">
      <dgm:prSet presAssocID="{A34A2638-CED8-4708-92D0-AFC97888BF6B}" presName="node" presStyleLbl="node1" presStyleIdx="6" presStyleCnt="13">
        <dgm:presLayoutVars>
          <dgm:bulletEnabled val="1"/>
        </dgm:presLayoutVars>
      </dgm:prSet>
      <dgm:spPr/>
    </dgm:pt>
    <dgm:pt modelId="{E9374757-408D-45F1-88D8-9D6ADFF82EF1}" type="pres">
      <dgm:prSet presAssocID="{CB6530BB-A755-41EC-B429-6A313E2ACAAD}" presName="sibTrans" presStyleCnt="0"/>
      <dgm:spPr/>
    </dgm:pt>
    <dgm:pt modelId="{D2E17F6B-1423-4D10-9172-3552863AABB3}" type="pres">
      <dgm:prSet presAssocID="{E356023D-EB89-47D8-9711-1074A90F9D7F}" presName="node" presStyleLbl="node1" presStyleIdx="7" presStyleCnt="13">
        <dgm:presLayoutVars>
          <dgm:bulletEnabled val="1"/>
        </dgm:presLayoutVars>
      </dgm:prSet>
      <dgm:spPr/>
    </dgm:pt>
    <dgm:pt modelId="{2A51E035-ECF7-409E-AE05-22F761C7BD9B}" type="pres">
      <dgm:prSet presAssocID="{B194D168-8530-403F-A7AB-0B7C4A887254}" presName="sibTrans" presStyleCnt="0"/>
      <dgm:spPr/>
    </dgm:pt>
    <dgm:pt modelId="{1723CBDD-DAA9-4551-A363-E937481126F6}" type="pres">
      <dgm:prSet presAssocID="{AA738459-D31F-48BC-9FE9-C52847BF33D1}" presName="node" presStyleLbl="node1" presStyleIdx="8" presStyleCnt="13">
        <dgm:presLayoutVars>
          <dgm:bulletEnabled val="1"/>
        </dgm:presLayoutVars>
      </dgm:prSet>
      <dgm:spPr/>
    </dgm:pt>
    <dgm:pt modelId="{DA1D9F24-36C4-429E-96E5-51E924804D98}" type="pres">
      <dgm:prSet presAssocID="{FA1A9105-1C9C-491E-A14D-4ADEFFC00C47}" presName="sibTrans" presStyleCnt="0"/>
      <dgm:spPr/>
    </dgm:pt>
    <dgm:pt modelId="{A14CC904-077A-41BD-9651-534CA76146D7}" type="pres">
      <dgm:prSet presAssocID="{E8D47AB4-0235-4AE5-9B05-F5D5FD9DF3D6}" presName="node" presStyleLbl="node1" presStyleIdx="9" presStyleCnt="13">
        <dgm:presLayoutVars>
          <dgm:bulletEnabled val="1"/>
        </dgm:presLayoutVars>
      </dgm:prSet>
      <dgm:spPr/>
    </dgm:pt>
    <dgm:pt modelId="{F5FD4AE6-F2E5-41C3-A427-19E3C57FA2C9}" type="pres">
      <dgm:prSet presAssocID="{D9098D3E-C723-4B7A-B7A9-216964ADFA70}" presName="sibTrans" presStyleCnt="0"/>
      <dgm:spPr/>
    </dgm:pt>
    <dgm:pt modelId="{1528BEC3-99D8-4039-A895-61152AA72A3B}" type="pres">
      <dgm:prSet presAssocID="{85A641BA-CD2A-4A1A-BB2A-6D6D43975A79}" presName="node" presStyleLbl="node1" presStyleIdx="10" presStyleCnt="13">
        <dgm:presLayoutVars>
          <dgm:bulletEnabled val="1"/>
        </dgm:presLayoutVars>
      </dgm:prSet>
      <dgm:spPr/>
    </dgm:pt>
    <dgm:pt modelId="{D1073329-3999-4C46-BD0F-028E1E8DF194}" type="pres">
      <dgm:prSet presAssocID="{E940EFB6-CB9C-4ECB-B2D0-8228FE2DAAC2}" presName="sibTrans" presStyleCnt="0"/>
      <dgm:spPr/>
    </dgm:pt>
    <dgm:pt modelId="{E9BC06E1-3639-4EB3-9D6D-4442637B2F8D}" type="pres">
      <dgm:prSet presAssocID="{B18A4B84-260E-4E10-9F00-BAE529587900}" presName="node" presStyleLbl="node1" presStyleIdx="11" presStyleCnt="13">
        <dgm:presLayoutVars>
          <dgm:bulletEnabled val="1"/>
        </dgm:presLayoutVars>
      </dgm:prSet>
      <dgm:spPr/>
    </dgm:pt>
    <dgm:pt modelId="{DA306C59-58CA-4B42-9A43-C69C801A5E0E}" type="pres">
      <dgm:prSet presAssocID="{DE319665-D7A1-4484-9996-6AC419538028}" presName="sibTrans" presStyleCnt="0"/>
      <dgm:spPr/>
    </dgm:pt>
    <dgm:pt modelId="{33EAD668-D4E9-46F2-A032-F547B534CF71}" type="pres">
      <dgm:prSet presAssocID="{6E71C3F2-4987-42D7-A3C1-BAA99A2AF823}" presName="node" presStyleLbl="node1" presStyleIdx="12" presStyleCnt="13">
        <dgm:presLayoutVars>
          <dgm:bulletEnabled val="1"/>
        </dgm:presLayoutVars>
      </dgm:prSet>
      <dgm:spPr/>
    </dgm:pt>
  </dgm:ptLst>
  <dgm:cxnLst>
    <dgm:cxn modelId="{6CC7380E-BC71-4953-B78F-5B6FE44F682E}" type="presOf" srcId="{AA738459-D31F-48BC-9FE9-C52847BF33D1}" destId="{1723CBDD-DAA9-4551-A363-E937481126F6}" srcOrd="0" destOrd="0" presId="urn:microsoft.com/office/officeart/2005/8/layout/default#1"/>
    <dgm:cxn modelId="{04790A29-8EDD-47C8-91A5-1A989204703A}" srcId="{E3CB407B-1DB4-4BCC-930B-8641FA7F33B5}" destId="{6E71C3F2-4987-42D7-A3C1-BAA99A2AF823}" srcOrd="12" destOrd="0" parTransId="{18350B28-9940-40FE-A2EE-9B12C03E7267}" sibTransId="{D1C93E3B-F074-4DC1-A6F8-AEA8B132ADE3}"/>
    <dgm:cxn modelId="{D3B8F02C-3AF7-4B55-B26F-6F9D5704D36B}" type="presOf" srcId="{A34A2638-CED8-4708-92D0-AFC97888BF6B}" destId="{BF5CACD9-C151-4BD0-A90B-17753B925DFD}" srcOrd="0" destOrd="0" presId="urn:microsoft.com/office/officeart/2005/8/layout/default#1"/>
    <dgm:cxn modelId="{02A92E36-064E-4FAA-A4CC-5A6ABBCCF046}" type="presOf" srcId="{DB3E7BA6-D395-4CD5-A1AF-DBD411E8000E}" destId="{4CFBD0BA-C65E-4E55-AD4A-475170F4E96A}" srcOrd="0" destOrd="0" presId="urn:microsoft.com/office/officeart/2005/8/layout/default#1"/>
    <dgm:cxn modelId="{79F4DE5E-1A48-495B-B9FF-D5E699A34D5B}" srcId="{E3CB407B-1DB4-4BCC-930B-8641FA7F33B5}" destId="{E356023D-EB89-47D8-9711-1074A90F9D7F}" srcOrd="7" destOrd="0" parTransId="{CAB9EF47-980D-4CEC-9408-C1BDA90D2818}" sibTransId="{B194D168-8530-403F-A7AB-0B7C4A887254}"/>
    <dgm:cxn modelId="{0AC69962-8B99-4824-A495-FBC3277EFD78}" type="presOf" srcId="{125E3D41-BC3F-4408-9902-109712AB3C49}" destId="{039A4DCA-C9BB-4B13-B321-B056E4609443}" srcOrd="0" destOrd="0" presId="urn:microsoft.com/office/officeart/2005/8/layout/default#1"/>
    <dgm:cxn modelId="{FACE3045-38EE-4870-9B51-F58BA219E394}" srcId="{E3CB407B-1DB4-4BCC-930B-8641FA7F33B5}" destId="{E8D47AB4-0235-4AE5-9B05-F5D5FD9DF3D6}" srcOrd="9" destOrd="0" parTransId="{099BB3D5-3B2F-412F-B963-821D119C3A01}" sibTransId="{D9098D3E-C723-4B7A-B7A9-216964ADFA70}"/>
    <dgm:cxn modelId="{A29AEA65-589A-472B-BE08-5F6941D99BC3}" type="presOf" srcId="{E356023D-EB89-47D8-9711-1074A90F9D7F}" destId="{D2E17F6B-1423-4D10-9172-3552863AABB3}" srcOrd="0" destOrd="0" presId="urn:microsoft.com/office/officeart/2005/8/layout/default#1"/>
    <dgm:cxn modelId="{1F9DBA4B-C916-424C-8020-BA27156A049A}" srcId="{E3CB407B-1DB4-4BCC-930B-8641FA7F33B5}" destId="{B18A4B84-260E-4E10-9F00-BAE529587900}" srcOrd="11" destOrd="0" parTransId="{76D355C6-5728-46FD-AE10-DD3DCFC1DB30}" sibTransId="{DE319665-D7A1-4484-9996-6AC419538028}"/>
    <dgm:cxn modelId="{A242CF51-8BF6-4765-B5AD-BABB624DDF82}" srcId="{E3CB407B-1DB4-4BCC-930B-8641FA7F33B5}" destId="{DB3E7BA6-D395-4CD5-A1AF-DBD411E8000E}" srcOrd="2" destOrd="0" parTransId="{7D1D389B-DF16-44D8-B4C8-031CD5FC6E6E}" sibTransId="{EAE28233-7777-4665-8EE8-F1D4CA3FBC5D}"/>
    <dgm:cxn modelId="{9EA4E651-503F-4144-AD23-A8F6448CFFE5}" srcId="{E3CB407B-1DB4-4BCC-930B-8641FA7F33B5}" destId="{E54CC21D-68A0-4211-8FD5-A96B38F47047}" srcOrd="5" destOrd="0" parTransId="{54A02731-3B59-4B8B-8F56-59323C1166F2}" sibTransId="{A1A4922D-2795-494F-80F8-EB21E5F07FDB}"/>
    <dgm:cxn modelId="{121AA554-1DAE-42A9-8F1F-5CFB535EF3AD}" type="presOf" srcId="{85A641BA-CD2A-4A1A-BB2A-6D6D43975A79}" destId="{1528BEC3-99D8-4039-A895-61152AA72A3B}" srcOrd="0" destOrd="0" presId="urn:microsoft.com/office/officeart/2005/8/layout/default#1"/>
    <dgm:cxn modelId="{D1149275-2491-4611-9391-327D61175603}" type="presOf" srcId="{FF8FD84D-FBA8-45A5-9A3B-AF83C1D8CA4A}" destId="{30EC37C1-8259-4EB0-9F84-E4975DAB5FD6}" srcOrd="0" destOrd="0" presId="urn:microsoft.com/office/officeart/2005/8/layout/default#1"/>
    <dgm:cxn modelId="{381EDA7C-99E3-43B9-BBDC-4765C3249D58}" srcId="{E3CB407B-1DB4-4BCC-930B-8641FA7F33B5}" destId="{95BEF5CF-597A-4C47-B5B4-003F9AEF5702}" srcOrd="1" destOrd="0" parTransId="{4618A8C3-D1B6-48CC-BE5E-AC4569000AB3}" sibTransId="{109AC2D1-DF41-448E-B6D6-894FB0AEEAEE}"/>
    <dgm:cxn modelId="{965E7989-4241-4BF0-B1CC-B82D0A125F4C}" type="presOf" srcId="{95BEF5CF-597A-4C47-B5B4-003F9AEF5702}" destId="{7D70E338-BAE7-4B59-AC72-8EA4C7D08F3D}" srcOrd="0" destOrd="0" presId="urn:microsoft.com/office/officeart/2005/8/layout/default#1"/>
    <dgm:cxn modelId="{FD1B3F8B-61E0-4C4F-B1C6-0CD474E49B26}" srcId="{E3CB407B-1DB4-4BCC-930B-8641FA7F33B5}" destId="{FF8FD84D-FBA8-45A5-9A3B-AF83C1D8CA4A}" srcOrd="0" destOrd="0" parTransId="{6F508E02-A14B-4538-B82C-628656BA67D1}" sibTransId="{4FD6004B-4708-44ED-BD26-1A12E556D6CB}"/>
    <dgm:cxn modelId="{F713B39D-8510-4EA2-A1FB-15B6EA26615F}" srcId="{E3CB407B-1DB4-4BCC-930B-8641FA7F33B5}" destId="{125E3D41-BC3F-4408-9902-109712AB3C49}" srcOrd="3" destOrd="0" parTransId="{BBA8B934-B18D-4811-98DA-03AFFF634F8F}" sibTransId="{AC30295D-7537-4BE6-BE42-30FFFF4C1059}"/>
    <dgm:cxn modelId="{71D037A4-110A-498D-9A69-2D491CCB5D0D}" type="presOf" srcId="{B18A4B84-260E-4E10-9F00-BAE529587900}" destId="{E9BC06E1-3639-4EB3-9D6D-4442637B2F8D}" srcOrd="0" destOrd="0" presId="urn:microsoft.com/office/officeart/2005/8/layout/default#1"/>
    <dgm:cxn modelId="{BA0585A9-166A-419E-B840-7C4DA0729066}" type="presOf" srcId="{E54CC21D-68A0-4211-8FD5-A96B38F47047}" destId="{E6DC951B-EE5D-40C9-8E0E-7A957F2B229B}" srcOrd="0" destOrd="0" presId="urn:microsoft.com/office/officeart/2005/8/layout/default#1"/>
    <dgm:cxn modelId="{8A26C3BC-3253-4F5F-81DA-E38D4106AF6D}" type="presOf" srcId="{22B44E10-F32A-4AAD-A7A5-14EFB1A4CC6A}" destId="{855F8EC7-1358-411A-85A8-7FBED38834ED}" srcOrd="0" destOrd="0" presId="urn:microsoft.com/office/officeart/2005/8/layout/default#1"/>
    <dgm:cxn modelId="{26CE94BD-E0C7-4C42-A116-BB4705E0C2C7}" type="presOf" srcId="{E8D47AB4-0235-4AE5-9B05-F5D5FD9DF3D6}" destId="{A14CC904-077A-41BD-9651-534CA76146D7}" srcOrd="0" destOrd="0" presId="urn:microsoft.com/office/officeart/2005/8/layout/default#1"/>
    <dgm:cxn modelId="{7FFA97C0-0162-48AE-8B27-13223C943508}" srcId="{E3CB407B-1DB4-4BCC-930B-8641FA7F33B5}" destId="{AA738459-D31F-48BC-9FE9-C52847BF33D1}" srcOrd="8" destOrd="0" parTransId="{B108CD4F-E8AE-4BA0-A09C-84BFCEC8BEB6}" sibTransId="{FA1A9105-1C9C-491E-A14D-4ADEFFC00C47}"/>
    <dgm:cxn modelId="{99D112C8-8E2C-4CC3-BB9F-567BFAB28245}" type="presOf" srcId="{6E71C3F2-4987-42D7-A3C1-BAA99A2AF823}" destId="{33EAD668-D4E9-46F2-A032-F547B534CF71}" srcOrd="0" destOrd="0" presId="urn:microsoft.com/office/officeart/2005/8/layout/default#1"/>
    <dgm:cxn modelId="{F651F1C9-DE7C-4887-BABB-5FB757DAAF7C}" srcId="{E3CB407B-1DB4-4BCC-930B-8641FA7F33B5}" destId="{85A641BA-CD2A-4A1A-BB2A-6D6D43975A79}" srcOrd="10" destOrd="0" parTransId="{850F82C6-1970-49DD-87A1-183208918301}" sibTransId="{E940EFB6-CB9C-4ECB-B2D0-8228FE2DAAC2}"/>
    <dgm:cxn modelId="{1BF2D3E9-5B2D-4E99-AEEC-DBBBC562687F}" type="presOf" srcId="{E3CB407B-1DB4-4BCC-930B-8641FA7F33B5}" destId="{386C8F93-4EBE-41F7-AC49-F454C335BA89}" srcOrd="0" destOrd="0" presId="urn:microsoft.com/office/officeart/2005/8/layout/default#1"/>
    <dgm:cxn modelId="{332471EC-2B60-4759-BA98-5702F86C0C95}" srcId="{E3CB407B-1DB4-4BCC-930B-8641FA7F33B5}" destId="{22B44E10-F32A-4AAD-A7A5-14EFB1A4CC6A}" srcOrd="4" destOrd="0" parTransId="{42BCC22E-6F68-4F34-AEE9-175A315CD3BD}" sibTransId="{4C05F1ED-86D9-40B8-BCA5-FE95177CC11E}"/>
    <dgm:cxn modelId="{3442FFEF-500A-47E9-A0F9-551D397D1C9C}" srcId="{E3CB407B-1DB4-4BCC-930B-8641FA7F33B5}" destId="{A34A2638-CED8-4708-92D0-AFC97888BF6B}" srcOrd="6" destOrd="0" parTransId="{E30E7661-17BF-4732-85FF-534F4ED06A04}" sibTransId="{CB6530BB-A755-41EC-B429-6A313E2ACAAD}"/>
    <dgm:cxn modelId="{4C8870F9-F013-4A1C-9C7E-5ED3FE0A153A}" type="presParOf" srcId="{386C8F93-4EBE-41F7-AC49-F454C335BA89}" destId="{30EC37C1-8259-4EB0-9F84-E4975DAB5FD6}" srcOrd="0" destOrd="0" presId="urn:microsoft.com/office/officeart/2005/8/layout/default#1"/>
    <dgm:cxn modelId="{A900EF9D-A6C6-4F68-BBAF-23AAB836A388}" type="presParOf" srcId="{386C8F93-4EBE-41F7-AC49-F454C335BA89}" destId="{D2A016A0-7854-4507-BDAF-AD6FFBC5F7B1}" srcOrd="1" destOrd="0" presId="urn:microsoft.com/office/officeart/2005/8/layout/default#1"/>
    <dgm:cxn modelId="{4D8298A7-DB8D-41CE-A617-D1BA00D422A3}" type="presParOf" srcId="{386C8F93-4EBE-41F7-AC49-F454C335BA89}" destId="{7D70E338-BAE7-4B59-AC72-8EA4C7D08F3D}" srcOrd="2" destOrd="0" presId="urn:microsoft.com/office/officeart/2005/8/layout/default#1"/>
    <dgm:cxn modelId="{6FD40919-420D-46D6-BC6A-B9C74BE24B70}" type="presParOf" srcId="{386C8F93-4EBE-41F7-AC49-F454C335BA89}" destId="{47BD2265-359C-47D4-B6D1-F727A9EB2802}" srcOrd="3" destOrd="0" presId="urn:microsoft.com/office/officeart/2005/8/layout/default#1"/>
    <dgm:cxn modelId="{4C303C24-2A3F-47C5-BC4F-F9C7CC64DDC9}" type="presParOf" srcId="{386C8F93-4EBE-41F7-AC49-F454C335BA89}" destId="{4CFBD0BA-C65E-4E55-AD4A-475170F4E96A}" srcOrd="4" destOrd="0" presId="urn:microsoft.com/office/officeart/2005/8/layout/default#1"/>
    <dgm:cxn modelId="{DC120D36-36F2-4F20-8B79-5D0A676D5B59}" type="presParOf" srcId="{386C8F93-4EBE-41F7-AC49-F454C335BA89}" destId="{7EC61717-5064-44E1-A957-2373E3FF50A9}" srcOrd="5" destOrd="0" presId="urn:microsoft.com/office/officeart/2005/8/layout/default#1"/>
    <dgm:cxn modelId="{B6BD0037-73E5-4CF6-89AD-7E0CA44B15BD}" type="presParOf" srcId="{386C8F93-4EBE-41F7-AC49-F454C335BA89}" destId="{039A4DCA-C9BB-4B13-B321-B056E4609443}" srcOrd="6" destOrd="0" presId="urn:microsoft.com/office/officeart/2005/8/layout/default#1"/>
    <dgm:cxn modelId="{0F607A2F-EF74-40DF-8A4C-BEFDA959762F}" type="presParOf" srcId="{386C8F93-4EBE-41F7-AC49-F454C335BA89}" destId="{968578C3-E1EF-40A0-BCC8-AAAAFDA31309}" srcOrd="7" destOrd="0" presId="urn:microsoft.com/office/officeart/2005/8/layout/default#1"/>
    <dgm:cxn modelId="{7DFDA51E-AC1A-4E61-ABA8-9AB8C1B0E3F5}" type="presParOf" srcId="{386C8F93-4EBE-41F7-AC49-F454C335BA89}" destId="{855F8EC7-1358-411A-85A8-7FBED38834ED}" srcOrd="8" destOrd="0" presId="urn:microsoft.com/office/officeart/2005/8/layout/default#1"/>
    <dgm:cxn modelId="{345059D5-E6F1-4E80-9826-0FF46BD808F3}" type="presParOf" srcId="{386C8F93-4EBE-41F7-AC49-F454C335BA89}" destId="{EDE86987-F733-41FC-B0EC-A1BA1EEDEB56}" srcOrd="9" destOrd="0" presId="urn:microsoft.com/office/officeart/2005/8/layout/default#1"/>
    <dgm:cxn modelId="{F57BE341-190D-4B36-B8CA-B645F7BC12F6}" type="presParOf" srcId="{386C8F93-4EBE-41F7-AC49-F454C335BA89}" destId="{E6DC951B-EE5D-40C9-8E0E-7A957F2B229B}" srcOrd="10" destOrd="0" presId="urn:microsoft.com/office/officeart/2005/8/layout/default#1"/>
    <dgm:cxn modelId="{A00AFE53-DB1C-4CF5-936E-2954C1142975}" type="presParOf" srcId="{386C8F93-4EBE-41F7-AC49-F454C335BA89}" destId="{79A00F7D-AAE4-45C7-A8F9-53B78C049193}" srcOrd="11" destOrd="0" presId="urn:microsoft.com/office/officeart/2005/8/layout/default#1"/>
    <dgm:cxn modelId="{F397D065-6520-4D8A-A142-B9C2CEBAC9C7}" type="presParOf" srcId="{386C8F93-4EBE-41F7-AC49-F454C335BA89}" destId="{BF5CACD9-C151-4BD0-A90B-17753B925DFD}" srcOrd="12" destOrd="0" presId="urn:microsoft.com/office/officeart/2005/8/layout/default#1"/>
    <dgm:cxn modelId="{D182D6BF-BFC2-46C1-BD8D-6887D7DD4457}" type="presParOf" srcId="{386C8F93-4EBE-41F7-AC49-F454C335BA89}" destId="{E9374757-408D-45F1-88D8-9D6ADFF82EF1}" srcOrd="13" destOrd="0" presId="urn:microsoft.com/office/officeart/2005/8/layout/default#1"/>
    <dgm:cxn modelId="{C90A28CE-457A-4E0C-8D3E-CB27D3CEBE9F}" type="presParOf" srcId="{386C8F93-4EBE-41F7-AC49-F454C335BA89}" destId="{D2E17F6B-1423-4D10-9172-3552863AABB3}" srcOrd="14" destOrd="0" presId="urn:microsoft.com/office/officeart/2005/8/layout/default#1"/>
    <dgm:cxn modelId="{548A9531-18A2-4EB7-A3D1-11DDA86FA5C7}" type="presParOf" srcId="{386C8F93-4EBE-41F7-AC49-F454C335BA89}" destId="{2A51E035-ECF7-409E-AE05-22F761C7BD9B}" srcOrd="15" destOrd="0" presId="urn:microsoft.com/office/officeart/2005/8/layout/default#1"/>
    <dgm:cxn modelId="{38E342E5-952A-44CE-8AA9-DED9459A49C0}" type="presParOf" srcId="{386C8F93-4EBE-41F7-AC49-F454C335BA89}" destId="{1723CBDD-DAA9-4551-A363-E937481126F6}" srcOrd="16" destOrd="0" presId="urn:microsoft.com/office/officeart/2005/8/layout/default#1"/>
    <dgm:cxn modelId="{57093F1F-3F56-4A88-9A94-D74B49B98916}" type="presParOf" srcId="{386C8F93-4EBE-41F7-AC49-F454C335BA89}" destId="{DA1D9F24-36C4-429E-96E5-51E924804D98}" srcOrd="17" destOrd="0" presId="urn:microsoft.com/office/officeart/2005/8/layout/default#1"/>
    <dgm:cxn modelId="{D4CDAD52-5E35-4D0B-B734-581B31169F49}" type="presParOf" srcId="{386C8F93-4EBE-41F7-AC49-F454C335BA89}" destId="{A14CC904-077A-41BD-9651-534CA76146D7}" srcOrd="18" destOrd="0" presId="urn:microsoft.com/office/officeart/2005/8/layout/default#1"/>
    <dgm:cxn modelId="{31EC046B-7501-4C7A-B7E2-7637461DE9FA}" type="presParOf" srcId="{386C8F93-4EBE-41F7-AC49-F454C335BA89}" destId="{F5FD4AE6-F2E5-41C3-A427-19E3C57FA2C9}" srcOrd="19" destOrd="0" presId="urn:microsoft.com/office/officeart/2005/8/layout/default#1"/>
    <dgm:cxn modelId="{0C57BE2F-5BD5-4F3D-8405-671CDE6127D0}" type="presParOf" srcId="{386C8F93-4EBE-41F7-AC49-F454C335BA89}" destId="{1528BEC3-99D8-4039-A895-61152AA72A3B}" srcOrd="20" destOrd="0" presId="urn:microsoft.com/office/officeart/2005/8/layout/default#1"/>
    <dgm:cxn modelId="{CDAC7311-8A25-4C26-815C-44FA2988145E}" type="presParOf" srcId="{386C8F93-4EBE-41F7-AC49-F454C335BA89}" destId="{D1073329-3999-4C46-BD0F-028E1E8DF194}" srcOrd="21" destOrd="0" presId="urn:microsoft.com/office/officeart/2005/8/layout/default#1"/>
    <dgm:cxn modelId="{2C70DE32-2527-4A01-B4FF-264FEDE63530}" type="presParOf" srcId="{386C8F93-4EBE-41F7-AC49-F454C335BA89}" destId="{E9BC06E1-3639-4EB3-9D6D-4442637B2F8D}" srcOrd="22" destOrd="0" presId="urn:microsoft.com/office/officeart/2005/8/layout/default#1"/>
    <dgm:cxn modelId="{B8C3023C-9536-492C-A60A-8A4E8DAD9A19}" type="presParOf" srcId="{386C8F93-4EBE-41F7-AC49-F454C335BA89}" destId="{DA306C59-58CA-4B42-9A43-C69C801A5E0E}" srcOrd="23" destOrd="0" presId="urn:microsoft.com/office/officeart/2005/8/layout/default#1"/>
    <dgm:cxn modelId="{ADA76F88-ED52-450D-A490-E54C66A84CAF}" type="presParOf" srcId="{386C8F93-4EBE-41F7-AC49-F454C335BA89}" destId="{33EAD668-D4E9-46F2-A032-F547B534CF71}" srcOrd="24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C37E8A-C55F-41D3-A2D4-0728644AB34E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EECBFA49-1C1D-49DE-8B42-C16CC9ED8415}">
      <dgm:prSet phldrT="[Texto]"/>
      <dgm:spPr/>
      <dgm:t>
        <a:bodyPr/>
        <a:lstStyle/>
        <a:p>
          <a:r>
            <a:rPr lang="es-ES" b="1" dirty="0">
              <a:latin typeface="Century Gothic" panose="020B0502020202020204" pitchFamily="34" charset="0"/>
            </a:rPr>
            <a:t>No marcas</a:t>
          </a:r>
        </a:p>
      </dgm:t>
    </dgm:pt>
    <dgm:pt modelId="{B49C6258-1DAF-42BE-A734-CE77707777D6}" type="parTrans" cxnId="{962DBD6B-AD31-48D9-8F82-89237699E519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E4DFEC35-6076-4492-A8CC-D377A176400C}" type="sibTrans" cxnId="{962DBD6B-AD31-48D9-8F82-89237699E519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03245452-F697-4B5E-BF4E-8815457A82D5}">
      <dgm:prSet phldrT="[Texto]"/>
      <dgm:spPr/>
      <dgm:t>
        <a:bodyPr/>
        <a:lstStyle/>
        <a:p>
          <a:r>
            <a:rPr lang="es-ES" b="1" dirty="0">
              <a:latin typeface="Century Gothic" panose="020B0502020202020204" pitchFamily="34" charset="0"/>
            </a:rPr>
            <a:t>Lo elabora el área usuaria </a:t>
          </a:r>
        </a:p>
      </dgm:t>
    </dgm:pt>
    <dgm:pt modelId="{0A83A7AA-6A56-4313-BA8B-69DF65EC1ECF}" type="parTrans" cxnId="{CE5B0C50-F52A-4EA4-9BE4-302995DB9ABC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94FB1A63-1297-4D80-8121-08C2BF7EE8E5}" type="sibTrans" cxnId="{CE5B0C50-F52A-4EA4-9BE4-302995DB9ABC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948CE6E9-D2F6-4C9B-83AC-A5B1EE581C8E}">
      <dgm:prSet phldrT="[Texto]"/>
      <dgm:spPr/>
      <dgm:t>
        <a:bodyPr/>
        <a:lstStyle/>
        <a:p>
          <a:r>
            <a:rPr lang="es-ES" b="1" dirty="0">
              <a:latin typeface="Century Gothic" panose="020B0502020202020204" pitchFamily="34" charset="0"/>
            </a:rPr>
            <a:t>Incluye prestaciones accesorias </a:t>
          </a:r>
        </a:p>
      </dgm:t>
    </dgm:pt>
    <dgm:pt modelId="{1F004F1F-37E0-48D2-85A0-AE41EFC15B88}" type="parTrans" cxnId="{91C0A2B9-25E8-4499-81B8-1F1FD66B2979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0563E0F6-0A5D-4649-B26E-58C60FA95573}" type="sibTrans" cxnId="{91C0A2B9-25E8-4499-81B8-1F1FD66B2979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A3B66587-0E8E-4A2D-A796-DC728A3AEEC2}">
      <dgm:prSet phldrT="[Texto]"/>
      <dgm:spPr/>
      <dgm:t>
        <a:bodyPr/>
        <a:lstStyle/>
        <a:p>
          <a:r>
            <a:rPr lang="es-ES" b="1" dirty="0">
              <a:latin typeface="Century Gothic" panose="020B0502020202020204" pitchFamily="34" charset="0"/>
            </a:rPr>
            <a:t>Puede alinearse a NTP</a:t>
          </a:r>
        </a:p>
      </dgm:t>
    </dgm:pt>
    <dgm:pt modelId="{1ED10375-0419-4091-91C9-5103450427A0}" type="parTrans" cxnId="{8EB031F2-CF10-42A4-869A-5DA7FD08C05C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D728D34A-84A9-407C-B557-D3D752806654}" type="sibTrans" cxnId="{8EB031F2-CF10-42A4-869A-5DA7FD08C05C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8E729C9C-E66C-4A16-955A-3CF96FD06E6A}">
      <dgm:prSet/>
      <dgm:spPr/>
      <dgm:t>
        <a:bodyPr/>
        <a:lstStyle/>
        <a:p>
          <a:r>
            <a:rPr lang="es-PE" b="1" dirty="0">
              <a:latin typeface="Century Gothic" panose="020B0502020202020204" pitchFamily="34" charset="0"/>
              <a:cs typeface="Arial" panose="020B0604020202020204" pitchFamily="34" charset="0"/>
            </a:rPr>
            <a:t>No incluye exigencias desproporcionadas, irrazonables e innecesarias que limiten la competencia.</a:t>
          </a:r>
        </a:p>
      </dgm:t>
    </dgm:pt>
    <dgm:pt modelId="{82BBFC3D-3AD5-4D4E-98A2-B5F4FF29F0C5}" type="parTrans" cxnId="{710A0D9E-BC23-4C37-9015-5BC10114AC51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77E2D46A-6D74-4500-A5B6-54F98E02CEBE}" type="sibTrans" cxnId="{710A0D9E-BC23-4C37-9015-5BC10114AC51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2CF50B46-0446-48A4-BF68-352DCFBE3631}">
      <dgm:prSet/>
      <dgm:spPr/>
      <dgm:t>
        <a:bodyPr/>
        <a:lstStyle/>
        <a:p>
          <a:r>
            <a:rPr lang="es-PE" b="1" dirty="0">
              <a:latin typeface="Century Gothic" panose="020B0502020202020204" pitchFamily="34" charset="0"/>
              <a:cs typeface="Arial" pitchFamily="34" charset="0"/>
            </a:rPr>
            <a:t>Incluye exigencias previstas en leyes, reglamentos técnicos, normas metrológicas y/o sanitarias y demás normas obligatorias</a:t>
          </a:r>
          <a:endParaRPr lang="en-US" b="1" dirty="0">
            <a:latin typeface="Century Gothic" panose="020B0502020202020204" pitchFamily="34" charset="0"/>
          </a:endParaRPr>
        </a:p>
      </dgm:t>
    </dgm:pt>
    <dgm:pt modelId="{A05E0DAB-C1EB-4FBE-9F74-684C31B285A0}" type="parTrans" cxnId="{03320AF5-8E34-4A2F-9B62-3FEDFCB75E0C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34012B46-ABE1-4356-BBFC-56C8B56E1D70}" type="sibTrans" cxnId="{03320AF5-8E34-4A2F-9B62-3FEDFCB75E0C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6063EF8D-1E81-4608-9495-95E01979B585}">
      <dgm:prSet/>
      <dgm:spPr/>
      <dgm:t>
        <a:bodyPr/>
        <a:lstStyle/>
        <a:p>
          <a:r>
            <a:rPr lang="es-PE" b="1" dirty="0">
              <a:latin typeface="Century Gothic" panose="020B0502020202020204" pitchFamily="34" charset="0"/>
              <a:cs typeface="Arial" pitchFamily="34" charset="0"/>
            </a:rPr>
            <a:t>Puede mejorarse, actualizarse o perfeccionarse </a:t>
          </a:r>
          <a:endParaRPr lang="en-US" b="1" dirty="0">
            <a:latin typeface="Century Gothic" panose="020B0502020202020204" pitchFamily="34" charset="0"/>
          </a:endParaRPr>
        </a:p>
      </dgm:t>
    </dgm:pt>
    <dgm:pt modelId="{91CAB6CC-90C5-47F2-8B8E-164E213F64DD}" type="parTrans" cxnId="{CBE5656B-FC9D-4978-B167-39B6E78A115D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F33AB5C5-3638-495E-A2E5-3484FB103E28}" type="sibTrans" cxnId="{CBE5656B-FC9D-4978-B167-39B6E78A115D}">
      <dgm:prSet/>
      <dgm:spPr/>
      <dgm:t>
        <a:bodyPr/>
        <a:lstStyle/>
        <a:p>
          <a:endParaRPr lang="es-ES" b="1">
            <a:latin typeface="Century Gothic" panose="020B0502020202020204" pitchFamily="34" charset="0"/>
          </a:endParaRPr>
        </a:p>
      </dgm:t>
    </dgm:pt>
    <dgm:pt modelId="{1AC436E0-78E9-45B4-A7AB-DD25F9687C8A}" type="pres">
      <dgm:prSet presAssocID="{1EC37E8A-C55F-41D3-A2D4-0728644AB34E}" presName="diagram" presStyleCnt="0">
        <dgm:presLayoutVars>
          <dgm:dir/>
          <dgm:resizeHandles val="exact"/>
        </dgm:presLayoutVars>
      </dgm:prSet>
      <dgm:spPr/>
    </dgm:pt>
    <dgm:pt modelId="{D75F6D85-B710-4833-A188-B2F7BF6F704A}" type="pres">
      <dgm:prSet presAssocID="{EECBFA49-1C1D-49DE-8B42-C16CC9ED8415}" presName="node" presStyleLbl="node1" presStyleIdx="0" presStyleCnt="7">
        <dgm:presLayoutVars>
          <dgm:bulletEnabled val="1"/>
        </dgm:presLayoutVars>
      </dgm:prSet>
      <dgm:spPr/>
    </dgm:pt>
    <dgm:pt modelId="{2312C55D-00EC-48BC-926A-FEC3D60D7BA8}" type="pres">
      <dgm:prSet presAssocID="{E4DFEC35-6076-4492-A8CC-D377A176400C}" presName="sibTrans" presStyleCnt="0"/>
      <dgm:spPr/>
    </dgm:pt>
    <dgm:pt modelId="{0823C4BF-B067-4465-A2A9-6A9D6787CF34}" type="pres">
      <dgm:prSet presAssocID="{03245452-F697-4B5E-BF4E-8815457A82D5}" presName="node" presStyleLbl="node1" presStyleIdx="1" presStyleCnt="7">
        <dgm:presLayoutVars>
          <dgm:bulletEnabled val="1"/>
        </dgm:presLayoutVars>
      </dgm:prSet>
      <dgm:spPr/>
    </dgm:pt>
    <dgm:pt modelId="{C39B6661-4B96-4153-8416-D8D024B432ED}" type="pres">
      <dgm:prSet presAssocID="{94FB1A63-1297-4D80-8121-08C2BF7EE8E5}" presName="sibTrans" presStyleCnt="0"/>
      <dgm:spPr/>
    </dgm:pt>
    <dgm:pt modelId="{6AC39142-B56B-4825-8308-7F4052AF6FBD}" type="pres">
      <dgm:prSet presAssocID="{8E729C9C-E66C-4A16-955A-3CF96FD06E6A}" presName="node" presStyleLbl="node1" presStyleIdx="2" presStyleCnt="7">
        <dgm:presLayoutVars>
          <dgm:bulletEnabled val="1"/>
        </dgm:presLayoutVars>
      </dgm:prSet>
      <dgm:spPr/>
    </dgm:pt>
    <dgm:pt modelId="{1BA4F999-25E1-429A-9C35-61D3C90949A9}" type="pres">
      <dgm:prSet presAssocID="{77E2D46A-6D74-4500-A5B6-54F98E02CEBE}" presName="sibTrans" presStyleCnt="0"/>
      <dgm:spPr/>
    </dgm:pt>
    <dgm:pt modelId="{6754ABC6-905C-4254-B3E9-1726FB6565DE}" type="pres">
      <dgm:prSet presAssocID="{948CE6E9-D2F6-4C9B-83AC-A5B1EE581C8E}" presName="node" presStyleLbl="node1" presStyleIdx="3" presStyleCnt="7">
        <dgm:presLayoutVars>
          <dgm:bulletEnabled val="1"/>
        </dgm:presLayoutVars>
      </dgm:prSet>
      <dgm:spPr/>
    </dgm:pt>
    <dgm:pt modelId="{ADD3321E-29D5-4E5E-B088-4093C49B1BB6}" type="pres">
      <dgm:prSet presAssocID="{0563E0F6-0A5D-4649-B26E-58C60FA95573}" presName="sibTrans" presStyleCnt="0"/>
      <dgm:spPr/>
    </dgm:pt>
    <dgm:pt modelId="{AA3E4383-F0F7-4D8F-A065-32D05CA80B9A}" type="pres">
      <dgm:prSet presAssocID="{A3B66587-0E8E-4A2D-A796-DC728A3AEEC2}" presName="node" presStyleLbl="node1" presStyleIdx="4" presStyleCnt="7">
        <dgm:presLayoutVars>
          <dgm:bulletEnabled val="1"/>
        </dgm:presLayoutVars>
      </dgm:prSet>
      <dgm:spPr/>
    </dgm:pt>
    <dgm:pt modelId="{7715795A-FA7B-49AD-9E8A-64EFB7737918}" type="pres">
      <dgm:prSet presAssocID="{D728D34A-84A9-407C-B557-D3D752806654}" presName="sibTrans" presStyleCnt="0"/>
      <dgm:spPr/>
    </dgm:pt>
    <dgm:pt modelId="{588379D6-9004-4EE1-BBEF-46342206187D}" type="pres">
      <dgm:prSet presAssocID="{2CF50B46-0446-48A4-BF68-352DCFBE3631}" presName="node" presStyleLbl="node1" presStyleIdx="5" presStyleCnt="7">
        <dgm:presLayoutVars>
          <dgm:bulletEnabled val="1"/>
        </dgm:presLayoutVars>
      </dgm:prSet>
      <dgm:spPr/>
    </dgm:pt>
    <dgm:pt modelId="{6176E3E8-0B1E-4DEA-AEC4-24769977B226}" type="pres">
      <dgm:prSet presAssocID="{34012B46-ABE1-4356-BBFC-56C8B56E1D70}" presName="sibTrans" presStyleCnt="0"/>
      <dgm:spPr/>
    </dgm:pt>
    <dgm:pt modelId="{C6DB7F12-BB46-4E10-B978-EAAF69A38EAC}" type="pres">
      <dgm:prSet presAssocID="{6063EF8D-1E81-4608-9495-95E01979B585}" presName="node" presStyleLbl="node1" presStyleIdx="6" presStyleCnt="7">
        <dgm:presLayoutVars>
          <dgm:bulletEnabled val="1"/>
        </dgm:presLayoutVars>
      </dgm:prSet>
      <dgm:spPr/>
    </dgm:pt>
  </dgm:ptLst>
  <dgm:cxnLst>
    <dgm:cxn modelId="{22165C0F-441D-4318-ACF8-A2BD2D52DC62}" type="presOf" srcId="{948CE6E9-D2F6-4C9B-83AC-A5B1EE581C8E}" destId="{6754ABC6-905C-4254-B3E9-1726FB6565DE}" srcOrd="0" destOrd="0" presId="urn:microsoft.com/office/officeart/2005/8/layout/default"/>
    <dgm:cxn modelId="{03C00F35-B858-4331-9369-61E0CF39168C}" type="presOf" srcId="{6063EF8D-1E81-4608-9495-95E01979B585}" destId="{C6DB7F12-BB46-4E10-B978-EAAF69A38EAC}" srcOrd="0" destOrd="0" presId="urn:microsoft.com/office/officeart/2005/8/layout/default"/>
    <dgm:cxn modelId="{CBE5656B-FC9D-4978-B167-39B6E78A115D}" srcId="{1EC37E8A-C55F-41D3-A2D4-0728644AB34E}" destId="{6063EF8D-1E81-4608-9495-95E01979B585}" srcOrd="6" destOrd="0" parTransId="{91CAB6CC-90C5-47F2-8B8E-164E213F64DD}" sibTransId="{F33AB5C5-3638-495E-A2E5-3484FB103E28}"/>
    <dgm:cxn modelId="{962DBD6B-AD31-48D9-8F82-89237699E519}" srcId="{1EC37E8A-C55F-41D3-A2D4-0728644AB34E}" destId="{EECBFA49-1C1D-49DE-8B42-C16CC9ED8415}" srcOrd="0" destOrd="0" parTransId="{B49C6258-1DAF-42BE-A734-CE77707777D6}" sibTransId="{E4DFEC35-6076-4492-A8CC-D377A176400C}"/>
    <dgm:cxn modelId="{DE15294E-D663-41CF-8D9A-1505CA48B745}" type="presOf" srcId="{8E729C9C-E66C-4A16-955A-3CF96FD06E6A}" destId="{6AC39142-B56B-4825-8308-7F4052AF6FBD}" srcOrd="0" destOrd="0" presId="urn:microsoft.com/office/officeart/2005/8/layout/default"/>
    <dgm:cxn modelId="{CE5B0C50-F52A-4EA4-9BE4-302995DB9ABC}" srcId="{1EC37E8A-C55F-41D3-A2D4-0728644AB34E}" destId="{03245452-F697-4B5E-BF4E-8815457A82D5}" srcOrd="1" destOrd="0" parTransId="{0A83A7AA-6A56-4313-BA8B-69DF65EC1ECF}" sibTransId="{94FB1A63-1297-4D80-8121-08C2BF7EE8E5}"/>
    <dgm:cxn modelId="{1262DD50-BFF4-4242-B3FD-600DAC8C77E7}" type="presOf" srcId="{03245452-F697-4B5E-BF4E-8815457A82D5}" destId="{0823C4BF-B067-4465-A2A9-6A9D6787CF34}" srcOrd="0" destOrd="0" presId="urn:microsoft.com/office/officeart/2005/8/layout/default"/>
    <dgm:cxn modelId="{710A0D9E-BC23-4C37-9015-5BC10114AC51}" srcId="{1EC37E8A-C55F-41D3-A2D4-0728644AB34E}" destId="{8E729C9C-E66C-4A16-955A-3CF96FD06E6A}" srcOrd="2" destOrd="0" parTransId="{82BBFC3D-3AD5-4D4E-98A2-B5F4FF29F0C5}" sibTransId="{77E2D46A-6D74-4500-A5B6-54F98E02CEBE}"/>
    <dgm:cxn modelId="{7C87F9A9-7571-4E00-A34A-A08B242DA982}" type="presOf" srcId="{EECBFA49-1C1D-49DE-8B42-C16CC9ED8415}" destId="{D75F6D85-B710-4833-A188-B2F7BF6F704A}" srcOrd="0" destOrd="0" presId="urn:microsoft.com/office/officeart/2005/8/layout/default"/>
    <dgm:cxn modelId="{91C0A2B9-25E8-4499-81B8-1F1FD66B2979}" srcId="{1EC37E8A-C55F-41D3-A2D4-0728644AB34E}" destId="{948CE6E9-D2F6-4C9B-83AC-A5B1EE581C8E}" srcOrd="3" destOrd="0" parTransId="{1F004F1F-37E0-48D2-85A0-AE41EFC15B88}" sibTransId="{0563E0F6-0A5D-4649-B26E-58C60FA95573}"/>
    <dgm:cxn modelId="{6CD26AD6-45AF-49FF-93EB-DA24C1AA03D1}" type="presOf" srcId="{2CF50B46-0446-48A4-BF68-352DCFBE3631}" destId="{588379D6-9004-4EE1-BBEF-46342206187D}" srcOrd="0" destOrd="0" presId="urn:microsoft.com/office/officeart/2005/8/layout/default"/>
    <dgm:cxn modelId="{AE85E3E0-0AF2-4FA9-BB2C-D37C8751A6B1}" type="presOf" srcId="{A3B66587-0E8E-4A2D-A796-DC728A3AEEC2}" destId="{AA3E4383-F0F7-4D8F-A065-32D05CA80B9A}" srcOrd="0" destOrd="0" presId="urn:microsoft.com/office/officeart/2005/8/layout/default"/>
    <dgm:cxn modelId="{97E728EC-9FCE-4803-AE6C-2CF9B68D09E3}" type="presOf" srcId="{1EC37E8A-C55F-41D3-A2D4-0728644AB34E}" destId="{1AC436E0-78E9-45B4-A7AB-DD25F9687C8A}" srcOrd="0" destOrd="0" presId="urn:microsoft.com/office/officeart/2005/8/layout/default"/>
    <dgm:cxn modelId="{8EB031F2-CF10-42A4-869A-5DA7FD08C05C}" srcId="{1EC37E8A-C55F-41D3-A2D4-0728644AB34E}" destId="{A3B66587-0E8E-4A2D-A796-DC728A3AEEC2}" srcOrd="4" destOrd="0" parTransId="{1ED10375-0419-4091-91C9-5103450427A0}" sibTransId="{D728D34A-84A9-407C-B557-D3D752806654}"/>
    <dgm:cxn modelId="{03320AF5-8E34-4A2F-9B62-3FEDFCB75E0C}" srcId="{1EC37E8A-C55F-41D3-A2D4-0728644AB34E}" destId="{2CF50B46-0446-48A4-BF68-352DCFBE3631}" srcOrd="5" destOrd="0" parTransId="{A05E0DAB-C1EB-4FBE-9F74-684C31B285A0}" sibTransId="{34012B46-ABE1-4356-BBFC-56C8B56E1D70}"/>
    <dgm:cxn modelId="{D42A9C6B-0CA6-4E56-BF21-9C10DB76DABB}" type="presParOf" srcId="{1AC436E0-78E9-45B4-A7AB-DD25F9687C8A}" destId="{D75F6D85-B710-4833-A188-B2F7BF6F704A}" srcOrd="0" destOrd="0" presId="urn:microsoft.com/office/officeart/2005/8/layout/default"/>
    <dgm:cxn modelId="{1C382055-ECF6-4EBC-B200-46A5EE356E06}" type="presParOf" srcId="{1AC436E0-78E9-45B4-A7AB-DD25F9687C8A}" destId="{2312C55D-00EC-48BC-926A-FEC3D60D7BA8}" srcOrd="1" destOrd="0" presId="urn:microsoft.com/office/officeart/2005/8/layout/default"/>
    <dgm:cxn modelId="{CD13F02C-F4FA-49D9-9398-E460293C72D3}" type="presParOf" srcId="{1AC436E0-78E9-45B4-A7AB-DD25F9687C8A}" destId="{0823C4BF-B067-4465-A2A9-6A9D6787CF34}" srcOrd="2" destOrd="0" presId="urn:microsoft.com/office/officeart/2005/8/layout/default"/>
    <dgm:cxn modelId="{C22253C2-A837-41ED-BB73-8AF9A8846A24}" type="presParOf" srcId="{1AC436E0-78E9-45B4-A7AB-DD25F9687C8A}" destId="{C39B6661-4B96-4153-8416-D8D024B432ED}" srcOrd="3" destOrd="0" presId="urn:microsoft.com/office/officeart/2005/8/layout/default"/>
    <dgm:cxn modelId="{9B63BFE7-073A-42E4-9044-DC73B7D97486}" type="presParOf" srcId="{1AC436E0-78E9-45B4-A7AB-DD25F9687C8A}" destId="{6AC39142-B56B-4825-8308-7F4052AF6FBD}" srcOrd="4" destOrd="0" presId="urn:microsoft.com/office/officeart/2005/8/layout/default"/>
    <dgm:cxn modelId="{E6A2DDD1-6E1D-4F01-8824-AF3D0EEC0AA9}" type="presParOf" srcId="{1AC436E0-78E9-45B4-A7AB-DD25F9687C8A}" destId="{1BA4F999-25E1-429A-9C35-61D3C90949A9}" srcOrd="5" destOrd="0" presId="urn:microsoft.com/office/officeart/2005/8/layout/default"/>
    <dgm:cxn modelId="{E464BD1A-012A-4AC0-ACFA-7B2FEBC3E847}" type="presParOf" srcId="{1AC436E0-78E9-45B4-A7AB-DD25F9687C8A}" destId="{6754ABC6-905C-4254-B3E9-1726FB6565DE}" srcOrd="6" destOrd="0" presId="urn:microsoft.com/office/officeart/2005/8/layout/default"/>
    <dgm:cxn modelId="{63099627-6933-441C-9019-E078C28EE8CB}" type="presParOf" srcId="{1AC436E0-78E9-45B4-A7AB-DD25F9687C8A}" destId="{ADD3321E-29D5-4E5E-B088-4093C49B1BB6}" srcOrd="7" destOrd="0" presId="urn:microsoft.com/office/officeart/2005/8/layout/default"/>
    <dgm:cxn modelId="{FA8B818C-3F32-4FA7-9E6F-63F9B1D88DE1}" type="presParOf" srcId="{1AC436E0-78E9-45B4-A7AB-DD25F9687C8A}" destId="{AA3E4383-F0F7-4D8F-A065-32D05CA80B9A}" srcOrd="8" destOrd="0" presId="urn:microsoft.com/office/officeart/2005/8/layout/default"/>
    <dgm:cxn modelId="{72B6F8D8-8010-44F4-A1A8-DBDF77F192A0}" type="presParOf" srcId="{1AC436E0-78E9-45B4-A7AB-DD25F9687C8A}" destId="{7715795A-FA7B-49AD-9E8A-64EFB7737918}" srcOrd="9" destOrd="0" presId="urn:microsoft.com/office/officeart/2005/8/layout/default"/>
    <dgm:cxn modelId="{13C5E7D1-F196-4D2F-8EED-22FE523500DB}" type="presParOf" srcId="{1AC436E0-78E9-45B4-A7AB-DD25F9687C8A}" destId="{588379D6-9004-4EE1-BBEF-46342206187D}" srcOrd="10" destOrd="0" presId="urn:microsoft.com/office/officeart/2005/8/layout/default"/>
    <dgm:cxn modelId="{823C95C7-A8B4-448C-9FB3-2686A5A5FCB8}" type="presParOf" srcId="{1AC436E0-78E9-45B4-A7AB-DD25F9687C8A}" destId="{6176E3E8-0B1E-4DEA-AEC4-24769977B226}" srcOrd="11" destOrd="0" presId="urn:microsoft.com/office/officeart/2005/8/layout/default"/>
    <dgm:cxn modelId="{5ACE2355-7295-4989-AA52-29078E4113BA}" type="presParOf" srcId="{1AC436E0-78E9-45B4-A7AB-DD25F9687C8A}" destId="{C6DB7F12-BB46-4E10-B978-EAAF69A38EA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B4DCAA-6361-41BB-9DBD-76D2B6403CB9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C5BEC12-D445-45DD-AF48-C6FFC210F48A}">
      <dgm:prSet phldrT="[Texto]" custT="1"/>
      <dgm:spPr/>
      <dgm:t>
        <a:bodyPr/>
        <a:lstStyle/>
        <a:p>
          <a:pPr algn="just"/>
          <a:r>
            <a:rPr lang="es-ES" sz="12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itchFamily="34" charset="0"/>
            </a:rPr>
            <a:t>Llave en mano: (…). Tratándose de obras, el postor oferta en conjunto la construcción, equipamiento y montaje hasta la puesta en servicio y, </a:t>
          </a:r>
          <a:r>
            <a:rPr lang="es-ES" sz="1200" dirty="0">
              <a:solidFill>
                <a:srgbClr val="FF0000"/>
              </a:solidFill>
              <a:latin typeface="Century Gothic" panose="020B0502020202020204" pitchFamily="34" charset="0"/>
              <a:cs typeface="Arial" pitchFamily="34" charset="0"/>
            </a:rPr>
            <a:t>de ser el caso, la elaboración del expediente técnico y/o</a:t>
          </a:r>
          <a:r>
            <a:rPr lang="es-ES" sz="1200" dirty="0">
              <a:latin typeface="Century Gothic" panose="020B0502020202020204" pitchFamily="34" charset="0"/>
              <a:cs typeface="Arial" pitchFamily="34" charset="0"/>
            </a:rPr>
            <a:t> </a:t>
          </a:r>
          <a:r>
            <a:rPr lang="es-ES" sz="12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itchFamily="34" charset="0"/>
            </a:rPr>
            <a:t>la operación asistida de la obra. </a:t>
          </a:r>
        </a:p>
      </dgm:t>
    </dgm:pt>
    <dgm:pt modelId="{C99EB68D-A549-4200-9341-2D68C9851D0B}" type="parTrans" cxnId="{1519239D-87A3-4D83-97B5-B6322F4A183A}">
      <dgm:prSet/>
      <dgm:spPr/>
      <dgm:t>
        <a:bodyPr/>
        <a:lstStyle/>
        <a:p>
          <a:endParaRPr lang="es-ES" sz="1200">
            <a:latin typeface="Century Gothic" panose="020B0502020202020204" pitchFamily="34" charset="0"/>
          </a:endParaRPr>
        </a:p>
      </dgm:t>
    </dgm:pt>
    <dgm:pt modelId="{DE4AF5D7-4566-41F9-96B1-C84F7E6AD0BA}" type="sibTrans" cxnId="{1519239D-87A3-4D83-97B5-B6322F4A183A}">
      <dgm:prSet/>
      <dgm:spPr/>
      <dgm:t>
        <a:bodyPr/>
        <a:lstStyle/>
        <a:p>
          <a:endParaRPr lang="es-ES" sz="1200">
            <a:latin typeface="Century Gothic" panose="020B0502020202020204" pitchFamily="34" charset="0"/>
          </a:endParaRPr>
        </a:p>
      </dgm:t>
    </dgm:pt>
    <dgm:pt modelId="{03C5AE1B-65AA-4DB7-A334-087FA02C42A7}">
      <dgm:prSet phldrT="[Texto]" custT="1"/>
      <dgm:spPr/>
      <dgm:t>
        <a:bodyPr/>
        <a:lstStyle/>
        <a:p>
          <a:pPr algn="just"/>
          <a:r>
            <a:rPr lang="es-ES" sz="1200" b="1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Concurso oferta: </a:t>
          </a:r>
          <a:r>
            <a:rPr lang="es-ES" sz="1200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Cuando el postor oferta la elaboración del expediente técnico y ejecución de la obra. Esta modalidad solo puede aplicarse en la ejecución de obras que se convoquen bajo el sistema a suma alzada y siempre que el presupuesto estimado del proyecto o valor referencial corresponda a una Licitación Pública. </a:t>
          </a:r>
        </a:p>
      </dgm:t>
    </dgm:pt>
    <dgm:pt modelId="{87BECFF7-78D9-4904-A70E-B2F39449EDE0}" type="parTrans" cxnId="{012BF7A6-8A18-4D6D-8BA0-D2742DC0AA86}">
      <dgm:prSet/>
      <dgm:spPr/>
      <dgm:t>
        <a:bodyPr/>
        <a:lstStyle/>
        <a:p>
          <a:endParaRPr lang="es-ES" sz="1200">
            <a:latin typeface="Century Gothic" panose="020B0502020202020204" pitchFamily="34" charset="0"/>
          </a:endParaRPr>
        </a:p>
      </dgm:t>
    </dgm:pt>
    <dgm:pt modelId="{6D848A71-D895-46FC-996E-2F2C4533BDCC}" type="sibTrans" cxnId="{012BF7A6-8A18-4D6D-8BA0-D2742DC0AA86}">
      <dgm:prSet/>
      <dgm:spPr/>
      <dgm:t>
        <a:bodyPr/>
        <a:lstStyle/>
        <a:p>
          <a:endParaRPr lang="es-ES" sz="1200">
            <a:latin typeface="Century Gothic" panose="020B0502020202020204" pitchFamily="34" charset="0"/>
          </a:endParaRPr>
        </a:p>
      </dgm:t>
    </dgm:pt>
    <dgm:pt modelId="{CAA83557-3A90-4BB8-AA71-F4E9D00207B4}" type="pres">
      <dgm:prSet presAssocID="{6EB4DCAA-6361-41BB-9DBD-76D2B6403CB9}" presName="compositeShape" presStyleCnt="0">
        <dgm:presLayoutVars>
          <dgm:chMax val="2"/>
          <dgm:dir/>
          <dgm:resizeHandles val="exact"/>
        </dgm:presLayoutVars>
      </dgm:prSet>
      <dgm:spPr/>
    </dgm:pt>
    <dgm:pt modelId="{1308E9A7-4F87-41E9-8AEE-C634C4D56C5D}" type="pres">
      <dgm:prSet presAssocID="{6EB4DCAA-6361-41BB-9DBD-76D2B6403CB9}" presName="ribbon" presStyleLbl="node1" presStyleIdx="0" presStyleCnt="1" custScaleY="129845" custLinFactNeighborX="-364" custLinFactNeighborY="12502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04A073D8-2A09-464A-BEC0-6A1999610755}" type="pres">
      <dgm:prSet presAssocID="{6EB4DCAA-6361-41BB-9DBD-76D2B6403CB9}" presName="leftArrowText" presStyleLbl="node1" presStyleIdx="0" presStyleCnt="1" custLinFactNeighborX="2957" custLinFactNeighborY="-8964">
        <dgm:presLayoutVars>
          <dgm:chMax val="0"/>
          <dgm:bulletEnabled val="1"/>
        </dgm:presLayoutVars>
      </dgm:prSet>
      <dgm:spPr/>
    </dgm:pt>
    <dgm:pt modelId="{F7EE538A-41F0-4DEA-B976-81F23324EB22}" type="pres">
      <dgm:prSet presAssocID="{6EB4DCAA-6361-41BB-9DBD-76D2B6403CB9}" presName="rightArrowText" presStyleLbl="node1" presStyleIdx="0" presStyleCnt="1" custLinFactNeighborX="-3043" custLinFactNeighborY="10103">
        <dgm:presLayoutVars>
          <dgm:chMax val="0"/>
          <dgm:bulletEnabled val="1"/>
        </dgm:presLayoutVars>
      </dgm:prSet>
      <dgm:spPr/>
    </dgm:pt>
  </dgm:ptLst>
  <dgm:cxnLst>
    <dgm:cxn modelId="{51D12E0B-871D-4FD9-BC67-AEC51E4461D4}" type="presOf" srcId="{6EB4DCAA-6361-41BB-9DBD-76D2B6403CB9}" destId="{CAA83557-3A90-4BB8-AA71-F4E9D00207B4}" srcOrd="0" destOrd="0" presId="urn:microsoft.com/office/officeart/2005/8/layout/arrow6"/>
    <dgm:cxn modelId="{0768D329-2865-427A-94B7-6814226F230C}" type="presOf" srcId="{AC5BEC12-D445-45DD-AF48-C6FFC210F48A}" destId="{04A073D8-2A09-464A-BEC0-6A1999610755}" srcOrd="0" destOrd="0" presId="urn:microsoft.com/office/officeart/2005/8/layout/arrow6"/>
    <dgm:cxn modelId="{5CAC4376-F1F8-4F54-9B35-9CBA961A3D03}" type="presOf" srcId="{03C5AE1B-65AA-4DB7-A334-087FA02C42A7}" destId="{F7EE538A-41F0-4DEA-B976-81F23324EB22}" srcOrd="0" destOrd="0" presId="urn:microsoft.com/office/officeart/2005/8/layout/arrow6"/>
    <dgm:cxn modelId="{1519239D-87A3-4D83-97B5-B6322F4A183A}" srcId="{6EB4DCAA-6361-41BB-9DBD-76D2B6403CB9}" destId="{AC5BEC12-D445-45DD-AF48-C6FFC210F48A}" srcOrd="0" destOrd="0" parTransId="{C99EB68D-A549-4200-9341-2D68C9851D0B}" sibTransId="{DE4AF5D7-4566-41F9-96B1-C84F7E6AD0BA}"/>
    <dgm:cxn modelId="{012BF7A6-8A18-4D6D-8BA0-D2742DC0AA86}" srcId="{6EB4DCAA-6361-41BB-9DBD-76D2B6403CB9}" destId="{03C5AE1B-65AA-4DB7-A334-087FA02C42A7}" srcOrd="1" destOrd="0" parTransId="{87BECFF7-78D9-4904-A70E-B2F39449EDE0}" sibTransId="{6D848A71-D895-46FC-996E-2F2C4533BDCC}"/>
    <dgm:cxn modelId="{E0BB5F7D-0735-4547-9452-9C78588E1B8A}" type="presParOf" srcId="{CAA83557-3A90-4BB8-AA71-F4E9D00207B4}" destId="{1308E9A7-4F87-41E9-8AEE-C634C4D56C5D}" srcOrd="0" destOrd="0" presId="urn:microsoft.com/office/officeart/2005/8/layout/arrow6"/>
    <dgm:cxn modelId="{DCF8C0C6-3086-4A4C-9EFA-E861876930C6}" type="presParOf" srcId="{CAA83557-3A90-4BB8-AA71-F4E9D00207B4}" destId="{04A073D8-2A09-464A-BEC0-6A1999610755}" srcOrd="1" destOrd="0" presId="urn:microsoft.com/office/officeart/2005/8/layout/arrow6"/>
    <dgm:cxn modelId="{DC1DF770-65ED-4600-8534-0955C6BCFDD5}" type="presParOf" srcId="{CAA83557-3A90-4BB8-AA71-F4E9D00207B4}" destId="{F7EE538A-41F0-4DEA-B976-81F23324EB2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2B3000-1406-47B0-8C6A-EFF146BCFC7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01FA525-4B99-440C-9535-3D2CE56F08C8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  <a:cs typeface="Arial" pitchFamily="34" charset="0"/>
            </a:rPr>
            <a:t>Comité de Selección</a:t>
          </a:r>
        </a:p>
      </dgm:t>
    </dgm:pt>
    <dgm:pt modelId="{896EF12A-DE7B-4451-B2F6-27EB1E00E9E0}" type="parTrans" cxnId="{48D1F9CB-774D-4AF7-A4B3-D86BC051C8F3}">
      <dgm:prSet/>
      <dgm:spPr/>
      <dgm:t>
        <a:bodyPr/>
        <a:lstStyle/>
        <a:p>
          <a:endParaRPr lang="es-MX">
            <a:latin typeface="Century Gothic" panose="020B0502020202020204" pitchFamily="34" charset="0"/>
          </a:endParaRPr>
        </a:p>
      </dgm:t>
    </dgm:pt>
    <dgm:pt modelId="{5A80894D-0A63-4561-A948-804FBF091E65}" type="sibTrans" cxnId="{48D1F9CB-774D-4AF7-A4B3-D86BC051C8F3}">
      <dgm:prSet/>
      <dgm:spPr/>
      <dgm:t>
        <a:bodyPr/>
        <a:lstStyle/>
        <a:p>
          <a:endParaRPr lang="es-MX">
            <a:latin typeface="Century Gothic" panose="020B0502020202020204" pitchFamily="34" charset="0"/>
          </a:endParaRPr>
        </a:p>
      </dgm:t>
    </dgm:pt>
    <dgm:pt modelId="{D27A3AFF-BC4E-49F5-B0C7-B7ECF0944FF6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  <a:cs typeface="Arial" pitchFamily="34" charset="0"/>
            </a:rPr>
            <a:t>LP</a:t>
          </a:r>
        </a:p>
      </dgm:t>
    </dgm:pt>
    <dgm:pt modelId="{914DB3E9-F0D4-40E2-9D49-9A7BF01E1A0D}" type="parTrans" cxnId="{E419C679-2D82-4D1D-B332-4B06F79B49A1}">
      <dgm:prSet/>
      <dgm:spPr/>
      <dgm:t>
        <a:bodyPr/>
        <a:lstStyle/>
        <a:p>
          <a:endParaRPr lang="es-MX">
            <a:latin typeface="Century Gothic" panose="020B0502020202020204" pitchFamily="34" charset="0"/>
          </a:endParaRPr>
        </a:p>
      </dgm:t>
    </dgm:pt>
    <dgm:pt modelId="{F8787729-9AB7-4003-9376-E57F0381A9FA}" type="sibTrans" cxnId="{E419C679-2D82-4D1D-B332-4B06F79B49A1}">
      <dgm:prSet/>
      <dgm:spPr/>
      <dgm:t>
        <a:bodyPr/>
        <a:lstStyle/>
        <a:p>
          <a:endParaRPr lang="es-MX">
            <a:latin typeface="Century Gothic" panose="020B0502020202020204" pitchFamily="34" charset="0"/>
          </a:endParaRPr>
        </a:p>
      </dgm:t>
    </dgm:pt>
    <dgm:pt modelId="{58D9BCD4-9F65-4723-82C8-D554E2C815A2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  <a:cs typeface="Arial" pitchFamily="34" charset="0"/>
            </a:rPr>
            <a:t>CP</a:t>
          </a:r>
        </a:p>
      </dgm:t>
    </dgm:pt>
    <dgm:pt modelId="{0D9296CA-7C57-4BCA-B076-B53474938F0B}" type="parTrans" cxnId="{7084FC6B-737B-4B5B-B6B9-093AFB81B7D7}">
      <dgm:prSet/>
      <dgm:spPr/>
      <dgm:t>
        <a:bodyPr/>
        <a:lstStyle/>
        <a:p>
          <a:endParaRPr lang="es-MX">
            <a:latin typeface="Century Gothic" panose="020B0502020202020204" pitchFamily="34" charset="0"/>
          </a:endParaRPr>
        </a:p>
      </dgm:t>
    </dgm:pt>
    <dgm:pt modelId="{DE76B6C9-CF4A-404C-A15E-A10D949163D8}" type="sibTrans" cxnId="{7084FC6B-737B-4B5B-B6B9-093AFB81B7D7}">
      <dgm:prSet/>
      <dgm:spPr/>
      <dgm:t>
        <a:bodyPr/>
        <a:lstStyle/>
        <a:p>
          <a:endParaRPr lang="es-MX">
            <a:latin typeface="Century Gothic" panose="020B0502020202020204" pitchFamily="34" charset="0"/>
          </a:endParaRPr>
        </a:p>
      </dgm:t>
    </dgm:pt>
    <dgm:pt modelId="{5C61994D-5875-4364-B172-673881F16985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  <a:cs typeface="Arial" pitchFamily="34" charset="0"/>
            </a:rPr>
            <a:t>OEC</a:t>
          </a:r>
        </a:p>
      </dgm:t>
    </dgm:pt>
    <dgm:pt modelId="{321BEE49-347D-4ADE-BDA5-5B29E48DAB05}" type="parTrans" cxnId="{6AB04995-62B3-4209-9341-B376F3E88E72}">
      <dgm:prSet/>
      <dgm:spPr/>
      <dgm:t>
        <a:bodyPr/>
        <a:lstStyle/>
        <a:p>
          <a:endParaRPr lang="es-MX">
            <a:latin typeface="Century Gothic" panose="020B0502020202020204" pitchFamily="34" charset="0"/>
          </a:endParaRPr>
        </a:p>
      </dgm:t>
    </dgm:pt>
    <dgm:pt modelId="{7DC04F5B-9D3E-48CE-AFB9-E31113862939}" type="sibTrans" cxnId="{6AB04995-62B3-4209-9341-B376F3E88E72}">
      <dgm:prSet/>
      <dgm:spPr/>
      <dgm:t>
        <a:bodyPr/>
        <a:lstStyle/>
        <a:p>
          <a:endParaRPr lang="es-MX">
            <a:latin typeface="Century Gothic" panose="020B0502020202020204" pitchFamily="34" charset="0"/>
          </a:endParaRPr>
        </a:p>
      </dgm:t>
    </dgm:pt>
    <dgm:pt modelId="{BBB1856F-0BB3-41BC-87F8-362AA1E2B76C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  <a:cs typeface="Arial" pitchFamily="34" charset="0"/>
            </a:rPr>
            <a:t>AS </a:t>
          </a:r>
          <a:endParaRPr lang="es-MX" dirty="0">
            <a:latin typeface="Century Gothic" panose="020B0502020202020204" pitchFamily="34" charset="0"/>
          </a:endParaRPr>
        </a:p>
      </dgm:t>
    </dgm:pt>
    <dgm:pt modelId="{267C3C89-5B4C-4970-86CE-7A553F596800}" type="parTrans" cxnId="{62663436-DCB3-463C-B19C-F982C85E1D4E}">
      <dgm:prSet/>
      <dgm:spPr/>
      <dgm:t>
        <a:bodyPr/>
        <a:lstStyle/>
        <a:p>
          <a:endParaRPr lang="es-MX">
            <a:latin typeface="Century Gothic" panose="020B0502020202020204" pitchFamily="34" charset="0"/>
          </a:endParaRPr>
        </a:p>
      </dgm:t>
    </dgm:pt>
    <dgm:pt modelId="{747D622E-86D1-4E7B-915E-2F3DE75F9740}" type="sibTrans" cxnId="{62663436-DCB3-463C-B19C-F982C85E1D4E}">
      <dgm:prSet/>
      <dgm:spPr/>
      <dgm:t>
        <a:bodyPr/>
        <a:lstStyle/>
        <a:p>
          <a:endParaRPr lang="es-MX">
            <a:latin typeface="Century Gothic" panose="020B0502020202020204" pitchFamily="34" charset="0"/>
          </a:endParaRPr>
        </a:p>
      </dgm:t>
    </dgm:pt>
    <dgm:pt modelId="{313B3011-107E-49A9-84F3-FAA64A1D3F94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  <a:cs typeface="Arial" pitchFamily="34" charset="0"/>
            </a:rPr>
            <a:t>SIE</a:t>
          </a:r>
        </a:p>
      </dgm:t>
    </dgm:pt>
    <dgm:pt modelId="{0722BAD3-F95E-4715-B86E-B77482D847C4}" type="parTrans" cxnId="{0D514AEF-2FDB-438C-8ECE-B1BD3B4CCAAD}">
      <dgm:prSet/>
      <dgm:spPr/>
      <dgm:t>
        <a:bodyPr/>
        <a:lstStyle/>
        <a:p>
          <a:endParaRPr lang="es-MX">
            <a:latin typeface="Century Gothic" panose="020B0502020202020204" pitchFamily="34" charset="0"/>
          </a:endParaRPr>
        </a:p>
      </dgm:t>
    </dgm:pt>
    <dgm:pt modelId="{72168624-C9F9-4FF3-8BA4-18A22D0F52C5}" type="sibTrans" cxnId="{0D514AEF-2FDB-438C-8ECE-B1BD3B4CCAAD}">
      <dgm:prSet/>
      <dgm:spPr/>
      <dgm:t>
        <a:bodyPr/>
        <a:lstStyle/>
        <a:p>
          <a:endParaRPr lang="es-MX">
            <a:latin typeface="Century Gothic" panose="020B0502020202020204" pitchFamily="34" charset="0"/>
          </a:endParaRPr>
        </a:p>
      </dgm:t>
    </dgm:pt>
    <dgm:pt modelId="{20939014-BE9F-4F1A-BBC1-A508AEBCFB1D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  <a:cs typeface="Arial" pitchFamily="34" charset="0"/>
            </a:rPr>
            <a:t>SCI</a:t>
          </a:r>
        </a:p>
      </dgm:t>
    </dgm:pt>
    <dgm:pt modelId="{E14E6E17-9D64-43E2-B0CF-F243B6334A9A}" type="parTrans" cxnId="{CB0B9560-5B50-4CBE-9958-59E17E24A319}">
      <dgm:prSet/>
      <dgm:spPr/>
      <dgm:t>
        <a:bodyPr/>
        <a:lstStyle/>
        <a:p>
          <a:endParaRPr lang="es-MX">
            <a:latin typeface="Century Gothic" panose="020B0502020202020204" pitchFamily="34" charset="0"/>
          </a:endParaRPr>
        </a:p>
      </dgm:t>
    </dgm:pt>
    <dgm:pt modelId="{44ED9A8F-83F1-4317-A908-CCDCF28BD525}" type="sibTrans" cxnId="{CB0B9560-5B50-4CBE-9958-59E17E24A319}">
      <dgm:prSet/>
      <dgm:spPr/>
      <dgm:t>
        <a:bodyPr/>
        <a:lstStyle/>
        <a:p>
          <a:endParaRPr lang="es-MX">
            <a:latin typeface="Century Gothic" panose="020B0502020202020204" pitchFamily="34" charset="0"/>
          </a:endParaRPr>
        </a:p>
      </dgm:t>
    </dgm:pt>
    <dgm:pt modelId="{2118FB42-44B9-40DA-9CD5-DA36640128E8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  <a:cs typeface="Arial" pitchFamily="34" charset="0"/>
            </a:rPr>
            <a:t>Comparación de Precios</a:t>
          </a:r>
        </a:p>
      </dgm:t>
    </dgm:pt>
    <dgm:pt modelId="{880CD9BC-C9CA-4135-9F9D-0EB07011219F}" type="parTrans" cxnId="{5C326BC4-7E7D-42BA-A75C-36DD1DCB9B73}">
      <dgm:prSet/>
      <dgm:spPr/>
      <dgm:t>
        <a:bodyPr/>
        <a:lstStyle/>
        <a:p>
          <a:endParaRPr lang="es-MX">
            <a:latin typeface="Century Gothic" panose="020B0502020202020204" pitchFamily="34" charset="0"/>
          </a:endParaRPr>
        </a:p>
      </dgm:t>
    </dgm:pt>
    <dgm:pt modelId="{CD6E683D-A6FE-490E-9CB6-D7E7ACEFEFB8}" type="sibTrans" cxnId="{5C326BC4-7E7D-42BA-A75C-36DD1DCB9B73}">
      <dgm:prSet/>
      <dgm:spPr/>
      <dgm:t>
        <a:bodyPr/>
        <a:lstStyle/>
        <a:p>
          <a:endParaRPr lang="es-MX">
            <a:latin typeface="Century Gothic" panose="020B0502020202020204" pitchFamily="34" charset="0"/>
          </a:endParaRPr>
        </a:p>
      </dgm:t>
    </dgm:pt>
    <dgm:pt modelId="{FB4CF850-5A31-44DE-B95A-D4F1D9CEB258}">
      <dgm:prSet phldrT="[Texto]"/>
      <dgm:spPr/>
      <dgm:t>
        <a:bodyPr/>
        <a:lstStyle/>
        <a:p>
          <a:r>
            <a:rPr lang="es-MX" dirty="0">
              <a:latin typeface="Century Gothic" panose="020B0502020202020204" pitchFamily="34" charset="0"/>
              <a:cs typeface="Arial" pitchFamily="34" charset="0"/>
            </a:rPr>
            <a:t>Contrataciones directas</a:t>
          </a:r>
        </a:p>
      </dgm:t>
    </dgm:pt>
    <dgm:pt modelId="{22361D9F-8D8E-42B9-9F7B-42881D7C81F2}" type="parTrans" cxnId="{A857CBC6-1A08-4936-8932-B04DABEEE665}">
      <dgm:prSet/>
      <dgm:spPr/>
      <dgm:t>
        <a:bodyPr/>
        <a:lstStyle/>
        <a:p>
          <a:endParaRPr lang="es-MX">
            <a:latin typeface="Century Gothic" panose="020B0502020202020204" pitchFamily="34" charset="0"/>
          </a:endParaRPr>
        </a:p>
      </dgm:t>
    </dgm:pt>
    <dgm:pt modelId="{701FDD0A-B6FD-4188-A9DF-A8B334C2A894}" type="sibTrans" cxnId="{A857CBC6-1A08-4936-8932-B04DABEEE665}">
      <dgm:prSet/>
      <dgm:spPr/>
      <dgm:t>
        <a:bodyPr/>
        <a:lstStyle/>
        <a:p>
          <a:endParaRPr lang="es-MX">
            <a:latin typeface="Century Gothic" panose="020B0502020202020204" pitchFamily="34" charset="0"/>
          </a:endParaRPr>
        </a:p>
      </dgm:t>
    </dgm:pt>
    <dgm:pt modelId="{8F99E691-EDA2-4934-B6FE-F98D5804E768}" type="pres">
      <dgm:prSet presAssocID="{F22B3000-1406-47B0-8C6A-EFF146BCFC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D7FC08-5E44-4E8C-8092-55FE9A586931}" type="pres">
      <dgm:prSet presAssocID="{401FA525-4B99-440C-9535-3D2CE56F08C8}" presName="root" presStyleCnt="0"/>
      <dgm:spPr/>
    </dgm:pt>
    <dgm:pt modelId="{7FCE8665-3CD9-44C8-B1A6-EFF5C79E000C}" type="pres">
      <dgm:prSet presAssocID="{401FA525-4B99-440C-9535-3D2CE56F08C8}" presName="rootComposite" presStyleCnt="0"/>
      <dgm:spPr/>
    </dgm:pt>
    <dgm:pt modelId="{72E64F74-0366-4229-8D80-8B7A32847159}" type="pres">
      <dgm:prSet presAssocID="{401FA525-4B99-440C-9535-3D2CE56F08C8}" presName="rootText" presStyleLbl="node1" presStyleIdx="0" presStyleCnt="2"/>
      <dgm:spPr/>
    </dgm:pt>
    <dgm:pt modelId="{4B085373-02AB-4CAE-9A87-F3E606D24686}" type="pres">
      <dgm:prSet presAssocID="{401FA525-4B99-440C-9535-3D2CE56F08C8}" presName="rootConnector" presStyleLbl="node1" presStyleIdx="0" presStyleCnt="2"/>
      <dgm:spPr/>
    </dgm:pt>
    <dgm:pt modelId="{41937F41-F819-4CE2-8E3C-9848579A11A7}" type="pres">
      <dgm:prSet presAssocID="{401FA525-4B99-440C-9535-3D2CE56F08C8}" presName="childShape" presStyleCnt="0"/>
      <dgm:spPr/>
    </dgm:pt>
    <dgm:pt modelId="{A13BDDAB-2100-424C-A5BB-056B8C6362F1}" type="pres">
      <dgm:prSet presAssocID="{914DB3E9-F0D4-40E2-9D49-9A7BF01E1A0D}" presName="Name13" presStyleLbl="parChTrans1D2" presStyleIdx="0" presStyleCnt="7"/>
      <dgm:spPr/>
    </dgm:pt>
    <dgm:pt modelId="{D92191B1-2BD3-4CF4-9E51-AA1DD8DF53BD}" type="pres">
      <dgm:prSet presAssocID="{D27A3AFF-BC4E-49F5-B0C7-B7ECF0944FF6}" presName="childText" presStyleLbl="bgAcc1" presStyleIdx="0" presStyleCnt="7">
        <dgm:presLayoutVars>
          <dgm:bulletEnabled val="1"/>
        </dgm:presLayoutVars>
      </dgm:prSet>
      <dgm:spPr/>
    </dgm:pt>
    <dgm:pt modelId="{3E638131-729A-4D77-A525-41B375DEAFB6}" type="pres">
      <dgm:prSet presAssocID="{0D9296CA-7C57-4BCA-B076-B53474938F0B}" presName="Name13" presStyleLbl="parChTrans1D2" presStyleIdx="1" presStyleCnt="7"/>
      <dgm:spPr/>
    </dgm:pt>
    <dgm:pt modelId="{357B9229-F9F3-465B-9B81-8724651E1950}" type="pres">
      <dgm:prSet presAssocID="{58D9BCD4-9F65-4723-82C8-D554E2C815A2}" presName="childText" presStyleLbl="bgAcc1" presStyleIdx="1" presStyleCnt="7">
        <dgm:presLayoutVars>
          <dgm:bulletEnabled val="1"/>
        </dgm:presLayoutVars>
      </dgm:prSet>
      <dgm:spPr/>
    </dgm:pt>
    <dgm:pt modelId="{DAEF431A-C534-47FE-8719-EC0BFFC4E1F1}" type="pres">
      <dgm:prSet presAssocID="{E14E6E17-9D64-43E2-B0CF-F243B6334A9A}" presName="Name13" presStyleLbl="parChTrans1D2" presStyleIdx="2" presStyleCnt="7"/>
      <dgm:spPr/>
    </dgm:pt>
    <dgm:pt modelId="{5294E8C4-0CFC-40DB-904D-20796E69CFA7}" type="pres">
      <dgm:prSet presAssocID="{20939014-BE9F-4F1A-BBC1-A508AEBCFB1D}" presName="childText" presStyleLbl="bgAcc1" presStyleIdx="2" presStyleCnt="7">
        <dgm:presLayoutVars>
          <dgm:bulletEnabled val="1"/>
        </dgm:presLayoutVars>
      </dgm:prSet>
      <dgm:spPr/>
    </dgm:pt>
    <dgm:pt modelId="{E91E05F7-A359-42BC-9564-72E1667E3523}" type="pres">
      <dgm:prSet presAssocID="{5C61994D-5875-4364-B172-673881F16985}" presName="root" presStyleCnt="0"/>
      <dgm:spPr/>
    </dgm:pt>
    <dgm:pt modelId="{F21B85AE-1FFD-487E-88D7-63B10624A9DC}" type="pres">
      <dgm:prSet presAssocID="{5C61994D-5875-4364-B172-673881F16985}" presName="rootComposite" presStyleCnt="0"/>
      <dgm:spPr/>
    </dgm:pt>
    <dgm:pt modelId="{465842E3-5104-4B36-899C-E6CE04BBF094}" type="pres">
      <dgm:prSet presAssocID="{5C61994D-5875-4364-B172-673881F16985}" presName="rootText" presStyleLbl="node1" presStyleIdx="1" presStyleCnt="2"/>
      <dgm:spPr/>
    </dgm:pt>
    <dgm:pt modelId="{50B5BF74-73A4-4C37-9D40-0B378F4937C1}" type="pres">
      <dgm:prSet presAssocID="{5C61994D-5875-4364-B172-673881F16985}" presName="rootConnector" presStyleLbl="node1" presStyleIdx="1" presStyleCnt="2"/>
      <dgm:spPr/>
    </dgm:pt>
    <dgm:pt modelId="{F758968D-2049-47B9-BA08-31DE4EC4CFB0}" type="pres">
      <dgm:prSet presAssocID="{5C61994D-5875-4364-B172-673881F16985}" presName="childShape" presStyleCnt="0"/>
      <dgm:spPr/>
    </dgm:pt>
    <dgm:pt modelId="{67E3AC8E-239C-46AA-9485-F65613D552BA}" type="pres">
      <dgm:prSet presAssocID="{267C3C89-5B4C-4970-86CE-7A553F596800}" presName="Name13" presStyleLbl="parChTrans1D2" presStyleIdx="3" presStyleCnt="7"/>
      <dgm:spPr/>
    </dgm:pt>
    <dgm:pt modelId="{972B8A95-0B6B-47E7-96DD-4C0024857F5B}" type="pres">
      <dgm:prSet presAssocID="{BBB1856F-0BB3-41BC-87F8-362AA1E2B76C}" presName="childText" presStyleLbl="bgAcc1" presStyleIdx="3" presStyleCnt="7">
        <dgm:presLayoutVars>
          <dgm:bulletEnabled val="1"/>
        </dgm:presLayoutVars>
      </dgm:prSet>
      <dgm:spPr/>
    </dgm:pt>
    <dgm:pt modelId="{1C4705EB-0B2F-4B5A-8E6F-9A5A6D9845DE}" type="pres">
      <dgm:prSet presAssocID="{0722BAD3-F95E-4715-B86E-B77482D847C4}" presName="Name13" presStyleLbl="parChTrans1D2" presStyleIdx="4" presStyleCnt="7"/>
      <dgm:spPr/>
    </dgm:pt>
    <dgm:pt modelId="{4C3173E8-864B-4903-918E-9CA79A4D2DA1}" type="pres">
      <dgm:prSet presAssocID="{313B3011-107E-49A9-84F3-FAA64A1D3F94}" presName="childText" presStyleLbl="bgAcc1" presStyleIdx="4" presStyleCnt="7">
        <dgm:presLayoutVars>
          <dgm:bulletEnabled val="1"/>
        </dgm:presLayoutVars>
      </dgm:prSet>
      <dgm:spPr/>
    </dgm:pt>
    <dgm:pt modelId="{A0BD2FE0-3F1D-47D6-8D89-96A580F05918}" type="pres">
      <dgm:prSet presAssocID="{880CD9BC-C9CA-4135-9F9D-0EB07011219F}" presName="Name13" presStyleLbl="parChTrans1D2" presStyleIdx="5" presStyleCnt="7"/>
      <dgm:spPr/>
    </dgm:pt>
    <dgm:pt modelId="{8D28DA58-4FEB-4B0C-9097-91365CF49D88}" type="pres">
      <dgm:prSet presAssocID="{2118FB42-44B9-40DA-9CD5-DA36640128E8}" presName="childText" presStyleLbl="bgAcc1" presStyleIdx="5" presStyleCnt="7">
        <dgm:presLayoutVars>
          <dgm:bulletEnabled val="1"/>
        </dgm:presLayoutVars>
      </dgm:prSet>
      <dgm:spPr/>
    </dgm:pt>
    <dgm:pt modelId="{544B0ABF-051F-45D2-B0DE-EC87B6226B40}" type="pres">
      <dgm:prSet presAssocID="{22361D9F-8D8E-42B9-9F7B-42881D7C81F2}" presName="Name13" presStyleLbl="parChTrans1D2" presStyleIdx="6" presStyleCnt="7"/>
      <dgm:spPr/>
    </dgm:pt>
    <dgm:pt modelId="{BF9233E6-7453-4D78-B591-87CD852A6703}" type="pres">
      <dgm:prSet presAssocID="{FB4CF850-5A31-44DE-B95A-D4F1D9CEB258}" presName="childText" presStyleLbl="bgAcc1" presStyleIdx="6" presStyleCnt="7">
        <dgm:presLayoutVars>
          <dgm:bulletEnabled val="1"/>
        </dgm:presLayoutVars>
      </dgm:prSet>
      <dgm:spPr/>
    </dgm:pt>
  </dgm:ptLst>
  <dgm:cxnLst>
    <dgm:cxn modelId="{3F676A0C-D88B-4A5E-B35A-264C05038C4E}" type="presOf" srcId="{BBB1856F-0BB3-41BC-87F8-362AA1E2B76C}" destId="{972B8A95-0B6B-47E7-96DD-4C0024857F5B}" srcOrd="0" destOrd="0" presId="urn:microsoft.com/office/officeart/2005/8/layout/hierarchy3"/>
    <dgm:cxn modelId="{BB83BA14-9702-43DA-B6F5-5D5C304B7602}" type="presOf" srcId="{58D9BCD4-9F65-4723-82C8-D554E2C815A2}" destId="{357B9229-F9F3-465B-9B81-8724651E1950}" srcOrd="0" destOrd="0" presId="urn:microsoft.com/office/officeart/2005/8/layout/hierarchy3"/>
    <dgm:cxn modelId="{C241E320-263D-4843-973C-189BC2DFCD53}" type="presOf" srcId="{0722BAD3-F95E-4715-B86E-B77482D847C4}" destId="{1C4705EB-0B2F-4B5A-8E6F-9A5A6D9845DE}" srcOrd="0" destOrd="0" presId="urn:microsoft.com/office/officeart/2005/8/layout/hierarchy3"/>
    <dgm:cxn modelId="{67AA1232-2EE9-481B-AC2B-B4AD9B183A2E}" type="presOf" srcId="{FB4CF850-5A31-44DE-B95A-D4F1D9CEB258}" destId="{BF9233E6-7453-4D78-B591-87CD852A6703}" srcOrd="0" destOrd="0" presId="urn:microsoft.com/office/officeart/2005/8/layout/hierarchy3"/>
    <dgm:cxn modelId="{62663436-DCB3-463C-B19C-F982C85E1D4E}" srcId="{5C61994D-5875-4364-B172-673881F16985}" destId="{BBB1856F-0BB3-41BC-87F8-362AA1E2B76C}" srcOrd="0" destOrd="0" parTransId="{267C3C89-5B4C-4970-86CE-7A553F596800}" sibTransId="{747D622E-86D1-4E7B-915E-2F3DE75F9740}"/>
    <dgm:cxn modelId="{FFF44539-EEE5-4C38-B99A-99449EDF2249}" type="presOf" srcId="{0D9296CA-7C57-4BCA-B076-B53474938F0B}" destId="{3E638131-729A-4D77-A525-41B375DEAFB6}" srcOrd="0" destOrd="0" presId="urn:microsoft.com/office/officeart/2005/8/layout/hierarchy3"/>
    <dgm:cxn modelId="{CB0B9560-5B50-4CBE-9958-59E17E24A319}" srcId="{401FA525-4B99-440C-9535-3D2CE56F08C8}" destId="{20939014-BE9F-4F1A-BBC1-A508AEBCFB1D}" srcOrd="2" destOrd="0" parTransId="{E14E6E17-9D64-43E2-B0CF-F243B6334A9A}" sibTransId="{44ED9A8F-83F1-4317-A908-CCDCF28BD525}"/>
    <dgm:cxn modelId="{7084FC6B-737B-4B5B-B6B9-093AFB81B7D7}" srcId="{401FA525-4B99-440C-9535-3D2CE56F08C8}" destId="{58D9BCD4-9F65-4723-82C8-D554E2C815A2}" srcOrd="1" destOrd="0" parTransId="{0D9296CA-7C57-4BCA-B076-B53474938F0B}" sibTransId="{DE76B6C9-CF4A-404C-A15E-A10D949163D8}"/>
    <dgm:cxn modelId="{20151F4F-9B5A-4EF1-A462-591333D1C483}" type="presOf" srcId="{880CD9BC-C9CA-4135-9F9D-0EB07011219F}" destId="{A0BD2FE0-3F1D-47D6-8D89-96A580F05918}" srcOrd="0" destOrd="0" presId="urn:microsoft.com/office/officeart/2005/8/layout/hierarchy3"/>
    <dgm:cxn modelId="{66CDC951-97B2-442C-9B82-9E83CAEF432E}" type="presOf" srcId="{267C3C89-5B4C-4970-86CE-7A553F596800}" destId="{67E3AC8E-239C-46AA-9485-F65613D552BA}" srcOrd="0" destOrd="0" presId="urn:microsoft.com/office/officeart/2005/8/layout/hierarchy3"/>
    <dgm:cxn modelId="{EE7AD374-82B6-45A4-8977-1243CECCAD91}" type="presOf" srcId="{313B3011-107E-49A9-84F3-FAA64A1D3F94}" destId="{4C3173E8-864B-4903-918E-9CA79A4D2DA1}" srcOrd="0" destOrd="0" presId="urn:microsoft.com/office/officeart/2005/8/layout/hierarchy3"/>
    <dgm:cxn modelId="{E419C679-2D82-4D1D-B332-4B06F79B49A1}" srcId="{401FA525-4B99-440C-9535-3D2CE56F08C8}" destId="{D27A3AFF-BC4E-49F5-B0C7-B7ECF0944FF6}" srcOrd="0" destOrd="0" parTransId="{914DB3E9-F0D4-40E2-9D49-9A7BF01E1A0D}" sibTransId="{F8787729-9AB7-4003-9376-E57F0381A9FA}"/>
    <dgm:cxn modelId="{159D9F7C-B456-45CE-9C50-147A9B6C9FC9}" type="presOf" srcId="{E14E6E17-9D64-43E2-B0CF-F243B6334A9A}" destId="{DAEF431A-C534-47FE-8719-EC0BFFC4E1F1}" srcOrd="0" destOrd="0" presId="urn:microsoft.com/office/officeart/2005/8/layout/hierarchy3"/>
    <dgm:cxn modelId="{6AB04995-62B3-4209-9341-B376F3E88E72}" srcId="{F22B3000-1406-47B0-8C6A-EFF146BCFC7D}" destId="{5C61994D-5875-4364-B172-673881F16985}" srcOrd="1" destOrd="0" parTransId="{321BEE49-347D-4ADE-BDA5-5B29E48DAB05}" sibTransId="{7DC04F5B-9D3E-48CE-AFB9-E31113862939}"/>
    <dgm:cxn modelId="{3C52E79C-D463-4B8E-BBB1-21EC3135FDE6}" type="presOf" srcId="{F22B3000-1406-47B0-8C6A-EFF146BCFC7D}" destId="{8F99E691-EDA2-4934-B6FE-F98D5804E768}" srcOrd="0" destOrd="0" presId="urn:microsoft.com/office/officeart/2005/8/layout/hierarchy3"/>
    <dgm:cxn modelId="{B918F5B1-5D19-4942-B424-825ECE27CF63}" type="presOf" srcId="{914DB3E9-F0D4-40E2-9D49-9A7BF01E1A0D}" destId="{A13BDDAB-2100-424C-A5BB-056B8C6362F1}" srcOrd="0" destOrd="0" presId="urn:microsoft.com/office/officeart/2005/8/layout/hierarchy3"/>
    <dgm:cxn modelId="{1DC17AB2-BDE2-49C3-BCFC-0545F7269D17}" type="presOf" srcId="{5C61994D-5875-4364-B172-673881F16985}" destId="{50B5BF74-73A4-4C37-9D40-0B378F4937C1}" srcOrd="1" destOrd="0" presId="urn:microsoft.com/office/officeart/2005/8/layout/hierarchy3"/>
    <dgm:cxn modelId="{346FD8B4-B7BB-4465-91C7-22BC5AA80E25}" type="presOf" srcId="{D27A3AFF-BC4E-49F5-B0C7-B7ECF0944FF6}" destId="{D92191B1-2BD3-4CF4-9E51-AA1DD8DF53BD}" srcOrd="0" destOrd="0" presId="urn:microsoft.com/office/officeart/2005/8/layout/hierarchy3"/>
    <dgm:cxn modelId="{A8B2FCB6-4D0E-4320-8762-19F50B2BBBA0}" type="presOf" srcId="{401FA525-4B99-440C-9535-3D2CE56F08C8}" destId="{72E64F74-0366-4229-8D80-8B7A32847159}" srcOrd="0" destOrd="0" presId="urn:microsoft.com/office/officeart/2005/8/layout/hierarchy3"/>
    <dgm:cxn modelId="{A13B42B8-61CC-42B4-98BF-E10F3738FD5D}" type="presOf" srcId="{20939014-BE9F-4F1A-BBC1-A508AEBCFB1D}" destId="{5294E8C4-0CFC-40DB-904D-20796E69CFA7}" srcOrd="0" destOrd="0" presId="urn:microsoft.com/office/officeart/2005/8/layout/hierarchy3"/>
    <dgm:cxn modelId="{5C326BC4-7E7D-42BA-A75C-36DD1DCB9B73}" srcId="{5C61994D-5875-4364-B172-673881F16985}" destId="{2118FB42-44B9-40DA-9CD5-DA36640128E8}" srcOrd="2" destOrd="0" parTransId="{880CD9BC-C9CA-4135-9F9D-0EB07011219F}" sibTransId="{CD6E683D-A6FE-490E-9CB6-D7E7ACEFEFB8}"/>
    <dgm:cxn modelId="{A857CBC6-1A08-4936-8932-B04DABEEE665}" srcId="{5C61994D-5875-4364-B172-673881F16985}" destId="{FB4CF850-5A31-44DE-B95A-D4F1D9CEB258}" srcOrd="3" destOrd="0" parTransId="{22361D9F-8D8E-42B9-9F7B-42881D7C81F2}" sibTransId="{701FDD0A-B6FD-4188-A9DF-A8B334C2A894}"/>
    <dgm:cxn modelId="{0626D3C9-00F5-45F0-98D1-540EC16EE6CB}" type="presOf" srcId="{5C61994D-5875-4364-B172-673881F16985}" destId="{465842E3-5104-4B36-899C-E6CE04BBF094}" srcOrd="0" destOrd="0" presId="urn:microsoft.com/office/officeart/2005/8/layout/hierarchy3"/>
    <dgm:cxn modelId="{48D1F9CB-774D-4AF7-A4B3-D86BC051C8F3}" srcId="{F22B3000-1406-47B0-8C6A-EFF146BCFC7D}" destId="{401FA525-4B99-440C-9535-3D2CE56F08C8}" srcOrd="0" destOrd="0" parTransId="{896EF12A-DE7B-4451-B2F6-27EB1E00E9E0}" sibTransId="{5A80894D-0A63-4561-A948-804FBF091E65}"/>
    <dgm:cxn modelId="{90E3E8CC-6D82-4818-84D3-6FBAE17796B1}" type="presOf" srcId="{22361D9F-8D8E-42B9-9F7B-42881D7C81F2}" destId="{544B0ABF-051F-45D2-B0DE-EC87B6226B40}" srcOrd="0" destOrd="0" presId="urn:microsoft.com/office/officeart/2005/8/layout/hierarchy3"/>
    <dgm:cxn modelId="{13781DE2-BDD1-4E85-AFC8-A66E7BFA5AFB}" type="presOf" srcId="{2118FB42-44B9-40DA-9CD5-DA36640128E8}" destId="{8D28DA58-4FEB-4B0C-9097-91365CF49D88}" srcOrd="0" destOrd="0" presId="urn:microsoft.com/office/officeart/2005/8/layout/hierarchy3"/>
    <dgm:cxn modelId="{0D514AEF-2FDB-438C-8ECE-B1BD3B4CCAAD}" srcId="{5C61994D-5875-4364-B172-673881F16985}" destId="{313B3011-107E-49A9-84F3-FAA64A1D3F94}" srcOrd="1" destOrd="0" parTransId="{0722BAD3-F95E-4715-B86E-B77482D847C4}" sibTransId="{72168624-C9F9-4FF3-8BA4-18A22D0F52C5}"/>
    <dgm:cxn modelId="{0F10DEFC-0B56-4313-A475-83E8E0F522A1}" type="presOf" srcId="{401FA525-4B99-440C-9535-3D2CE56F08C8}" destId="{4B085373-02AB-4CAE-9A87-F3E606D24686}" srcOrd="1" destOrd="0" presId="urn:microsoft.com/office/officeart/2005/8/layout/hierarchy3"/>
    <dgm:cxn modelId="{434EF18B-EDAE-4C5E-A5C1-EF746BE50B40}" type="presParOf" srcId="{8F99E691-EDA2-4934-B6FE-F98D5804E768}" destId="{86D7FC08-5E44-4E8C-8092-55FE9A586931}" srcOrd="0" destOrd="0" presId="urn:microsoft.com/office/officeart/2005/8/layout/hierarchy3"/>
    <dgm:cxn modelId="{3C08A8B9-2E89-4137-93E5-97DEBC0B937F}" type="presParOf" srcId="{86D7FC08-5E44-4E8C-8092-55FE9A586931}" destId="{7FCE8665-3CD9-44C8-B1A6-EFF5C79E000C}" srcOrd="0" destOrd="0" presId="urn:microsoft.com/office/officeart/2005/8/layout/hierarchy3"/>
    <dgm:cxn modelId="{8DD2517C-1CA7-4D5F-8C5F-AFFBE384F1F1}" type="presParOf" srcId="{7FCE8665-3CD9-44C8-B1A6-EFF5C79E000C}" destId="{72E64F74-0366-4229-8D80-8B7A32847159}" srcOrd="0" destOrd="0" presId="urn:microsoft.com/office/officeart/2005/8/layout/hierarchy3"/>
    <dgm:cxn modelId="{2642F772-ABF7-4186-852C-172A205087D8}" type="presParOf" srcId="{7FCE8665-3CD9-44C8-B1A6-EFF5C79E000C}" destId="{4B085373-02AB-4CAE-9A87-F3E606D24686}" srcOrd="1" destOrd="0" presId="urn:microsoft.com/office/officeart/2005/8/layout/hierarchy3"/>
    <dgm:cxn modelId="{63500A37-7C0D-48C0-9395-FBEAE20EB72E}" type="presParOf" srcId="{86D7FC08-5E44-4E8C-8092-55FE9A586931}" destId="{41937F41-F819-4CE2-8E3C-9848579A11A7}" srcOrd="1" destOrd="0" presId="urn:microsoft.com/office/officeart/2005/8/layout/hierarchy3"/>
    <dgm:cxn modelId="{2904CB68-ADC0-401E-AB19-87680A171F8E}" type="presParOf" srcId="{41937F41-F819-4CE2-8E3C-9848579A11A7}" destId="{A13BDDAB-2100-424C-A5BB-056B8C6362F1}" srcOrd="0" destOrd="0" presId="urn:microsoft.com/office/officeart/2005/8/layout/hierarchy3"/>
    <dgm:cxn modelId="{9D0B5338-28AD-47F8-AFAD-1BFE0A1538D7}" type="presParOf" srcId="{41937F41-F819-4CE2-8E3C-9848579A11A7}" destId="{D92191B1-2BD3-4CF4-9E51-AA1DD8DF53BD}" srcOrd="1" destOrd="0" presId="urn:microsoft.com/office/officeart/2005/8/layout/hierarchy3"/>
    <dgm:cxn modelId="{CB4FDF26-1131-4A95-AF56-18344442D9B8}" type="presParOf" srcId="{41937F41-F819-4CE2-8E3C-9848579A11A7}" destId="{3E638131-729A-4D77-A525-41B375DEAFB6}" srcOrd="2" destOrd="0" presId="urn:microsoft.com/office/officeart/2005/8/layout/hierarchy3"/>
    <dgm:cxn modelId="{48564083-9020-49BC-89DF-BE7B852688EA}" type="presParOf" srcId="{41937F41-F819-4CE2-8E3C-9848579A11A7}" destId="{357B9229-F9F3-465B-9B81-8724651E1950}" srcOrd="3" destOrd="0" presId="urn:microsoft.com/office/officeart/2005/8/layout/hierarchy3"/>
    <dgm:cxn modelId="{E30171E2-983E-4465-B913-515A98F28799}" type="presParOf" srcId="{41937F41-F819-4CE2-8E3C-9848579A11A7}" destId="{DAEF431A-C534-47FE-8719-EC0BFFC4E1F1}" srcOrd="4" destOrd="0" presId="urn:microsoft.com/office/officeart/2005/8/layout/hierarchy3"/>
    <dgm:cxn modelId="{60FCAE56-B07D-41A7-8F54-3C2477CA2604}" type="presParOf" srcId="{41937F41-F819-4CE2-8E3C-9848579A11A7}" destId="{5294E8C4-0CFC-40DB-904D-20796E69CFA7}" srcOrd="5" destOrd="0" presId="urn:microsoft.com/office/officeart/2005/8/layout/hierarchy3"/>
    <dgm:cxn modelId="{B99B8C7A-5E05-418B-BB77-381E7464D847}" type="presParOf" srcId="{8F99E691-EDA2-4934-B6FE-F98D5804E768}" destId="{E91E05F7-A359-42BC-9564-72E1667E3523}" srcOrd="1" destOrd="0" presId="urn:microsoft.com/office/officeart/2005/8/layout/hierarchy3"/>
    <dgm:cxn modelId="{445B3639-7DBB-4749-A51E-5635006AF99B}" type="presParOf" srcId="{E91E05F7-A359-42BC-9564-72E1667E3523}" destId="{F21B85AE-1FFD-487E-88D7-63B10624A9DC}" srcOrd="0" destOrd="0" presId="urn:microsoft.com/office/officeart/2005/8/layout/hierarchy3"/>
    <dgm:cxn modelId="{81F0D95B-83AE-4CAB-9D21-0C2C6743738B}" type="presParOf" srcId="{F21B85AE-1FFD-487E-88D7-63B10624A9DC}" destId="{465842E3-5104-4B36-899C-E6CE04BBF094}" srcOrd="0" destOrd="0" presId="urn:microsoft.com/office/officeart/2005/8/layout/hierarchy3"/>
    <dgm:cxn modelId="{551AF0B1-4E2D-47AE-850E-BDD6708F79CE}" type="presParOf" srcId="{F21B85AE-1FFD-487E-88D7-63B10624A9DC}" destId="{50B5BF74-73A4-4C37-9D40-0B378F4937C1}" srcOrd="1" destOrd="0" presId="urn:microsoft.com/office/officeart/2005/8/layout/hierarchy3"/>
    <dgm:cxn modelId="{4D69CAC6-FAD4-40B2-911D-12F9E78108AF}" type="presParOf" srcId="{E91E05F7-A359-42BC-9564-72E1667E3523}" destId="{F758968D-2049-47B9-BA08-31DE4EC4CFB0}" srcOrd="1" destOrd="0" presId="urn:microsoft.com/office/officeart/2005/8/layout/hierarchy3"/>
    <dgm:cxn modelId="{BD6EAD2E-0E64-4E66-9A7B-CE6D3AE3525C}" type="presParOf" srcId="{F758968D-2049-47B9-BA08-31DE4EC4CFB0}" destId="{67E3AC8E-239C-46AA-9485-F65613D552BA}" srcOrd="0" destOrd="0" presId="urn:microsoft.com/office/officeart/2005/8/layout/hierarchy3"/>
    <dgm:cxn modelId="{4F78B46F-F7FD-4044-A41D-E7CE666A7926}" type="presParOf" srcId="{F758968D-2049-47B9-BA08-31DE4EC4CFB0}" destId="{972B8A95-0B6B-47E7-96DD-4C0024857F5B}" srcOrd="1" destOrd="0" presId="urn:microsoft.com/office/officeart/2005/8/layout/hierarchy3"/>
    <dgm:cxn modelId="{E494EFAB-21AD-4F1D-9039-CEEA6A995326}" type="presParOf" srcId="{F758968D-2049-47B9-BA08-31DE4EC4CFB0}" destId="{1C4705EB-0B2F-4B5A-8E6F-9A5A6D9845DE}" srcOrd="2" destOrd="0" presId="urn:microsoft.com/office/officeart/2005/8/layout/hierarchy3"/>
    <dgm:cxn modelId="{763EF62E-29CB-43A3-9948-F9290A91FFCE}" type="presParOf" srcId="{F758968D-2049-47B9-BA08-31DE4EC4CFB0}" destId="{4C3173E8-864B-4903-918E-9CA79A4D2DA1}" srcOrd="3" destOrd="0" presId="urn:microsoft.com/office/officeart/2005/8/layout/hierarchy3"/>
    <dgm:cxn modelId="{BCB6B218-627E-4F6B-97B2-AF127A104CBB}" type="presParOf" srcId="{F758968D-2049-47B9-BA08-31DE4EC4CFB0}" destId="{A0BD2FE0-3F1D-47D6-8D89-96A580F05918}" srcOrd="4" destOrd="0" presId="urn:microsoft.com/office/officeart/2005/8/layout/hierarchy3"/>
    <dgm:cxn modelId="{486F672E-143E-421F-87FC-03CD2E3972C6}" type="presParOf" srcId="{F758968D-2049-47B9-BA08-31DE4EC4CFB0}" destId="{8D28DA58-4FEB-4B0C-9097-91365CF49D88}" srcOrd="5" destOrd="0" presId="urn:microsoft.com/office/officeart/2005/8/layout/hierarchy3"/>
    <dgm:cxn modelId="{5D6D56B1-0708-4206-9D3B-90B5049382C6}" type="presParOf" srcId="{F758968D-2049-47B9-BA08-31DE4EC4CFB0}" destId="{544B0ABF-051F-45D2-B0DE-EC87B6226B40}" srcOrd="6" destOrd="0" presId="urn:microsoft.com/office/officeart/2005/8/layout/hierarchy3"/>
    <dgm:cxn modelId="{B562BD20-F2FC-45F0-9BF1-B3D5274F8FCB}" type="presParOf" srcId="{F758968D-2049-47B9-BA08-31DE4EC4CFB0}" destId="{BF9233E6-7453-4D78-B591-87CD852A670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2AC912-05F9-45F5-A4DA-9415EDE23E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D6CCC02C-37CF-46B1-8E0C-B206D53BF093}">
      <dgm:prSet phldrT="[Texto]"/>
      <dgm:spPr>
        <a:solidFill>
          <a:schemeClr val="accent2"/>
        </a:solidFill>
      </dgm:spPr>
      <dgm:t>
        <a:bodyPr/>
        <a:lstStyle/>
        <a:p>
          <a:r>
            <a:rPr lang="es-PE" b="1" dirty="0">
              <a:solidFill>
                <a:schemeClr val="tx1"/>
              </a:solidFill>
            </a:rPr>
            <a:t>LP</a:t>
          </a:r>
          <a:endParaRPr lang="es-PE" dirty="0"/>
        </a:p>
      </dgm:t>
    </dgm:pt>
    <dgm:pt modelId="{93C7D2A3-1608-4D98-8D39-227B91A84FDB}" type="parTrans" cxnId="{0C0DFC8F-22F0-484B-96C1-C22C2C5AA92E}">
      <dgm:prSet/>
      <dgm:spPr/>
      <dgm:t>
        <a:bodyPr/>
        <a:lstStyle/>
        <a:p>
          <a:endParaRPr lang="es-PE"/>
        </a:p>
      </dgm:t>
    </dgm:pt>
    <dgm:pt modelId="{3037920B-7B63-4F7D-AA07-E6082BF00A94}" type="sibTrans" cxnId="{0C0DFC8F-22F0-484B-96C1-C22C2C5AA92E}">
      <dgm:prSet/>
      <dgm:spPr/>
      <dgm:t>
        <a:bodyPr/>
        <a:lstStyle/>
        <a:p>
          <a:endParaRPr lang="es-PE"/>
        </a:p>
      </dgm:t>
    </dgm:pt>
    <dgm:pt modelId="{35A65EAF-9E3A-4362-BEC8-51DB0FFA4EE5}">
      <dgm:prSet phldrT="[Texto]"/>
      <dgm:spPr>
        <a:solidFill>
          <a:schemeClr val="accent6"/>
        </a:solidFill>
      </dgm:spPr>
      <dgm:t>
        <a:bodyPr/>
        <a:lstStyle/>
        <a:p>
          <a:r>
            <a:rPr lang="es-PE" b="1" dirty="0">
              <a:solidFill>
                <a:schemeClr val="tx1"/>
              </a:solidFill>
            </a:rPr>
            <a:t>AS</a:t>
          </a:r>
        </a:p>
      </dgm:t>
    </dgm:pt>
    <dgm:pt modelId="{6ECDD647-9CE7-434D-9BF0-A6CAF06E6CD3}" type="parTrans" cxnId="{62732AF1-7EB4-4253-9331-CF2C494E328D}">
      <dgm:prSet/>
      <dgm:spPr/>
      <dgm:t>
        <a:bodyPr/>
        <a:lstStyle/>
        <a:p>
          <a:endParaRPr lang="es-PE"/>
        </a:p>
      </dgm:t>
    </dgm:pt>
    <dgm:pt modelId="{9F37F34C-D886-4F75-8E60-3A5D05988B16}" type="sibTrans" cxnId="{62732AF1-7EB4-4253-9331-CF2C494E328D}">
      <dgm:prSet/>
      <dgm:spPr/>
      <dgm:t>
        <a:bodyPr/>
        <a:lstStyle/>
        <a:p>
          <a:endParaRPr lang="es-PE"/>
        </a:p>
      </dgm:t>
    </dgm:pt>
    <dgm:pt modelId="{8D5D3420-F195-437A-9B40-A98A5E2FD321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PE" b="1" dirty="0">
              <a:solidFill>
                <a:schemeClr val="tx1"/>
              </a:solidFill>
            </a:rPr>
            <a:t>SCI</a:t>
          </a:r>
        </a:p>
      </dgm:t>
    </dgm:pt>
    <dgm:pt modelId="{E45A3FEF-63FE-4A3F-82DA-AE9F94C9768C}" type="parTrans" cxnId="{C56C682E-51CB-4317-BBAB-0F708E6E160B}">
      <dgm:prSet/>
      <dgm:spPr/>
      <dgm:t>
        <a:bodyPr/>
        <a:lstStyle/>
        <a:p>
          <a:endParaRPr lang="es-PE"/>
        </a:p>
      </dgm:t>
    </dgm:pt>
    <dgm:pt modelId="{509AFC87-962B-4920-B98F-95D8555A0E27}" type="sibTrans" cxnId="{C56C682E-51CB-4317-BBAB-0F708E6E160B}">
      <dgm:prSet/>
      <dgm:spPr/>
      <dgm:t>
        <a:bodyPr/>
        <a:lstStyle/>
        <a:p>
          <a:endParaRPr lang="es-PE"/>
        </a:p>
      </dgm:t>
    </dgm:pt>
    <dgm:pt modelId="{7047DD0D-92DC-415A-977B-E3E4EDA3C015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PE" b="1" dirty="0">
              <a:solidFill>
                <a:schemeClr val="tx1"/>
              </a:solidFill>
            </a:rPr>
            <a:t>Comparación de Precios</a:t>
          </a:r>
        </a:p>
      </dgm:t>
    </dgm:pt>
    <dgm:pt modelId="{EC835AE1-399E-49C9-B6F0-75C922190240}" type="parTrans" cxnId="{173DBA05-E98C-4689-8C8D-2CADFA1A364E}">
      <dgm:prSet/>
      <dgm:spPr/>
      <dgm:t>
        <a:bodyPr/>
        <a:lstStyle/>
        <a:p>
          <a:endParaRPr lang="es-PE"/>
        </a:p>
      </dgm:t>
    </dgm:pt>
    <dgm:pt modelId="{90CD8EFA-5F01-4AE4-AB54-800DE8B32902}" type="sibTrans" cxnId="{173DBA05-E98C-4689-8C8D-2CADFA1A364E}">
      <dgm:prSet/>
      <dgm:spPr/>
      <dgm:t>
        <a:bodyPr/>
        <a:lstStyle/>
        <a:p>
          <a:endParaRPr lang="es-PE"/>
        </a:p>
      </dgm:t>
    </dgm:pt>
    <dgm:pt modelId="{FFC61BEC-86EE-4426-ADCB-076CD4B4945D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PE" b="1" dirty="0">
              <a:solidFill>
                <a:schemeClr val="tx1"/>
              </a:solidFill>
            </a:rPr>
            <a:t>SIE</a:t>
          </a:r>
        </a:p>
      </dgm:t>
    </dgm:pt>
    <dgm:pt modelId="{1950F876-470B-47DD-9E04-A98A10B21708}" type="parTrans" cxnId="{57B20E94-8A30-42A5-A2A0-82483097DD3D}">
      <dgm:prSet/>
      <dgm:spPr/>
      <dgm:t>
        <a:bodyPr/>
        <a:lstStyle/>
        <a:p>
          <a:endParaRPr lang="es-PE"/>
        </a:p>
      </dgm:t>
    </dgm:pt>
    <dgm:pt modelId="{99AE5E3A-5E87-4B1A-B841-9ADEB2B4A49A}" type="sibTrans" cxnId="{57B20E94-8A30-42A5-A2A0-82483097DD3D}">
      <dgm:prSet/>
      <dgm:spPr/>
      <dgm:t>
        <a:bodyPr/>
        <a:lstStyle/>
        <a:p>
          <a:endParaRPr lang="es-PE"/>
        </a:p>
      </dgm:t>
    </dgm:pt>
    <dgm:pt modelId="{CD208B93-7269-4471-A2AC-0A5D5D907780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PE" b="1" dirty="0">
              <a:solidFill>
                <a:schemeClr val="tx1"/>
              </a:solidFill>
            </a:rPr>
            <a:t>Contratación Directa</a:t>
          </a:r>
        </a:p>
      </dgm:t>
    </dgm:pt>
    <dgm:pt modelId="{F1B3E40A-7249-46A2-958B-A71140A3A242}" type="parTrans" cxnId="{92AA8BC2-82DB-4232-9253-2D8C4878AF33}">
      <dgm:prSet/>
      <dgm:spPr/>
      <dgm:t>
        <a:bodyPr/>
        <a:lstStyle/>
        <a:p>
          <a:endParaRPr lang="es-PE"/>
        </a:p>
      </dgm:t>
    </dgm:pt>
    <dgm:pt modelId="{541DBF74-AFE5-4F15-876C-7DD3E603690E}" type="sibTrans" cxnId="{92AA8BC2-82DB-4232-9253-2D8C4878AF33}">
      <dgm:prSet/>
      <dgm:spPr/>
      <dgm:t>
        <a:bodyPr/>
        <a:lstStyle/>
        <a:p>
          <a:endParaRPr lang="es-PE"/>
        </a:p>
      </dgm:t>
    </dgm:pt>
    <dgm:pt modelId="{DAA4A846-86D3-4A00-91C9-7EA9A2CA61D6}">
      <dgm:prSet phldrT="[Texto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PE" b="1" dirty="0">
              <a:solidFill>
                <a:schemeClr val="tx1"/>
              </a:solidFill>
            </a:rPr>
            <a:t>CE de Acuerdo Marco</a:t>
          </a:r>
          <a:endParaRPr lang="es-PE" dirty="0"/>
        </a:p>
      </dgm:t>
    </dgm:pt>
    <dgm:pt modelId="{4AAF8B11-BC33-4D79-A79E-F8599AE9AF42}" type="parTrans" cxnId="{BBDE4045-9F28-4FE8-94C8-39914A87C994}">
      <dgm:prSet/>
      <dgm:spPr/>
      <dgm:t>
        <a:bodyPr/>
        <a:lstStyle/>
        <a:p>
          <a:endParaRPr lang="es-PE"/>
        </a:p>
      </dgm:t>
    </dgm:pt>
    <dgm:pt modelId="{10E12BCA-CAF5-4F93-9BF6-94894B0A0952}" type="sibTrans" cxnId="{BBDE4045-9F28-4FE8-94C8-39914A87C994}">
      <dgm:prSet/>
      <dgm:spPr/>
      <dgm:t>
        <a:bodyPr/>
        <a:lstStyle/>
        <a:p>
          <a:endParaRPr lang="es-PE"/>
        </a:p>
      </dgm:t>
    </dgm:pt>
    <dgm:pt modelId="{BB6FB2FF-D0FC-4586-8902-D46565DAE7F9}">
      <dgm:prSet phldrT="[Texto]"/>
      <dgm:spPr>
        <a:solidFill>
          <a:schemeClr val="accent4"/>
        </a:solidFill>
      </dgm:spPr>
      <dgm:t>
        <a:bodyPr/>
        <a:lstStyle/>
        <a:p>
          <a:r>
            <a:rPr lang="es-PE" b="1" dirty="0">
              <a:solidFill>
                <a:schemeClr val="tx1"/>
              </a:solidFill>
            </a:rPr>
            <a:t>CP</a:t>
          </a:r>
          <a:endParaRPr lang="es-PE" dirty="0"/>
        </a:p>
      </dgm:t>
    </dgm:pt>
    <dgm:pt modelId="{53B86270-753C-4706-8127-23D4AD9A97EF}" type="parTrans" cxnId="{93C80BB0-D932-4345-85F8-365545C7A274}">
      <dgm:prSet/>
      <dgm:spPr/>
      <dgm:t>
        <a:bodyPr/>
        <a:lstStyle/>
        <a:p>
          <a:endParaRPr lang="es-PE"/>
        </a:p>
      </dgm:t>
    </dgm:pt>
    <dgm:pt modelId="{5FE3EE58-35E4-4260-BD6D-F00EE7F9C91A}" type="sibTrans" cxnId="{93C80BB0-D932-4345-85F8-365545C7A274}">
      <dgm:prSet/>
      <dgm:spPr/>
      <dgm:t>
        <a:bodyPr/>
        <a:lstStyle/>
        <a:p>
          <a:endParaRPr lang="es-PE"/>
        </a:p>
      </dgm:t>
    </dgm:pt>
    <dgm:pt modelId="{0BDAFA65-5C62-4687-9024-B67333D2F1DD}" type="pres">
      <dgm:prSet presAssocID="{EA2AC912-05F9-45F5-A4DA-9415EDE23E22}" presName="diagram" presStyleCnt="0">
        <dgm:presLayoutVars>
          <dgm:dir/>
          <dgm:resizeHandles val="exact"/>
        </dgm:presLayoutVars>
      </dgm:prSet>
      <dgm:spPr/>
    </dgm:pt>
    <dgm:pt modelId="{6A2FD798-E675-4D33-8CC9-FDA81099DAFF}" type="pres">
      <dgm:prSet presAssocID="{D6CCC02C-37CF-46B1-8E0C-B206D53BF093}" presName="node" presStyleLbl="node1" presStyleIdx="0" presStyleCnt="8" custScaleX="97587" custScaleY="98968" custLinFactNeighborX="3659" custLinFactNeighborY="6326">
        <dgm:presLayoutVars>
          <dgm:bulletEnabled val="1"/>
        </dgm:presLayoutVars>
      </dgm:prSet>
      <dgm:spPr/>
    </dgm:pt>
    <dgm:pt modelId="{E817F5BB-2CC5-4F4C-AF2B-5DD9C496FF4C}" type="pres">
      <dgm:prSet presAssocID="{3037920B-7B63-4F7D-AA07-E6082BF00A94}" presName="sibTrans" presStyleCnt="0"/>
      <dgm:spPr/>
    </dgm:pt>
    <dgm:pt modelId="{73A0779B-52CD-41FA-93D4-46342ADE0222}" type="pres">
      <dgm:prSet presAssocID="{BB6FB2FF-D0FC-4586-8902-D46565DAE7F9}" presName="node" presStyleLbl="node1" presStyleIdx="1" presStyleCnt="8">
        <dgm:presLayoutVars>
          <dgm:bulletEnabled val="1"/>
        </dgm:presLayoutVars>
      </dgm:prSet>
      <dgm:spPr/>
    </dgm:pt>
    <dgm:pt modelId="{1C6800EA-B744-49FF-B42E-A768904976D9}" type="pres">
      <dgm:prSet presAssocID="{5FE3EE58-35E4-4260-BD6D-F00EE7F9C91A}" presName="sibTrans" presStyleCnt="0"/>
      <dgm:spPr/>
    </dgm:pt>
    <dgm:pt modelId="{41520371-A6D0-4E84-89B5-A7A7F34BFE07}" type="pres">
      <dgm:prSet presAssocID="{35A65EAF-9E3A-4362-BEC8-51DB0FFA4EE5}" presName="node" presStyleLbl="node1" presStyleIdx="2" presStyleCnt="8">
        <dgm:presLayoutVars>
          <dgm:bulletEnabled val="1"/>
        </dgm:presLayoutVars>
      </dgm:prSet>
      <dgm:spPr/>
    </dgm:pt>
    <dgm:pt modelId="{E352AA32-7730-4254-8551-6E88C85A4F58}" type="pres">
      <dgm:prSet presAssocID="{9F37F34C-D886-4F75-8E60-3A5D05988B16}" presName="sibTrans" presStyleCnt="0"/>
      <dgm:spPr/>
    </dgm:pt>
    <dgm:pt modelId="{8E6DA005-7991-4A4F-AFC4-52F02D158AB0}" type="pres">
      <dgm:prSet presAssocID="{8D5D3420-F195-437A-9B40-A98A5E2FD321}" presName="node" presStyleLbl="node1" presStyleIdx="3" presStyleCnt="8">
        <dgm:presLayoutVars>
          <dgm:bulletEnabled val="1"/>
        </dgm:presLayoutVars>
      </dgm:prSet>
      <dgm:spPr/>
    </dgm:pt>
    <dgm:pt modelId="{3DBE7EB3-31B8-4EE5-8AD0-9D0E4270AB2A}" type="pres">
      <dgm:prSet presAssocID="{509AFC87-962B-4920-B98F-95D8555A0E27}" presName="sibTrans" presStyleCnt="0"/>
      <dgm:spPr/>
    </dgm:pt>
    <dgm:pt modelId="{BB701946-44DE-42B0-B550-D645BC9D9AD6}" type="pres">
      <dgm:prSet presAssocID="{7047DD0D-92DC-415A-977B-E3E4EDA3C015}" presName="node" presStyleLbl="node1" presStyleIdx="4" presStyleCnt="8">
        <dgm:presLayoutVars>
          <dgm:bulletEnabled val="1"/>
        </dgm:presLayoutVars>
      </dgm:prSet>
      <dgm:spPr/>
    </dgm:pt>
    <dgm:pt modelId="{06166D82-5A3D-4C69-B317-0090E65A8146}" type="pres">
      <dgm:prSet presAssocID="{90CD8EFA-5F01-4AE4-AB54-800DE8B32902}" presName="sibTrans" presStyleCnt="0"/>
      <dgm:spPr/>
    </dgm:pt>
    <dgm:pt modelId="{691B7A4D-95C7-472E-AC8D-686AEB1A573C}" type="pres">
      <dgm:prSet presAssocID="{FFC61BEC-86EE-4426-ADCB-076CD4B4945D}" presName="node" presStyleLbl="node1" presStyleIdx="5" presStyleCnt="8">
        <dgm:presLayoutVars>
          <dgm:bulletEnabled val="1"/>
        </dgm:presLayoutVars>
      </dgm:prSet>
      <dgm:spPr/>
    </dgm:pt>
    <dgm:pt modelId="{A8C348AD-10E4-49E9-ADAC-AE586890AA5A}" type="pres">
      <dgm:prSet presAssocID="{99AE5E3A-5E87-4B1A-B841-9ADEB2B4A49A}" presName="sibTrans" presStyleCnt="0"/>
      <dgm:spPr/>
    </dgm:pt>
    <dgm:pt modelId="{DA1EEB2F-1DEE-4309-AA2F-24D9AD948F36}" type="pres">
      <dgm:prSet presAssocID="{CD208B93-7269-4471-A2AC-0A5D5D907780}" presName="node" presStyleLbl="node1" presStyleIdx="6" presStyleCnt="8">
        <dgm:presLayoutVars>
          <dgm:bulletEnabled val="1"/>
        </dgm:presLayoutVars>
      </dgm:prSet>
      <dgm:spPr/>
    </dgm:pt>
    <dgm:pt modelId="{D943ED28-5948-4673-81BF-0B56F88AC0CA}" type="pres">
      <dgm:prSet presAssocID="{541DBF74-AFE5-4F15-876C-7DD3E603690E}" presName="sibTrans" presStyleCnt="0"/>
      <dgm:spPr/>
    </dgm:pt>
    <dgm:pt modelId="{4C7F7D37-361E-4597-8C47-6241B0C93ACD}" type="pres">
      <dgm:prSet presAssocID="{DAA4A846-86D3-4A00-91C9-7EA9A2CA61D6}" presName="node" presStyleLbl="node1" presStyleIdx="7" presStyleCnt="8">
        <dgm:presLayoutVars>
          <dgm:bulletEnabled val="1"/>
        </dgm:presLayoutVars>
      </dgm:prSet>
      <dgm:spPr/>
    </dgm:pt>
  </dgm:ptLst>
  <dgm:cxnLst>
    <dgm:cxn modelId="{173DBA05-E98C-4689-8C8D-2CADFA1A364E}" srcId="{EA2AC912-05F9-45F5-A4DA-9415EDE23E22}" destId="{7047DD0D-92DC-415A-977B-E3E4EDA3C015}" srcOrd="4" destOrd="0" parTransId="{EC835AE1-399E-49C9-B6F0-75C922190240}" sibTransId="{90CD8EFA-5F01-4AE4-AB54-800DE8B32902}"/>
    <dgm:cxn modelId="{6686D819-903F-4C27-B17B-40D3B12BCAE5}" type="presOf" srcId="{DAA4A846-86D3-4A00-91C9-7EA9A2CA61D6}" destId="{4C7F7D37-361E-4597-8C47-6241B0C93ACD}" srcOrd="0" destOrd="0" presId="urn:microsoft.com/office/officeart/2005/8/layout/default"/>
    <dgm:cxn modelId="{BBCC052B-0DE7-4670-ABD1-07F11A465AA6}" type="presOf" srcId="{EA2AC912-05F9-45F5-A4DA-9415EDE23E22}" destId="{0BDAFA65-5C62-4687-9024-B67333D2F1DD}" srcOrd="0" destOrd="0" presId="urn:microsoft.com/office/officeart/2005/8/layout/default"/>
    <dgm:cxn modelId="{C56C682E-51CB-4317-BBAB-0F708E6E160B}" srcId="{EA2AC912-05F9-45F5-A4DA-9415EDE23E22}" destId="{8D5D3420-F195-437A-9B40-A98A5E2FD321}" srcOrd="3" destOrd="0" parTransId="{E45A3FEF-63FE-4A3F-82DA-AE9F94C9768C}" sibTransId="{509AFC87-962B-4920-B98F-95D8555A0E27}"/>
    <dgm:cxn modelId="{2150EF2E-8AAC-4A9A-960E-D3FA25778740}" type="presOf" srcId="{D6CCC02C-37CF-46B1-8E0C-B206D53BF093}" destId="{6A2FD798-E675-4D33-8CC9-FDA81099DAFF}" srcOrd="0" destOrd="0" presId="urn:microsoft.com/office/officeart/2005/8/layout/default"/>
    <dgm:cxn modelId="{BBDE4045-9F28-4FE8-94C8-39914A87C994}" srcId="{EA2AC912-05F9-45F5-A4DA-9415EDE23E22}" destId="{DAA4A846-86D3-4A00-91C9-7EA9A2CA61D6}" srcOrd="7" destOrd="0" parTransId="{4AAF8B11-BC33-4D79-A79E-F8599AE9AF42}" sibTransId="{10E12BCA-CAF5-4F93-9BF6-94894B0A0952}"/>
    <dgm:cxn modelId="{15BADC4E-9E80-4ADC-87A4-9854A57A14B4}" type="presOf" srcId="{FFC61BEC-86EE-4426-ADCB-076CD4B4945D}" destId="{691B7A4D-95C7-472E-AC8D-686AEB1A573C}" srcOrd="0" destOrd="0" presId="urn:microsoft.com/office/officeart/2005/8/layout/default"/>
    <dgm:cxn modelId="{F49B7C51-B85A-44AC-B673-DA902C3B85DE}" type="presOf" srcId="{35A65EAF-9E3A-4362-BEC8-51DB0FFA4EE5}" destId="{41520371-A6D0-4E84-89B5-A7A7F34BFE07}" srcOrd="0" destOrd="0" presId="urn:microsoft.com/office/officeart/2005/8/layout/default"/>
    <dgm:cxn modelId="{35B08E78-EFA1-4128-BD99-26C76002B9A6}" type="presOf" srcId="{7047DD0D-92DC-415A-977B-E3E4EDA3C015}" destId="{BB701946-44DE-42B0-B550-D645BC9D9AD6}" srcOrd="0" destOrd="0" presId="urn:microsoft.com/office/officeart/2005/8/layout/default"/>
    <dgm:cxn modelId="{0C0DFC8F-22F0-484B-96C1-C22C2C5AA92E}" srcId="{EA2AC912-05F9-45F5-A4DA-9415EDE23E22}" destId="{D6CCC02C-37CF-46B1-8E0C-B206D53BF093}" srcOrd="0" destOrd="0" parTransId="{93C7D2A3-1608-4D98-8D39-227B91A84FDB}" sibTransId="{3037920B-7B63-4F7D-AA07-E6082BF00A94}"/>
    <dgm:cxn modelId="{57B20E94-8A30-42A5-A2A0-82483097DD3D}" srcId="{EA2AC912-05F9-45F5-A4DA-9415EDE23E22}" destId="{FFC61BEC-86EE-4426-ADCB-076CD4B4945D}" srcOrd="5" destOrd="0" parTransId="{1950F876-470B-47DD-9E04-A98A10B21708}" sibTransId="{99AE5E3A-5E87-4B1A-B841-9ADEB2B4A49A}"/>
    <dgm:cxn modelId="{D8AF109D-CC9A-4853-9DC2-A477E134A39E}" type="presOf" srcId="{CD208B93-7269-4471-A2AC-0A5D5D907780}" destId="{DA1EEB2F-1DEE-4309-AA2F-24D9AD948F36}" srcOrd="0" destOrd="0" presId="urn:microsoft.com/office/officeart/2005/8/layout/default"/>
    <dgm:cxn modelId="{93C80BB0-D932-4345-85F8-365545C7A274}" srcId="{EA2AC912-05F9-45F5-A4DA-9415EDE23E22}" destId="{BB6FB2FF-D0FC-4586-8902-D46565DAE7F9}" srcOrd="1" destOrd="0" parTransId="{53B86270-753C-4706-8127-23D4AD9A97EF}" sibTransId="{5FE3EE58-35E4-4260-BD6D-F00EE7F9C91A}"/>
    <dgm:cxn modelId="{92AA8BC2-82DB-4232-9253-2D8C4878AF33}" srcId="{EA2AC912-05F9-45F5-A4DA-9415EDE23E22}" destId="{CD208B93-7269-4471-A2AC-0A5D5D907780}" srcOrd="6" destOrd="0" parTransId="{F1B3E40A-7249-46A2-958B-A71140A3A242}" sibTransId="{541DBF74-AFE5-4F15-876C-7DD3E603690E}"/>
    <dgm:cxn modelId="{62732AF1-7EB4-4253-9331-CF2C494E328D}" srcId="{EA2AC912-05F9-45F5-A4DA-9415EDE23E22}" destId="{35A65EAF-9E3A-4362-BEC8-51DB0FFA4EE5}" srcOrd="2" destOrd="0" parTransId="{6ECDD647-9CE7-434D-9BF0-A6CAF06E6CD3}" sibTransId="{9F37F34C-D886-4F75-8E60-3A5D05988B16}"/>
    <dgm:cxn modelId="{C0724AF2-043D-4533-BBDD-6897714BA763}" type="presOf" srcId="{8D5D3420-F195-437A-9B40-A98A5E2FD321}" destId="{8E6DA005-7991-4A4F-AFC4-52F02D158AB0}" srcOrd="0" destOrd="0" presId="urn:microsoft.com/office/officeart/2005/8/layout/default"/>
    <dgm:cxn modelId="{6012DAF9-4853-46F1-A37C-11FEF1F05237}" type="presOf" srcId="{BB6FB2FF-D0FC-4586-8902-D46565DAE7F9}" destId="{73A0779B-52CD-41FA-93D4-46342ADE0222}" srcOrd="0" destOrd="0" presId="urn:microsoft.com/office/officeart/2005/8/layout/default"/>
    <dgm:cxn modelId="{4EB2FF32-BFD2-4A14-833A-362A973F57A1}" type="presParOf" srcId="{0BDAFA65-5C62-4687-9024-B67333D2F1DD}" destId="{6A2FD798-E675-4D33-8CC9-FDA81099DAFF}" srcOrd="0" destOrd="0" presId="urn:microsoft.com/office/officeart/2005/8/layout/default"/>
    <dgm:cxn modelId="{C25F979D-02EC-4E57-8995-3C0EA063F007}" type="presParOf" srcId="{0BDAFA65-5C62-4687-9024-B67333D2F1DD}" destId="{E817F5BB-2CC5-4F4C-AF2B-5DD9C496FF4C}" srcOrd="1" destOrd="0" presId="urn:microsoft.com/office/officeart/2005/8/layout/default"/>
    <dgm:cxn modelId="{252230C6-8840-4825-A741-0ABC314276AA}" type="presParOf" srcId="{0BDAFA65-5C62-4687-9024-B67333D2F1DD}" destId="{73A0779B-52CD-41FA-93D4-46342ADE0222}" srcOrd="2" destOrd="0" presId="urn:microsoft.com/office/officeart/2005/8/layout/default"/>
    <dgm:cxn modelId="{27225DD8-6FFA-443F-BAFB-795C829C225F}" type="presParOf" srcId="{0BDAFA65-5C62-4687-9024-B67333D2F1DD}" destId="{1C6800EA-B744-49FF-B42E-A768904976D9}" srcOrd="3" destOrd="0" presId="urn:microsoft.com/office/officeart/2005/8/layout/default"/>
    <dgm:cxn modelId="{859EA99C-98C6-4FBE-BD48-3E5CACF353D5}" type="presParOf" srcId="{0BDAFA65-5C62-4687-9024-B67333D2F1DD}" destId="{41520371-A6D0-4E84-89B5-A7A7F34BFE07}" srcOrd="4" destOrd="0" presId="urn:microsoft.com/office/officeart/2005/8/layout/default"/>
    <dgm:cxn modelId="{B7D7EA7E-A002-4F96-85AE-6B728EBB8400}" type="presParOf" srcId="{0BDAFA65-5C62-4687-9024-B67333D2F1DD}" destId="{E352AA32-7730-4254-8551-6E88C85A4F58}" srcOrd="5" destOrd="0" presId="urn:microsoft.com/office/officeart/2005/8/layout/default"/>
    <dgm:cxn modelId="{0B971A52-5ED3-444C-AF45-DE8010C6EAF4}" type="presParOf" srcId="{0BDAFA65-5C62-4687-9024-B67333D2F1DD}" destId="{8E6DA005-7991-4A4F-AFC4-52F02D158AB0}" srcOrd="6" destOrd="0" presId="urn:microsoft.com/office/officeart/2005/8/layout/default"/>
    <dgm:cxn modelId="{6D316D3D-5808-4CF4-A43E-9B832E2DE073}" type="presParOf" srcId="{0BDAFA65-5C62-4687-9024-B67333D2F1DD}" destId="{3DBE7EB3-31B8-4EE5-8AD0-9D0E4270AB2A}" srcOrd="7" destOrd="0" presId="urn:microsoft.com/office/officeart/2005/8/layout/default"/>
    <dgm:cxn modelId="{183CEBFD-41B0-4150-A4BD-016C44B07D15}" type="presParOf" srcId="{0BDAFA65-5C62-4687-9024-B67333D2F1DD}" destId="{BB701946-44DE-42B0-B550-D645BC9D9AD6}" srcOrd="8" destOrd="0" presId="urn:microsoft.com/office/officeart/2005/8/layout/default"/>
    <dgm:cxn modelId="{7CF09A99-75FB-4EF9-839B-B2BAE45C094C}" type="presParOf" srcId="{0BDAFA65-5C62-4687-9024-B67333D2F1DD}" destId="{06166D82-5A3D-4C69-B317-0090E65A8146}" srcOrd="9" destOrd="0" presId="urn:microsoft.com/office/officeart/2005/8/layout/default"/>
    <dgm:cxn modelId="{40CFDF61-2B96-4904-B59D-A58E39F0281E}" type="presParOf" srcId="{0BDAFA65-5C62-4687-9024-B67333D2F1DD}" destId="{691B7A4D-95C7-472E-AC8D-686AEB1A573C}" srcOrd="10" destOrd="0" presId="urn:microsoft.com/office/officeart/2005/8/layout/default"/>
    <dgm:cxn modelId="{50278BA9-FD9F-4C09-BA7B-A4F79E442E9E}" type="presParOf" srcId="{0BDAFA65-5C62-4687-9024-B67333D2F1DD}" destId="{A8C348AD-10E4-49E9-ADAC-AE586890AA5A}" srcOrd="11" destOrd="0" presId="urn:microsoft.com/office/officeart/2005/8/layout/default"/>
    <dgm:cxn modelId="{F3B65800-1EA0-4B34-8473-E74422EF2544}" type="presParOf" srcId="{0BDAFA65-5C62-4687-9024-B67333D2F1DD}" destId="{DA1EEB2F-1DEE-4309-AA2F-24D9AD948F36}" srcOrd="12" destOrd="0" presId="urn:microsoft.com/office/officeart/2005/8/layout/default"/>
    <dgm:cxn modelId="{A547B219-FA03-491A-BB58-9607DCE837BF}" type="presParOf" srcId="{0BDAFA65-5C62-4687-9024-B67333D2F1DD}" destId="{D943ED28-5948-4673-81BF-0B56F88AC0CA}" srcOrd="13" destOrd="0" presId="urn:microsoft.com/office/officeart/2005/8/layout/default"/>
    <dgm:cxn modelId="{2182169E-9496-439A-AA1E-3583AD0B7637}" type="presParOf" srcId="{0BDAFA65-5C62-4687-9024-B67333D2F1DD}" destId="{4C7F7D37-361E-4597-8C47-6241B0C93AC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F5AD2-E40C-4889-81D8-B2810EAEFC45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E1D49-2A66-45D3-B4F2-CE32F25F9489}">
      <dsp:nvSpPr>
        <dsp:cNvPr id="0" name=""/>
        <dsp:cNvSpPr/>
      </dsp:nvSpPr>
      <dsp:spPr>
        <a:xfrm>
          <a:off x="0" y="1219199"/>
          <a:ext cx="1962150" cy="1625600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Programación Multianual de bienes, servicios y obras.</a:t>
          </a:r>
          <a:endParaRPr lang="es-PE" sz="1900" kern="1200" dirty="0"/>
        </a:p>
      </dsp:txBody>
      <dsp:txXfrm>
        <a:off x="79355" y="1298554"/>
        <a:ext cx="1803440" cy="1466890"/>
      </dsp:txXfrm>
    </dsp:sp>
    <dsp:sp modelId="{4FE21830-73E7-4FB0-961D-1BAE7CD8319E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Gestión de las Adquisiciones</a:t>
          </a:r>
          <a:endParaRPr lang="es-PE" sz="1900" kern="1200" dirty="0"/>
        </a:p>
      </dsp:txBody>
      <dsp:txXfrm>
        <a:off x="2146280" y="1298554"/>
        <a:ext cx="1803440" cy="1466890"/>
      </dsp:txXfrm>
    </dsp:sp>
    <dsp:sp modelId="{4ACE560D-6055-4FCA-84DF-664BC138F545}">
      <dsp:nvSpPr>
        <dsp:cNvPr id="0" name=""/>
        <dsp:cNvSpPr/>
      </dsp:nvSpPr>
      <dsp:spPr>
        <a:xfrm>
          <a:off x="4121812" y="1219199"/>
          <a:ext cx="1962150" cy="162560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Administración de bienes</a:t>
          </a:r>
          <a:endParaRPr lang="es-PE" sz="1900" kern="1200" dirty="0"/>
        </a:p>
      </dsp:txBody>
      <dsp:txXfrm>
        <a:off x="4201167" y="1298554"/>
        <a:ext cx="1803440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B0BBC-13A7-4AA8-8D5A-412B7E47E9D6}">
      <dsp:nvSpPr>
        <dsp:cNvPr id="0" name=""/>
        <dsp:cNvSpPr/>
      </dsp:nvSpPr>
      <dsp:spPr>
        <a:xfrm>
          <a:off x="5330" y="0"/>
          <a:ext cx="1593087" cy="803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Century Gothic" panose="020B0502020202020204" pitchFamily="34" charset="0"/>
            </a:rPr>
            <a:t> 1 AÑO</a:t>
          </a:r>
          <a:endParaRPr lang="es-PE" sz="1600" kern="1200" dirty="0">
            <a:latin typeface="Century Gothic" panose="020B0502020202020204" pitchFamily="34" charset="0"/>
          </a:endParaRPr>
        </a:p>
      </dsp:txBody>
      <dsp:txXfrm>
        <a:off x="28849" y="23519"/>
        <a:ext cx="1546049" cy="755972"/>
      </dsp:txXfrm>
    </dsp:sp>
    <dsp:sp modelId="{13AE0255-B8E4-4281-BAF5-5436F436C0FF}">
      <dsp:nvSpPr>
        <dsp:cNvPr id="0" name=""/>
        <dsp:cNvSpPr/>
      </dsp:nvSpPr>
      <dsp:spPr>
        <a:xfrm>
          <a:off x="1757726" y="203962"/>
          <a:ext cx="337734" cy="395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600" kern="1200">
            <a:latin typeface="Century Gothic" panose="020B0502020202020204" pitchFamily="34" charset="0"/>
          </a:endParaRPr>
        </a:p>
      </dsp:txBody>
      <dsp:txXfrm>
        <a:off x="1757726" y="282979"/>
        <a:ext cx="236414" cy="237051"/>
      </dsp:txXfrm>
    </dsp:sp>
    <dsp:sp modelId="{511D2C79-3A4B-41EC-B35C-4CC3AF09C5BC}">
      <dsp:nvSpPr>
        <dsp:cNvPr id="0" name=""/>
        <dsp:cNvSpPr/>
      </dsp:nvSpPr>
      <dsp:spPr>
        <a:xfrm>
          <a:off x="2235652" y="0"/>
          <a:ext cx="1593087" cy="803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Century Gothic" panose="020B0502020202020204" pitchFamily="34" charset="0"/>
            </a:rPr>
            <a:t>2 AÑO</a:t>
          </a:r>
          <a:endParaRPr lang="es-PE" sz="1600" kern="1200" dirty="0">
            <a:latin typeface="Century Gothic" panose="020B0502020202020204" pitchFamily="34" charset="0"/>
          </a:endParaRPr>
        </a:p>
      </dsp:txBody>
      <dsp:txXfrm>
        <a:off x="2259171" y="23519"/>
        <a:ext cx="1546049" cy="755972"/>
      </dsp:txXfrm>
    </dsp:sp>
    <dsp:sp modelId="{2B7E4263-B4A7-4A69-8399-FB1D77529425}">
      <dsp:nvSpPr>
        <dsp:cNvPr id="0" name=""/>
        <dsp:cNvSpPr/>
      </dsp:nvSpPr>
      <dsp:spPr>
        <a:xfrm>
          <a:off x="3988049" y="203962"/>
          <a:ext cx="337734" cy="395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600" kern="1200">
            <a:latin typeface="Century Gothic" panose="020B0502020202020204" pitchFamily="34" charset="0"/>
          </a:endParaRPr>
        </a:p>
      </dsp:txBody>
      <dsp:txXfrm>
        <a:off x="3988049" y="282979"/>
        <a:ext cx="236414" cy="237051"/>
      </dsp:txXfrm>
    </dsp:sp>
    <dsp:sp modelId="{28F62C4F-B859-4719-8D86-461C0488FCBB}">
      <dsp:nvSpPr>
        <dsp:cNvPr id="0" name=""/>
        <dsp:cNvSpPr/>
      </dsp:nvSpPr>
      <dsp:spPr>
        <a:xfrm>
          <a:off x="4465975" y="0"/>
          <a:ext cx="1593087" cy="803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Century Gothic" panose="020B0502020202020204" pitchFamily="34" charset="0"/>
            </a:rPr>
            <a:t>3 AÑO</a:t>
          </a:r>
          <a:endParaRPr lang="es-PE" sz="1600" kern="1200" dirty="0">
            <a:latin typeface="Century Gothic" panose="020B0502020202020204" pitchFamily="34" charset="0"/>
          </a:endParaRPr>
        </a:p>
      </dsp:txBody>
      <dsp:txXfrm>
        <a:off x="4489494" y="23519"/>
        <a:ext cx="1546049" cy="7559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C37C1-8259-4EB0-9F84-E4975DAB5FD6}">
      <dsp:nvSpPr>
        <dsp:cNvPr id="0" name=""/>
        <dsp:cNvSpPr/>
      </dsp:nvSpPr>
      <dsp:spPr>
        <a:xfrm>
          <a:off x="506640" y="2327"/>
          <a:ext cx="1690148" cy="101408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latin typeface="Century Gothic" panose="020B0502020202020204" pitchFamily="34" charset="0"/>
            </a:rPr>
            <a:t>Requerimiento</a:t>
          </a:r>
        </a:p>
      </dsp:txBody>
      <dsp:txXfrm>
        <a:off x="506640" y="2327"/>
        <a:ext cx="1690148" cy="1014089"/>
      </dsp:txXfrm>
    </dsp:sp>
    <dsp:sp modelId="{7D70E338-BAE7-4B59-AC72-8EA4C7D08F3D}">
      <dsp:nvSpPr>
        <dsp:cNvPr id="0" name=""/>
        <dsp:cNvSpPr/>
      </dsp:nvSpPr>
      <dsp:spPr>
        <a:xfrm>
          <a:off x="2365803" y="2327"/>
          <a:ext cx="1690148" cy="101408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latin typeface="Century Gothic" panose="020B0502020202020204" pitchFamily="34" charset="0"/>
            </a:rPr>
            <a:t>Fórmulas de reajuste</a:t>
          </a:r>
        </a:p>
      </dsp:txBody>
      <dsp:txXfrm>
        <a:off x="2365803" y="2327"/>
        <a:ext cx="1690148" cy="1014089"/>
      </dsp:txXfrm>
    </dsp:sp>
    <dsp:sp modelId="{4CFBD0BA-C65E-4E55-AD4A-475170F4E96A}">
      <dsp:nvSpPr>
        <dsp:cNvPr id="0" name=""/>
        <dsp:cNvSpPr/>
      </dsp:nvSpPr>
      <dsp:spPr>
        <a:xfrm>
          <a:off x="4224967" y="2327"/>
          <a:ext cx="1690148" cy="101408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latin typeface="Century Gothic" panose="020B0502020202020204" pitchFamily="34" charset="0"/>
            </a:rPr>
            <a:t>Tipo de procedimiento de selección.</a:t>
          </a:r>
        </a:p>
      </dsp:txBody>
      <dsp:txXfrm>
        <a:off x="4224967" y="2327"/>
        <a:ext cx="1690148" cy="1014089"/>
      </dsp:txXfrm>
    </dsp:sp>
    <dsp:sp modelId="{039A4DCA-C9BB-4B13-B321-B056E4609443}">
      <dsp:nvSpPr>
        <dsp:cNvPr id="0" name=""/>
        <dsp:cNvSpPr/>
      </dsp:nvSpPr>
      <dsp:spPr>
        <a:xfrm>
          <a:off x="6084131" y="2327"/>
          <a:ext cx="1690148" cy="1014089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latin typeface="Century Gothic" panose="020B0502020202020204" pitchFamily="34" charset="0"/>
            </a:rPr>
            <a:t>Certificación Presupuestal.</a:t>
          </a:r>
        </a:p>
      </dsp:txBody>
      <dsp:txXfrm>
        <a:off x="6084131" y="2327"/>
        <a:ext cx="1690148" cy="1014089"/>
      </dsp:txXfrm>
    </dsp:sp>
    <dsp:sp modelId="{855F8EC7-1358-411A-85A8-7FBED38834ED}">
      <dsp:nvSpPr>
        <dsp:cNvPr id="0" name=""/>
        <dsp:cNvSpPr/>
      </dsp:nvSpPr>
      <dsp:spPr>
        <a:xfrm>
          <a:off x="506640" y="1185431"/>
          <a:ext cx="1690148" cy="101408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latin typeface="Century Gothic" panose="020B0502020202020204" pitchFamily="34" charset="0"/>
            </a:rPr>
            <a:t>Resumen Ejecutivo.</a:t>
          </a:r>
        </a:p>
      </dsp:txBody>
      <dsp:txXfrm>
        <a:off x="506640" y="1185431"/>
        <a:ext cx="1690148" cy="1014089"/>
      </dsp:txXfrm>
    </dsp:sp>
    <dsp:sp modelId="{E6DC951B-EE5D-40C9-8E0E-7A957F2B229B}">
      <dsp:nvSpPr>
        <dsp:cNvPr id="0" name=""/>
        <dsp:cNvSpPr/>
      </dsp:nvSpPr>
      <dsp:spPr>
        <a:xfrm>
          <a:off x="2365803" y="1185431"/>
          <a:ext cx="1690148" cy="101408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latin typeface="Century Gothic" panose="020B0502020202020204" pitchFamily="34" charset="0"/>
            </a:rPr>
            <a:t>Sistema y modalidad de contratación.</a:t>
          </a:r>
        </a:p>
      </dsp:txBody>
      <dsp:txXfrm>
        <a:off x="2365803" y="1185431"/>
        <a:ext cx="1690148" cy="1014089"/>
      </dsp:txXfrm>
    </dsp:sp>
    <dsp:sp modelId="{BF5CACD9-C151-4BD0-A90B-17753B925DFD}">
      <dsp:nvSpPr>
        <dsp:cNvPr id="0" name=""/>
        <dsp:cNvSpPr/>
      </dsp:nvSpPr>
      <dsp:spPr>
        <a:xfrm>
          <a:off x="4224967" y="1185431"/>
          <a:ext cx="1690148" cy="1014089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latin typeface="Century Gothic" panose="020B0502020202020204" pitchFamily="34" charset="0"/>
            </a:rPr>
            <a:t>Sustento de entregas parciales de terreno.</a:t>
          </a:r>
        </a:p>
      </dsp:txBody>
      <dsp:txXfrm>
        <a:off x="4224967" y="1185431"/>
        <a:ext cx="1690148" cy="1014089"/>
      </dsp:txXfrm>
    </dsp:sp>
    <dsp:sp modelId="{D2E17F6B-1423-4D10-9172-3552863AABB3}">
      <dsp:nvSpPr>
        <dsp:cNvPr id="0" name=""/>
        <dsp:cNvSpPr/>
      </dsp:nvSpPr>
      <dsp:spPr>
        <a:xfrm>
          <a:off x="6084131" y="1185431"/>
          <a:ext cx="1690148" cy="1014089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latin typeface="Century Gothic" panose="020B0502020202020204" pitchFamily="34" charset="0"/>
            </a:rPr>
            <a:t>Declaración de viabilidad (Invierte Pe)</a:t>
          </a:r>
        </a:p>
      </dsp:txBody>
      <dsp:txXfrm>
        <a:off x="6084131" y="1185431"/>
        <a:ext cx="1690148" cy="1014089"/>
      </dsp:txXfrm>
    </dsp:sp>
    <dsp:sp modelId="{1723CBDD-DAA9-4551-A363-E937481126F6}">
      <dsp:nvSpPr>
        <dsp:cNvPr id="0" name=""/>
        <dsp:cNvSpPr/>
      </dsp:nvSpPr>
      <dsp:spPr>
        <a:xfrm>
          <a:off x="506640" y="2368535"/>
          <a:ext cx="1690148" cy="1014089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latin typeface="Century Gothic" panose="020B0502020202020204" pitchFamily="34" charset="0"/>
            </a:rPr>
            <a:t>Informe técnico Software.</a:t>
          </a:r>
        </a:p>
      </dsp:txBody>
      <dsp:txXfrm>
        <a:off x="506640" y="2368535"/>
        <a:ext cx="1690148" cy="1014089"/>
      </dsp:txXfrm>
    </dsp:sp>
    <dsp:sp modelId="{A14CC904-077A-41BD-9651-534CA76146D7}">
      <dsp:nvSpPr>
        <dsp:cNvPr id="0" name=""/>
        <dsp:cNvSpPr/>
      </dsp:nvSpPr>
      <dsp:spPr>
        <a:xfrm>
          <a:off x="2365803" y="2368535"/>
          <a:ext cx="1690148" cy="1014089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latin typeface="Century Gothic" panose="020B0502020202020204" pitchFamily="34" charset="0"/>
            </a:rPr>
            <a:t>Valor referencial o estimado.</a:t>
          </a:r>
        </a:p>
      </dsp:txBody>
      <dsp:txXfrm>
        <a:off x="2365803" y="2368535"/>
        <a:ext cx="1690148" cy="1014089"/>
      </dsp:txXfrm>
    </dsp:sp>
    <dsp:sp modelId="{1528BEC3-99D8-4039-A895-61152AA72A3B}">
      <dsp:nvSpPr>
        <dsp:cNvPr id="0" name=""/>
        <dsp:cNvSpPr/>
      </dsp:nvSpPr>
      <dsp:spPr>
        <a:xfrm>
          <a:off x="4224967" y="2368535"/>
          <a:ext cx="1690148" cy="101408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latin typeface="Century Gothic" panose="020B0502020202020204" pitchFamily="34" charset="0"/>
            </a:rPr>
            <a:t>Definición del paquete, lote o tramo.</a:t>
          </a:r>
        </a:p>
      </dsp:txBody>
      <dsp:txXfrm>
        <a:off x="4224967" y="2368535"/>
        <a:ext cx="1690148" cy="1014089"/>
      </dsp:txXfrm>
    </dsp:sp>
    <dsp:sp modelId="{E9BC06E1-3639-4EB3-9D6D-4442637B2F8D}">
      <dsp:nvSpPr>
        <dsp:cNvPr id="0" name=""/>
        <dsp:cNvSpPr/>
      </dsp:nvSpPr>
      <dsp:spPr>
        <a:xfrm>
          <a:off x="6084131" y="2368535"/>
          <a:ext cx="1690148" cy="1014089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latin typeface="Century Gothic" panose="020B0502020202020204" pitchFamily="34" charset="0"/>
            </a:rPr>
            <a:t>Indagaciones de mercado.</a:t>
          </a:r>
        </a:p>
      </dsp:txBody>
      <dsp:txXfrm>
        <a:off x="6084131" y="2368535"/>
        <a:ext cx="1690148" cy="1014089"/>
      </dsp:txXfrm>
    </dsp:sp>
    <dsp:sp modelId="{33EAD668-D4E9-46F2-A032-F547B534CF71}">
      <dsp:nvSpPr>
        <dsp:cNvPr id="0" name=""/>
        <dsp:cNvSpPr/>
      </dsp:nvSpPr>
      <dsp:spPr>
        <a:xfrm>
          <a:off x="3295385" y="3551639"/>
          <a:ext cx="1690148" cy="1014089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kern="1200" dirty="0">
              <a:latin typeface="Century Gothic" panose="020B0502020202020204" pitchFamily="34" charset="0"/>
            </a:rPr>
            <a:t>Estandarización. </a:t>
          </a:r>
        </a:p>
      </dsp:txBody>
      <dsp:txXfrm>
        <a:off x="3295385" y="3551639"/>
        <a:ext cx="1690148" cy="1014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F6D85-B710-4833-A188-B2F7BF6F704A}">
      <dsp:nvSpPr>
        <dsp:cNvPr id="0" name=""/>
        <dsp:cNvSpPr/>
      </dsp:nvSpPr>
      <dsp:spPr>
        <a:xfrm>
          <a:off x="2193" y="329604"/>
          <a:ext cx="1740568" cy="10443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latin typeface="Century Gothic" panose="020B0502020202020204" pitchFamily="34" charset="0"/>
            </a:rPr>
            <a:t>No marcas</a:t>
          </a:r>
        </a:p>
      </dsp:txBody>
      <dsp:txXfrm>
        <a:off x="2193" y="329604"/>
        <a:ext cx="1740568" cy="1044341"/>
      </dsp:txXfrm>
    </dsp:sp>
    <dsp:sp modelId="{0823C4BF-B067-4465-A2A9-6A9D6787CF34}">
      <dsp:nvSpPr>
        <dsp:cNvPr id="0" name=""/>
        <dsp:cNvSpPr/>
      </dsp:nvSpPr>
      <dsp:spPr>
        <a:xfrm>
          <a:off x="1916819" y="329604"/>
          <a:ext cx="1740568" cy="10443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latin typeface="Century Gothic" panose="020B0502020202020204" pitchFamily="34" charset="0"/>
            </a:rPr>
            <a:t>Lo elabora el área usuaria </a:t>
          </a:r>
        </a:p>
      </dsp:txBody>
      <dsp:txXfrm>
        <a:off x="1916819" y="329604"/>
        <a:ext cx="1740568" cy="1044341"/>
      </dsp:txXfrm>
    </dsp:sp>
    <dsp:sp modelId="{6AC39142-B56B-4825-8308-7F4052AF6FBD}">
      <dsp:nvSpPr>
        <dsp:cNvPr id="0" name=""/>
        <dsp:cNvSpPr/>
      </dsp:nvSpPr>
      <dsp:spPr>
        <a:xfrm>
          <a:off x="3831444" y="329604"/>
          <a:ext cx="1740568" cy="10443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b="1" kern="1200" dirty="0">
              <a:latin typeface="Century Gothic" panose="020B0502020202020204" pitchFamily="34" charset="0"/>
              <a:cs typeface="Arial" panose="020B0604020202020204" pitchFamily="34" charset="0"/>
            </a:rPr>
            <a:t>No incluye exigencias desproporcionadas, irrazonables e innecesarias que limiten la competencia.</a:t>
          </a:r>
        </a:p>
      </dsp:txBody>
      <dsp:txXfrm>
        <a:off x="3831444" y="329604"/>
        <a:ext cx="1740568" cy="1044341"/>
      </dsp:txXfrm>
    </dsp:sp>
    <dsp:sp modelId="{6754ABC6-905C-4254-B3E9-1726FB6565DE}">
      <dsp:nvSpPr>
        <dsp:cNvPr id="0" name=""/>
        <dsp:cNvSpPr/>
      </dsp:nvSpPr>
      <dsp:spPr>
        <a:xfrm>
          <a:off x="5746069" y="329604"/>
          <a:ext cx="1740568" cy="10443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latin typeface="Century Gothic" panose="020B0502020202020204" pitchFamily="34" charset="0"/>
            </a:rPr>
            <a:t>Incluye prestaciones accesorias </a:t>
          </a:r>
        </a:p>
      </dsp:txBody>
      <dsp:txXfrm>
        <a:off x="5746069" y="329604"/>
        <a:ext cx="1740568" cy="1044341"/>
      </dsp:txXfrm>
    </dsp:sp>
    <dsp:sp modelId="{AA3E4383-F0F7-4D8F-A065-32D05CA80B9A}">
      <dsp:nvSpPr>
        <dsp:cNvPr id="0" name=""/>
        <dsp:cNvSpPr/>
      </dsp:nvSpPr>
      <dsp:spPr>
        <a:xfrm>
          <a:off x="959506" y="1548002"/>
          <a:ext cx="1740568" cy="10443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latin typeface="Century Gothic" panose="020B0502020202020204" pitchFamily="34" charset="0"/>
            </a:rPr>
            <a:t>Puede alinearse a NTP</a:t>
          </a:r>
        </a:p>
      </dsp:txBody>
      <dsp:txXfrm>
        <a:off x="959506" y="1548002"/>
        <a:ext cx="1740568" cy="1044341"/>
      </dsp:txXfrm>
    </dsp:sp>
    <dsp:sp modelId="{588379D6-9004-4EE1-BBEF-46342206187D}">
      <dsp:nvSpPr>
        <dsp:cNvPr id="0" name=""/>
        <dsp:cNvSpPr/>
      </dsp:nvSpPr>
      <dsp:spPr>
        <a:xfrm>
          <a:off x="2874131" y="1548002"/>
          <a:ext cx="1740568" cy="10443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b="1" kern="1200" dirty="0">
              <a:latin typeface="Century Gothic" panose="020B0502020202020204" pitchFamily="34" charset="0"/>
              <a:cs typeface="Arial" pitchFamily="34" charset="0"/>
            </a:rPr>
            <a:t>Incluye exigencias previstas en leyes, reglamentos técnicos, normas metrológicas y/o sanitarias y demás normas obligatorias</a:t>
          </a:r>
          <a:endParaRPr lang="en-US" sz="1100" b="1" kern="1200" dirty="0">
            <a:latin typeface="Century Gothic" panose="020B0502020202020204" pitchFamily="34" charset="0"/>
          </a:endParaRPr>
        </a:p>
      </dsp:txBody>
      <dsp:txXfrm>
        <a:off x="2874131" y="1548002"/>
        <a:ext cx="1740568" cy="1044341"/>
      </dsp:txXfrm>
    </dsp:sp>
    <dsp:sp modelId="{C6DB7F12-BB46-4E10-B978-EAAF69A38EAC}">
      <dsp:nvSpPr>
        <dsp:cNvPr id="0" name=""/>
        <dsp:cNvSpPr/>
      </dsp:nvSpPr>
      <dsp:spPr>
        <a:xfrm>
          <a:off x="4788757" y="1548002"/>
          <a:ext cx="1740568" cy="10443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b="1" kern="1200" dirty="0">
              <a:latin typeface="Century Gothic" panose="020B0502020202020204" pitchFamily="34" charset="0"/>
              <a:cs typeface="Arial" pitchFamily="34" charset="0"/>
            </a:rPr>
            <a:t>Puede mejorarse, actualizarse o perfeccionarse </a:t>
          </a:r>
          <a:endParaRPr lang="en-US" sz="1100" b="1" kern="1200" dirty="0">
            <a:latin typeface="Century Gothic" panose="020B0502020202020204" pitchFamily="34" charset="0"/>
          </a:endParaRPr>
        </a:p>
      </dsp:txBody>
      <dsp:txXfrm>
        <a:off x="4788757" y="1548002"/>
        <a:ext cx="1740568" cy="1044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8E9A7-4F87-41E9-8AEE-C634C4D56C5D}">
      <dsp:nvSpPr>
        <dsp:cNvPr id="0" name=""/>
        <dsp:cNvSpPr/>
      </dsp:nvSpPr>
      <dsp:spPr>
        <a:xfrm>
          <a:off x="203701" y="-483447"/>
          <a:ext cx="8099297" cy="4206613"/>
        </a:xfrm>
        <a:prstGeom prst="leftRightRibb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073D8-2A09-464A-BEC0-6A1999610755}">
      <dsp:nvSpPr>
        <dsp:cNvPr id="0" name=""/>
        <dsp:cNvSpPr/>
      </dsp:nvSpPr>
      <dsp:spPr>
        <a:xfrm>
          <a:off x="1284132" y="424650"/>
          <a:ext cx="2672768" cy="15874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itchFamily="34" charset="0"/>
            </a:rPr>
            <a:t>Llave en mano: (…). Tratándose de obras, el postor oferta en conjunto la construcción, equipamiento y montaje hasta la puesta en servicio y, </a:t>
          </a:r>
          <a:r>
            <a:rPr lang="es-ES" sz="1200" kern="1200" dirty="0">
              <a:solidFill>
                <a:srgbClr val="FF0000"/>
              </a:solidFill>
              <a:latin typeface="Century Gothic" panose="020B0502020202020204" pitchFamily="34" charset="0"/>
              <a:cs typeface="Arial" pitchFamily="34" charset="0"/>
            </a:rPr>
            <a:t>de ser el caso, la elaboración del expediente técnico y/o</a:t>
          </a:r>
          <a:r>
            <a:rPr lang="es-ES" sz="1200" kern="1200" dirty="0">
              <a:latin typeface="Century Gothic" panose="020B0502020202020204" pitchFamily="34" charset="0"/>
              <a:cs typeface="Arial" pitchFamily="34" charset="0"/>
            </a:rPr>
            <a:t> </a:t>
          </a:r>
          <a:r>
            <a:rPr lang="es-ES" sz="1200" b="1" kern="1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itchFamily="34" charset="0"/>
            </a:rPr>
            <a:t>la operación asistida de la obra. </a:t>
          </a:r>
        </a:p>
      </dsp:txBody>
      <dsp:txXfrm>
        <a:off x="1284132" y="424650"/>
        <a:ext cx="2672768" cy="1587462"/>
      </dsp:txXfrm>
    </dsp:sp>
    <dsp:sp modelId="{F7EE538A-41F0-4DEA-B976-81F23324EB22}">
      <dsp:nvSpPr>
        <dsp:cNvPr id="0" name=""/>
        <dsp:cNvSpPr/>
      </dsp:nvSpPr>
      <dsp:spPr>
        <a:xfrm>
          <a:off x="4186711" y="1245687"/>
          <a:ext cx="3158726" cy="15874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Concurso oferta: </a:t>
          </a:r>
          <a:r>
            <a:rPr lang="es-ES" sz="1200" kern="1200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rPr>
            <a:t>Cuando el postor oferta la elaboración del expediente técnico y ejecución de la obra. Esta modalidad solo puede aplicarse en la ejecución de obras que se convoquen bajo el sistema a suma alzada y siempre que el presupuesto estimado del proyecto o valor referencial corresponda a una Licitación Pública. </a:t>
          </a:r>
        </a:p>
      </dsp:txBody>
      <dsp:txXfrm>
        <a:off x="4186711" y="1245687"/>
        <a:ext cx="3158726" cy="15874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64F74-0366-4229-8D80-8B7A32847159}">
      <dsp:nvSpPr>
        <dsp:cNvPr id="0" name=""/>
        <dsp:cNvSpPr/>
      </dsp:nvSpPr>
      <dsp:spPr>
        <a:xfrm>
          <a:off x="1080515" y="527"/>
          <a:ext cx="1439808" cy="719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latin typeface="Century Gothic" panose="020B0502020202020204" pitchFamily="34" charset="0"/>
              <a:cs typeface="Arial" pitchFamily="34" charset="0"/>
            </a:rPr>
            <a:t>Comité de Selección</a:t>
          </a:r>
        </a:p>
      </dsp:txBody>
      <dsp:txXfrm>
        <a:off x="1101600" y="21612"/>
        <a:ext cx="1397638" cy="677734"/>
      </dsp:txXfrm>
    </dsp:sp>
    <dsp:sp modelId="{A13BDDAB-2100-424C-A5BB-056B8C6362F1}">
      <dsp:nvSpPr>
        <dsp:cNvPr id="0" name=""/>
        <dsp:cNvSpPr/>
      </dsp:nvSpPr>
      <dsp:spPr>
        <a:xfrm>
          <a:off x="1224496" y="720431"/>
          <a:ext cx="143980" cy="539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928"/>
              </a:lnTo>
              <a:lnTo>
                <a:pt x="143980" y="5399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191B1-2BD3-4CF4-9E51-AA1DD8DF53BD}">
      <dsp:nvSpPr>
        <dsp:cNvPr id="0" name=""/>
        <dsp:cNvSpPr/>
      </dsp:nvSpPr>
      <dsp:spPr>
        <a:xfrm>
          <a:off x="1368477" y="900407"/>
          <a:ext cx="1151846" cy="719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Century Gothic" panose="020B0502020202020204" pitchFamily="34" charset="0"/>
              <a:cs typeface="Arial" pitchFamily="34" charset="0"/>
            </a:rPr>
            <a:t>LP</a:t>
          </a:r>
        </a:p>
      </dsp:txBody>
      <dsp:txXfrm>
        <a:off x="1389562" y="921492"/>
        <a:ext cx="1109676" cy="677734"/>
      </dsp:txXfrm>
    </dsp:sp>
    <dsp:sp modelId="{3E638131-729A-4D77-A525-41B375DEAFB6}">
      <dsp:nvSpPr>
        <dsp:cNvPr id="0" name=""/>
        <dsp:cNvSpPr/>
      </dsp:nvSpPr>
      <dsp:spPr>
        <a:xfrm>
          <a:off x="1224496" y="720431"/>
          <a:ext cx="143980" cy="1439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808"/>
              </a:lnTo>
              <a:lnTo>
                <a:pt x="143980" y="14398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B9229-F9F3-465B-9B81-8724651E1950}">
      <dsp:nvSpPr>
        <dsp:cNvPr id="0" name=""/>
        <dsp:cNvSpPr/>
      </dsp:nvSpPr>
      <dsp:spPr>
        <a:xfrm>
          <a:off x="1368477" y="1800287"/>
          <a:ext cx="1151846" cy="719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Century Gothic" panose="020B0502020202020204" pitchFamily="34" charset="0"/>
              <a:cs typeface="Arial" pitchFamily="34" charset="0"/>
            </a:rPr>
            <a:t>CP</a:t>
          </a:r>
        </a:p>
      </dsp:txBody>
      <dsp:txXfrm>
        <a:off x="1389562" y="1821372"/>
        <a:ext cx="1109676" cy="677734"/>
      </dsp:txXfrm>
    </dsp:sp>
    <dsp:sp modelId="{DAEF431A-C534-47FE-8719-EC0BFFC4E1F1}">
      <dsp:nvSpPr>
        <dsp:cNvPr id="0" name=""/>
        <dsp:cNvSpPr/>
      </dsp:nvSpPr>
      <dsp:spPr>
        <a:xfrm>
          <a:off x="1224496" y="720431"/>
          <a:ext cx="143980" cy="2339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9688"/>
              </a:lnTo>
              <a:lnTo>
                <a:pt x="143980" y="23396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4E8C4-0CFC-40DB-904D-20796E69CFA7}">
      <dsp:nvSpPr>
        <dsp:cNvPr id="0" name=""/>
        <dsp:cNvSpPr/>
      </dsp:nvSpPr>
      <dsp:spPr>
        <a:xfrm>
          <a:off x="1368477" y="2700168"/>
          <a:ext cx="1151846" cy="719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Century Gothic" panose="020B0502020202020204" pitchFamily="34" charset="0"/>
              <a:cs typeface="Arial" pitchFamily="34" charset="0"/>
            </a:rPr>
            <a:t>SCI</a:t>
          </a:r>
        </a:p>
      </dsp:txBody>
      <dsp:txXfrm>
        <a:off x="1389562" y="2721253"/>
        <a:ext cx="1109676" cy="677734"/>
      </dsp:txXfrm>
    </dsp:sp>
    <dsp:sp modelId="{465842E3-5104-4B36-899C-E6CE04BBF094}">
      <dsp:nvSpPr>
        <dsp:cNvPr id="0" name=""/>
        <dsp:cNvSpPr/>
      </dsp:nvSpPr>
      <dsp:spPr>
        <a:xfrm>
          <a:off x="2880276" y="527"/>
          <a:ext cx="1439808" cy="719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latin typeface="Century Gothic" panose="020B0502020202020204" pitchFamily="34" charset="0"/>
              <a:cs typeface="Arial" pitchFamily="34" charset="0"/>
            </a:rPr>
            <a:t>OEC</a:t>
          </a:r>
        </a:p>
      </dsp:txBody>
      <dsp:txXfrm>
        <a:off x="2901361" y="21612"/>
        <a:ext cx="1397638" cy="677734"/>
      </dsp:txXfrm>
    </dsp:sp>
    <dsp:sp modelId="{67E3AC8E-239C-46AA-9485-F65613D552BA}">
      <dsp:nvSpPr>
        <dsp:cNvPr id="0" name=""/>
        <dsp:cNvSpPr/>
      </dsp:nvSpPr>
      <dsp:spPr>
        <a:xfrm>
          <a:off x="3024256" y="720431"/>
          <a:ext cx="143980" cy="539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928"/>
              </a:lnTo>
              <a:lnTo>
                <a:pt x="143980" y="5399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B8A95-0B6B-47E7-96DD-4C0024857F5B}">
      <dsp:nvSpPr>
        <dsp:cNvPr id="0" name=""/>
        <dsp:cNvSpPr/>
      </dsp:nvSpPr>
      <dsp:spPr>
        <a:xfrm>
          <a:off x="3168237" y="900407"/>
          <a:ext cx="1151846" cy="719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Century Gothic" panose="020B0502020202020204" pitchFamily="34" charset="0"/>
              <a:cs typeface="Arial" pitchFamily="34" charset="0"/>
            </a:rPr>
            <a:t>AS </a:t>
          </a:r>
          <a:endParaRPr lang="es-MX" sz="1100" kern="1200" dirty="0">
            <a:latin typeface="Century Gothic" panose="020B0502020202020204" pitchFamily="34" charset="0"/>
          </a:endParaRPr>
        </a:p>
      </dsp:txBody>
      <dsp:txXfrm>
        <a:off x="3189322" y="921492"/>
        <a:ext cx="1109676" cy="677734"/>
      </dsp:txXfrm>
    </dsp:sp>
    <dsp:sp modelId="{1C4705EB-0B2F-4B5A-8E6F-9A5A6D9845DE}">
      <dsp:nvSpPr>
        <dsp:cNvPr id="0" name=""/>
        <dsp:cNvSpPr/>
      </dsp:nvSpPr>
      <dsp:spPr>
        <a:xfrm>
          <a:off x="3024256" y="720431"/>
          <a:ext cx="143980" cy="1439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808"/>
              </a:lnTo>
              <a:lnTo>
                <a:pt x="143980" y="14398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173E8-864B-4903-918E-9CA79A4D2DA1}">
      <dsp:nvSpPr>
        <dsp:cNvPr id="0" name=""/>
        <dsp:cNvSpPr/>
      </dsp:nvSpPr>
      <dsp:spPr>
        <a:xfrm>
          <a:off x="3168237" y="1800287"/>
          <a:ext cx="1151846" cy="719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Century Gothic" panose="020B0502020202020204" pitchFamily="34" charset="0"/>
              <a:cs typeface="Arial" pitchFamily="34" charset="0"/>
            </a:rPr>
            <a:t>SIE</a:t>
          </a:r>
        </a:p>
      </dsp:txBody>
      <dsp:txXfrm>
        <a:off x="3189322" y="1821372"/>
        <a:ext cx="1109676" cy="677734"/>
      </dsp:txXfrm>
    </dsp:sp>
    <dsp:sp modelId="{A0BD2FE0-3F1D-47D6-8D89-96A580F05918}">
      <dsp:nvSpPr>
        <dsp:cNvPr id="0" name=""/>
        <dsp:cNvSpPr/>
      </dsp:nvSpPr>
      <dsp:spPr>
        <a:xfrm>
          <a:off x="3024256" y="720431"/>
          <a:ext cx="143980" cy="2339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9688"/>
              </a:lnTo>
              <a:lnTo>
                <a:pt x="143980" y="23396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8DA58-4FEB-4B0C-9097-91365CF49D88}">
      <dsp:nvSpPr>
        <dsp:cNvPr id="0" name=""/>
        <dsp:cNvSpPr/>
      </dsp:nvSpPr>
      <dsp:spPr>
        <a:xfrm>
          <a:off x="3168237" y="2700168"/>
          <a:ext cx="1151846" cy="719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Century Gothic" panose="020B0502020202020204" pitchFamily="34" charset="0"/>
              <a:cs typeface="Arial" pitchFamily="34" charset="0"/>
            </a:rPr>
            <a:t>Comparación de Precios</a:t>
          </a:r>
        </a:p>
      </dsp:txBody>
      <dsp:txXfrm>
        <a:off x="3189322" y="2721253"/>
        <a:ext cx="1109676" cy="677734"/>
      </dsp:txXfrm>
    </dsp:sp>
    <dsp:sp modelId="{544B0ABF-051F-45D2-B0DE-EC87B6226B40}">
      <dsp:nvSpPr>
        <dsp:cNvPr id="0" name=""/>
        <dsp:cNvSpPr/>
      </dsp:nvSpPr>
      <dsp:spPr>
        <a:xfrm>
          <a:off x="3024256" y="720431"/>
          <a:ext cx="143980" cy="3239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9568"/>
              </a:lnTo>
              <a:lnTo>
                <a:pt x="143980" y="32395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233E6-7453-4D78-B591-87CD852A6703}">
      <dsp:nvSpPr>
        <dsp:cNvPr id="0" name=""/>
        <dsp:cNvSpPr/>
      </dsp:nvSpPr>
      <dsp:spPr>
        <a:xfrm>
          <a:off x="3168237" y="3600048"/>
          <a:ext cx="1151846" cy="719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Century Gothic" panose="020B0502020202020204" pitchFamily="34" charset="0"/>
              <a:cs typeface="Arial" pitchFamily="34" charset="0"/>
            </a:rPr>
            <a:t>Contrataciones directas</a:t>
          </a:r>
        </a:p>
      </dsp:txBody>
      <dsp:txXfrm>
        <a:off x="3189322" y="3621133"/>
        <a:ext cx="1109676" cy="6777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FD798-E675-4D33-8CC9-FDA81099DAFF}">
      <dsp:nvSpPr>
        <dsp:cNvPr id="0" name=""/>
        <dsp:cNvSpPr/>
      </dsp:nvSpPr>
      <dsp:spPr>
        <a:xfrm>
          <a:off x="74159" y="190339"/>
          <a:ext cx="1449844" cy="88221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>
              <a:solidFill>
                <a:schemeClr val="tx1"/>
              </a:solidFill>
            </a:rPr>
            <a:t>LP</a:t>
          </a:r>
          <a:endParaRPr lang="es-PE" sz="1800" kern="1200" dirty="0"/>
        </a:p>
      </dsp:txBody>
      <dsp:txXfrm>
        <a:off x="74159" y="190339"/>
        <a:ext cx="1449844" cy="882216"/>
      </dsp:txXfrm>
    </dsp:sp>
    <dsp:sp modelId="{73A0779B-52CD-41FA-93D4-46342ADE0222}">
      <dsp:nvSpPr>
        <dsp:cNvPr id="0" name=""/>
        <dsp:cNvSpPr/>
      </dsp:nvSpPr>
      <dsp:spPr>
        <a:xfrm>
          <a:off x="1618211" y="129348"/>
          <a:ext cx="1485693" cy="89141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>
              <a:solidFill>
                <a:schemeClr val="tx1"/>
              </a:solidFill>
            </a:rPr>
            <a:t>CP</a:t>
          </a:r>
          <a:endParaRPr lang="es-PE" sz="1800" kern="1200" dirty="0"/>
        </a:p>
      </dsp:txBody>
      <dsp:txXfrm>
        <a:off x="1618211" y="129348"/>
        <a:ext cx="1485693" cy="891416"/>
      </dsp:txXfrm>
    </dsp:sp>
    <dsp:sp modelId="{41520371-A6D0-4E84-89B5-A7A7F34BFE07}">
      <dsp:nvSpPr>
        <dsp:cNvPr id="0" name=""/>
        <dsp:cNvSpPr/>
      </dsp:nvSpPr>
      <dsp:spPr>
        <a:xfrm>
          <a:off x="3252474" y="129348"/>
          <a:ext cx="1485693" cy="89141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>
              <a:solidFill>
                <a:schemeClr val="tx1"/>
              </a:solidFill>
            </a:rPr>
            <a:t>AS</a:t>
          </a:r>
        </a:p>
      </dsp:txBody>
      <dsp:txXfrm>
        <a:off x="3252474" y="129348"/>
        <a:ext cx="1485693" cy="891416"/>
      </dsp:txXfrm>
    </dsp:sp>
    <dsp:sp modelId="{8E6DA005-7991-4A4F-AFC4-52F02D158AB0}">
      <dsp:nvSpPr>
        <dsp:cNvPr id="0" name=""/>
        <dsp:cNvSpPr/>
      </dsp:nvSpPr>
      <dsp:spPr>
        <a:xfrm>
          <a:off x="4886737" y="129348"/>
          <a:ext cx="1485693" cy="89141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>
              <a:solidFill>
                <a:schemeClr val="tx1"/>
              </a:solidFill>
            </a:rPr>
            <a:t>SCI</a:t>
          </a:r>
        </a:p>
      </dsp:txBody>
      <dsp:txXfrm>
        <a:off x="4886737" y="129348"/>
        <a:ext cx="1485693" cy="891416"/>
      </dsp:txXfrm>
    </dsp:sp>
    <dsp:sp modelId="{BB701946-44DE-42B0-B550-D645BC9D9AD6}">
      <dsp:nvSpPr>
        <dsp:cNvPr id="0" name=""/>
        <dsp:cNvSpPr/>
      </dsp:nvSpPr>
      <dsp:spPr>
        <a:xfrm>
          <a:off x="1872" y="1169334"/>
          <a:ext cx="1485693" cy="89141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>
              <a:solidFill>
                <a:schemeClr val="tx1"/>
              </a:solidFill>
            </a:rPr>
            <a:t>Comparación de Precios</a:t>
          </a:r>
        </a:p>
      </dsp:txBody>
      <dsp:txXfrm>
        <a:off x="1872" y="1169334"/>
        <a:ext cx="1485693" cy="891416"/>
      </dsp:txXfrm>
    </dsp:sp>
    <dsp:sp modelId="{691B7A4D-95C7-472E-AC8D-686AEB1A573C}">
      <dsp:nvSpPr>
        <dsp:cNvPr id="0" name=""/>
        <dsp:cNvSpPr/>
      </dsp:nvSpPr>
      <dsp:spPr>
        <a:xfrm>
          <a:off x="1636135" y="1169334"/>
          <a:ext cx="1485693" cy="89141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>
              <a:solidFill>
                <a:schemeClr val="tx1"/>
              </a:solidFill>
            </a:rPr>
            <a:t>SIE</a:t>
          </a:r>
        </a:p>
      </dsp:txBody>
      <dsp:txXfrm>
        <a:off x="1636135" y="1169334"/>
        <a:ext cx="1485693" cy="891416"/>
      </dsp:txXfrm>
    </dsp:sp>
    <dsp:sp modelId="{DA1EEB2F-1DEE-4309-AA2F-24D9AD948F36}">
      <dsp:nvSpPr>
        <dsp:cNvPr id="0" name=""/>
        <dsp:cNvSpPr/>
      </dsp:nvSpPr>
      <dsp:spPr>
        <a:xfrm>
          <a:off x="3270399" y="1169334"/>
          <a:ext cx="1485693" cy="89141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>
              <a:solidFill>
                <a:schemeClr val="tx1"/>
              </a:solidFill>
            </a:rPr>
            <a:t>Contratación Directa</a:t>
          </a:r>
        </a:p>
      </dsp:txBody>
      <dsp:txXfrm>
        <a:off x="3270399" y="1169334"/>
        <a:ext cx="1485693" cy="891416"/>
      </dsp:txXfrm>
    </dsp:sp>
    <dsp:sp modelId="{4C7F7D37-361E-4597-8C47-6241B0C93ACD}">
      <dsp:nvSpPr>
        <dsp:cNvPr id="0" name=""/>
        <dsp:cNvSpPr/>
      </dsp:nvSpPr>
      <dsp:spPr>
        <a:xfrm>
          <a:off x="4904662" y="1169334"/>
          <a:ext cx="1485693" cy="8914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>
              <a:solidFill>
                <a:schemeClr val="tx1"/>
              </a:solidFill>
            </a:rPr>
            <a:t>CE de Acuerdo Marco</a:t>
          </a:r>
          <a:endParaRPr lang="es-PE" sz="1800" kern="1200" dirty="0"/>
        </a:p>
      </dsp:txBody>
      <dsp:txXfrm>
        <a:off x="4904662" y="1169334"/>
        <a:ext cx="1485693" cy="891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C6C6B-32F9-430D-997E-8422D205F11D}" type="datetimeFigureOut">
              <a:rPr lang="es-PE" smtClean="0"/>
              <a:t>7/11/2022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342B0-8B53-4C21-BC79-09AEFBD863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932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88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E2C4F-4231-614C-B98A-089CD10A2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0DA28E-9D5C-4740-83D6-E1EC15E16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74B593-21AE-B045-875A-DF22C1DF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7/11/2022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3B20A-2CE2-304D-BE82-308A2B514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71D3A8-945B-A741-B74E-CF387888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714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6D7EB-3D67-2747-B331-2ACA99EF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99DD5E-0CF9-E146-B201-DCDA3970A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ED6A71-C0DA-F542-AF2C-79343A84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7/11/2022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6B9FF1-D36B-EB48-B79F-8B39C0DC6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012084-3434-DB49-AA2F-28B6C08E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28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6FAA6C-ED7D-6645-A42C-E201746626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EC6416-D79D-8D4C-BA26-C1608F091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B6DFF1-5302-6C42-B9D1-0807798D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7/11/2022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33B64C-9C67-1842-AFB5-539A95D2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10CD00-6BA8-9440-9903-5963CB9E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834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3426400" y="2982400"/>
            <a:ext cx="5339200" cy="12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426400" y="4251601"/>
            <a:ext cx="5339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188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B55C1-8EC4-6D44-8DC4-001B615E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6DCFCD-F095-A041-9BBD-79B6C494C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014E4D-044B-D24C-ACFA-928FD53AC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7/11/2022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8EE0FC-B5C9-274C-A264-5022A576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FCDA84-BDE0-974E-A74F-749EE3BD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164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B3EFB-4BD5-8149-8C23-D02C27AA0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6ED7E1-722E-CE41-9046-3909DC5D5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45A5F2-2E10-A74A-871B-9C12068B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7/11/2022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4B3BB0-B0D5-7F46-8494-75540FF8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6E5C81-19C8-2F4D-8912-5B93B1857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066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E0C28-0901-F548-A0B6-78597082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6285D7-309F-4741-9C6B-016CF5E22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80D55C-03A8-AE45-9452-FF3192316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3F3131-30F4-9147-AED3-E8E2F3490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7/11/2022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2A062A-6AFF-1A49-8490-2E37F60E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B54E38-CC95-A04F-9606-23DA9F2A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881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17A5A-AD6F-5542-8AAD-5B9322F7E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334DF3-6E66-C44E-AF31-06B754485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ACAFE2-4302-1140-8EAC-FCB7DDB9A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5F47823-E96A-274F-B80D-896D1C863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896B5F-5747-6D45-8EFE-17F6D58CA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16E4FC-7B85-D348-809B-C11B50EDF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7/11/2022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C10142-9F76-2A48-8196-6738F0F0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FC19BC7-D7E3-774F-91AB-F1B39409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763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41DBD-CF55-5E45-9BF8-6EEAC480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177C31-AC83-A944-A565-AC29484A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7/11/2022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7C4B67-4AB6-3C4B-8E15-CD8FFF4C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B4BC42-B20F-3C40-BACD-4E78DF65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209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32D34E-88B8-DC4B-903D-A78E0561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7/11/2022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8CB113-058F-F941-A5D2-B9C2825B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3DD2D5-9168-7440-BD9F-C2D6F096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904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2FFEC-9F86-BD4B-9FCF-0CE000AB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C4C31E-8A5A-4F4E-907E-E8CE85503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8F6272-5115-FB4A-A001-7C427DDDF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7265F5-1DBD-A14C-BBFD-46A23877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7/11/2022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9566A8-674D-8C49-BD7D-DE83229F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E36474-7D21-B64A-9EC6-C4F760F9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479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AE0FC-5D54-3C4D-BC50-E97C8863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05C088-C488-D042-A5DB-5051967FB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ADDF2E-DD65-5346-ABBC-4D0B0AA5F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BAB877-AD93-AD46-A181-B809C014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7/11/2022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7338B3-3551-224E-83F9-5DE91E276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09F788-F93B-574B-983C-64AA89E3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732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D2AA90-D262-974D-BF25-C30FB0214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C68F11-9157-A048-9C4F-18A97AA99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2EEF6E-1DAC-764F-844A-A20E45ACD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0D11C-841E-48A2-800C-E45519E378FC}" type="datetimeFigureOut">
              <a:rPr lang="es-PE" smtClean="0"/>
              <a:t>7/11/2022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64768F-FC01-0F4C-AF83-CAD668C99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CB3C2D-2042-0742-A0F7-56355284D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104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9"/>
          <p:cNvSpPr txBox="1">
            <a:spLocks noGrp="1"/>
          </p:cNvSpPr>
          <p:nvPr>
            <p:ph type="ctrTitle"/>
          </p:nvPr>
        </p:nvSpPr>
        <p:spPr>
          <a:xfrm>
            <a:off x="3548320" y="2542718"/>
            <a:ext cx="5339200" cy="1968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400" b="1" dirty="0">
                <a:latin typeface="Century Gothic" panose="020B0502020202020204" pitchFamily="34" charset="0"/>
                <a:cs typeface="Poppins" panose="020B0604020202020204" charset="0"/>
              </a:rPr>
              <a:t>Programación y  preparación de las contrataciones</a:t>
            </a:r>
            <a:endParaRPr sz="4400" b="1" dirty="0">
              <a:latin typeface="Century Gothic" panose="020B0502020202020204" pitchFamily="34" charset="0"/>
              <a:cs typeface="Poppins" panose="020B0604020202020204" charset="0"/>
            </a:endParaRPr>
          </a:p>
        </p:txBody>
      </p:sp>
      <p:sp>
        <p:nvSpPr>
          <p:cNvPr id="459" name="Google Shape;459;p39"/>
          <p:cNvSpPr txBox="1">
            <a:spLocks noGrp="1"/>
          </p:cNvSpPr>
          <p:nvPr>
            <p:ph type="subTitle" idx="1"/>
          </p:nvPr>
        </p:nvSpPr>
        <p:spPr>
          <a:xfrm>
            <a:off x="8534400" y="6092312"/>
            <a:ext cx="3657600" cy="6640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r"/>
            <a:r>
              <a:rPr lang="en" sz="1800" b="1" dirty="0">
                <a:latin typeface="Poppins" panose="020B0604020202020204" charset="0"/>
                <a:cs typeface="Poppins" panose="020B0604020202020204" charset="0"/>
              </a:rPr>
              <a:t>Victor Villanueva Sandoval </a:t>
            </a:r>
            <a:endParaRPr sz="1800" b="1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460" name="Google Shape;460;p39"/>
          <p:cNvSpPr txBox="1"/>
          <p:nvPr/>
        </p:nvSpPr>
        <p:spPr>
          <a:xfrm>
            <a:off x="1374567" y="947333"/>
            <a:ext cx="1856800" cy="1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8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8000" dirty="0">
              <a:solidFill>
                <a:srgbClr val="FFFFFF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4193628" y="4667904"/>
            <a:ext cx="372066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17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D7B3794F-BDA8-3B30-2877-3F5DE66FB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472" y="1105913"/>
            <a:ext cx="7102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sz="3200" b="1" dirty="0">
                <a:latin typeface="Century Gothic" panose="020B0502020202020204" pitchFamily="34" charset="0"/>
              </a:rPr>
              <a:t>Expediente de Contratación</a:t>
            </a:r>
            <a:endParaRPr lang="es-PE" altLang="es-PE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7 Diagrama">
            <a:extLst>
              <a:ext uri="{FF2B5EF4-FFF2-40B4-BE49-F238E27FC236}">
                <a16:creationId xmlns:a16="http://schemas.microsoft.com/office/drawing/2014/main" id="{5892B221-F29F-E596-5031-D8BACE8641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800209"/>
              </p:ext>
            </p:extLst>
          </p:nvPr>
        </p:nvGraphicFramePr>
        <p:xfrm>
          <a:off x="1640971" y="1984729"/>
          <a:ext cx="8280920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1">
            <a:extLst>
              <a:ext uri="{FF2B5EF4-FFF2-40B4-BE49-F238E27FC236}">
                <a16:creationId xmlns:a16="http://schemas.microsoft.com/office/drawing/2014/main" id="{24DBD2F2-E301-5544-D73D-9AC250DE0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28" y="3429000"/>
            <a:ext cx="166711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PE" sz="1400" dirty="0"/>
              <a:t>En la preparación de la compra</a:t>
            </a:r>
            <a:endParaRPr lang="es-PE" altLang="es-PE" sz="1400" dirty="0"/>
          </a:p>
        </p:txBody>
      </p:sp>
    </p:spTree>
    <p:extLst>
      <p:ext uri="{BB962C8B-B14F-4D97-AF65-F5344CB8AC3E}">
        <p14:creationId xmlns:p14="http://schemas.microsoft.com/office/powerpoint/2010/main" val="1933227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D7B3794F-BDA8-3B30-2877-3F5DE66FB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472" y="1105913"/>
            <a:ext cx="7102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sz="3200" b="1" dirty="0">
                <a:latin typeface="Century Gothic" panose="020B0502020202020204" pitchFamily="34" charset="0"/>
              </a:rPr>
              <a:t>El Requerimiento</a:t>
            </a:r>
            <a:endParaRPr lang="es-PE" altLang="es-PE" sz="2800" dirty="0">
              <a:latin typeface="Century Gothic" panose="020B0502020202020204" pitchFamily="34" charset="0"/>
            </a:endParaRPr>
          </a:p>
        </p:txBody>
      </p:sp>
      <p:sp>
        <p:nvSpPr>
          <p:cNvPr id="2" name="Rectángulo 2">
            <a:extLst>
              <a:ext uri="{FF2B5EF4-FFF2-40B4-BE49-F238E27FC236}">
                <a16:creationId xmlns:a16="http://schemas.microsoft.com/office/drawing/2014/main" id="{F29948B7-0865-C008-C082-5E789D0B5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849" y="1823716"/>
            <a:ext cx="540240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 3" panose="05040102010807070707" pitchFamily="18" charset="2"/>
              <a:buNone/>
            </a:pPr>
            <a:r>
              <a:rPr lang="es-PE" altLang="es-PE" sz="1800" dirty="0"/>
              <a:t>Solicitud del bien, servicio en general, consultoría u obra que comprende las Especificaciones Técnicas, los términos de referencia o el Expediente Técnico de obra, respectivamente, así como los requisitos de calificación, según el objeto de contratación.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0E9A2F9-ED3F-C4C8-A406-24E50FCFA0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438455"/>
              </p:ext>
            </p:extLst>
          </p:nvPr>
        </p:nvGraphicFramePr>
        <p:xfrm>
          <a:off x="2386636" y="3711071"/>
          <a:ext cx="7488832" cy="2921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8052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D7B3794F-BDA8-3B30-2877-3F5DE66FB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636" y="1463005"/>
            <a:ext cx="7102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sz="3200" b="1" dirty="0">
                <a:latin typeface="Century Gothic" panose="020B0502020202020204" pitchFamily="34" charset="0"/>
              </a:rPr>
              <a:t>El costo de la contratación </a:t>
            </a:r>
            <a:endParaRPr lang="es-PE" altLang="es-PE" sz="2800" dirty="0">
              <a:latin typeface="Century Gothic" panose="020B0502020202020204" pitchFamily="34" charset="0"/>
            </a:endParaRPr>
          </a:p>
        </p:txBody>
      </p:sp>
      <p:pic>
        <p:nvPicPr>
          <p:cNvPr id="8" name="Imagen 6">
            <a:extLst>
              <a:ext uri="{FF2B5EF4-FFF2-40B4-BE49-F238E27FC236}">
                <a16:creationId xmlns:a16="http://schemas.microsoft.com/office/drawing/2014/main" id="{E1B0A699-2880-9E28-88F8-3D236BBF9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29849" r="22662" b="26292"/>
          <a:stretch>
            <a:fillRect/>
          </a:stretch>
        </p:blipFill>
        <p:spPr bwMode="auto">
          <a:xfrm>
            <a:off x="2007178" y="2715323"/>
            <a:ext cx="805815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236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D7B3794F-BDA8-3B30-2877-3F5DE66FB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636" y="1463005"/>
            <a:ext cx="7102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sz="3200" b="1" dirty="0">
                <a:latin typeface="Century Gothic" panose="020B0502020202020204" pitchFamily="34" charset="0"/>
              </a:rPr>
              <a:t>La certificación presupuestal </a:t>
            </a:r>
            <a:endParaRPr lang="es-PE" altLang="es-PE" sz="2800" dirty="0">
              <a:latin typeface="Century Gothic" panose="020B0502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0BE74AD-FF96-722A-6096-4E360591BBB2}"/>
              </a:ext>
            </a:extLst>
          </p:cNvPr>
          <p:cNvSpPr txBox="1">
            <a:spLocks noChangeArrowheads="1"/>
          </p:cNvSpPr>
          <p:nvPr/>
        </p:nvSpPr>
        <p:spPr>
          <a:xfrm>
            <a:off x="2841688" y="2720768"/>
            <a:ext cx="6192688" cy="276983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s-MX" altLang="es-PE" sz="2400" dirty="0">
                <a:latin typeface="Century Gothic" panose="020B0502020202020204" pitchFamily="34" charset="0"/>
                <a:cs typeface="Arial" pitchFamily="34" charset="0"/>
              </a:rPr>
              <a:t>	Bajo sanción de nulidad, se debe contar con la certificación de crédito presupuestario, según las reglas previstas en la normativa de Presupuesto Público.</a:t>
            </a:r>
            <a:endParaRPr lang="es-MX" sz="2400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defRPr/>
            </a:pPr>
            <a:endParaRPr lang="es-PE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24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D7B3794F-BDA8-3B30-2877-3F5DE66FB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636" y="1463005"/>
            <a:ext cx="7102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sz="3200" b="1" dirty="0">
                <a:latin typeface="Century Gothic" panose="020B0502020202020204" pitchFamily="34" charset="0"/>
              </a:rPr>
              <a:t>Sistemas de Contratación</a:t>
            </a:r>
            <a:endParaRPr lang="es-PE" altLang="es-PE" sz="2800" dirty="0">
              <a:latin typeface="Century Gothic" panose="020B0502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E4915F9-2163-0BC8-5CAC-825F58BB5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137" y="2541520"/>
            <a:ext cx="69437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6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D7B3794F-BDA8-3B30-2877-3F5DE66FB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636" y="1463005"/>
            <a:ext cx="7102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sz="3200" b="1" dirty="0">
                <a:latin typeface="Century Gothic" panose="020B0502020202020204" pitchFamily="34" charset="0"/>
              </a:rPr>
              <a:t>Modalidades de Contratación</a:t>
            </a:r>
            <a:endParaRPr lang="es-PE" altLang="es-PE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4 Diagrama">
            <a:extLst>
              <a:ext uri="{FF2B5EF4-FFF2-40B4-BE49-F238E27FC236}">
                <a16:creationId xmlns:a16="http://schemas.microsoft.com/office/drawing/2014/main" id="{BD8A9A99-1183-6919-8E70-971CBBC5A0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224398"/>
              </p:ext>
            </p:extLst>
          </p:nvPr>
        </p:nvGraphicFramePr>
        <p:xfrm>
          <a:off x="1909296" y="2561841"/>
          <a:ext cx="8565664" cy="3239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3206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3 CuadroTexto">
            <a:extLst>
              <a:ext uri="{FF2B5EF4-FFF2-40B4-BE49-F238E27FC236}">
                <a16:creationId xmlns:a16="http://schemas.microsoft.com/office/drawing/2014/main" id="{7F826EC9-47E1-4B3B-77B0-66A02EBD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654" y="1056440"/>
            <a:ext cx="64801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sz="3200" b="1" dirty="0">
                <a:latin typeface="Century Gothic" panose="020B0502020202020204" pitchFamily="34" charset="0"/>
              </a:rPr>
              <a:t>Órgano a cargo del procedimiento de selección 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8B1EBE6-5481-B4DB-DC73-325FB7CF77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926650"/>
              </p:ext>
            </p:extLst>
          </p:nvPr>
        </p:nvGraphicFramePr>
        <p:xfrm>
          <a:off x="3601441" y="2272604"/>
          <a:ext cx="5400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98571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3 CuadroTexto">
            <a:extLst>
              <a:ext uri="{FF2B5EF4-FFF2-40B4-BE49-F238E27FC236}">
                <a16:creationId xmlns:a16="http://schemas.microsoft.com/office/drawing/2014/main" id="{7F826EC9-47E1-4B3B-77B0-66A02EBD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654" y="1056440"/>
            <a:ext cx="64801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sz="3200" b="1" dirty="0">
                <a:latin typeface="Century Gothic" panose="020B0502020202020204" pitchFamily="34" charset="0"/>
              </a:rPr>
              <a:t>Métodos de selección de proveedores 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A71B9F4-8970-61FE-ACD1-FE1A281E2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604859"/>
              </p:ext>
            </p:extLst>
          </p:nvPr>
        </p:nvGraphicFramePr>
        <p:xfrm>
          <a:off x="2934937" y="3052404"/>
          <a:ext cx="6392229" cy="219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48443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3 CuadroTexto">
            <a:extLst>
              <a:ext uri="{FF2B5EF4-FFF2-40B4-BE49-F238E27FC236}">
                <a16:creationId xmlns:a16="http://schemas.microsoft.com/office/drawing/2014/main" id="{7F826EC9-47E1-4B3B-77B0-66A02EBD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654" y="1056440"/>
            <a:ext cx="64801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sz="3200" b="1" dirty="0">
                <a:latin typeface="Century Gothic" panose="020B0502020202020204" pitchFamily="34" charset="0"/>
              </a:rPr>
              <a:t>Métodos de selección de proveedores 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2DC6810-0BDF-FDFA-0837-04C86F8E2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980985"/>
              </p:ext>
            </p:extLst>
          </p:nvPr>
        </p:nvGraphicFramePr>
        <p:xfrm>
          <a:off x="2951739" y="2103499"/>
          <a:ext cx="7113589" cy="45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0" imgH="0" progId="PBrush">
                  <p:embed/>
                </p:oleObj>
              </mc:Choice>
              <mc:Fallback>
                <p:oleObj name="Bitmap Image" r:id="rId4" imgW="0" imgH="0" progId="PBrush">
                  <p:embed/>
                  <p:pic>
                    <p:nvPicPr>
                      <p:cNvPr id="51204" name="Objeto 1">
                        <a:extLst>
                          <a:ext uri="{FF2B5EF4-FFF2-40B4-BE49-F238E27FC236}">
                            <a16:creationId xmlns:a16="http://schemas.microsoft.com/office/drawing/2014/main" id="{3054C8CD-8567-06CD-4CAC-BE4F5BFB41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739" y="2103499"/>
                        <a:ext cx="7113589" cy="452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649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E304F23-319A-5513-7BF2-8AA13AABAE2C}"/>
              </a:ext>
            </a:extLst>
          </p:cNvPr>
          <p:cNvSpPr txBox="1"/>
          <p:nvPr/>
        </p:nvSpPr>
        <p:spPr>
          <a:xfrm>
            <a:off x="1640971" y="907878"/>
            <a:ext cx="8639175" cy="790575"/>
          </a:xfrm>
          <a:prstGeom prst="rect">
            <a:avLst/>
          </a:prstGeom>
          <a:ln>
            <a:noFill/>
          </a:ln>
        </p:spPr>
        <p:txBody>
          <a:bodyPr lIns="80989" tIns="40497" rIns="80989" bIns="40497" anchor="b"/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200" b="1" spc="-50" baseline="0">
                <a:solidFill>
                  <a:srgbClr val="0070C0"/>
                </a:solidFill>
                <a:ea typeface="+mj-ea"/>
                <a:cs typeface="+mj-cs"/>
              </a:defRPr>
            </a:lvl1pPr>
          </a:lstStyle>
          <a:p>
            <a:pPr algn="ctr" defTabSz="457200">
              <a:defRPr/>
            </a:pPr>
            <a:r>
              <a:rPr lang="es-PE" dirty="0">
                <a:solidFill>
                  <a:schemeClr val="tx1"/>
                </a:solidFill>
                <a:cs typeface="Arial" pitchFamily="34" charset="0"/>
              </a:rPr>
              <a:t>Licitación Pública y Concurso Público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44693EC-72FA-069F-85AF-2A1D72AAA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051" y="1821226"/>
            <a:ext cx="8112629" cy="477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2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82514" y="2898172"/>
            <a:ext cx="3114173" cy="581493"/>
          </a:xfrm>
        </p:spPr>
        <p:txBody>
          <a:bodyPr>
            <a:noAutofit/>
          </a:bodyPr>
          <a:lstStyle/>
          <a:p>
            <a:pPr algn="l"/>
            <a:r>
              <a:rPr lang="es-ES" sz="36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CONTENIDO</a:t>
            </a:r>
            <a:endParaRPr lang="en-US" sz="24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04343" y="1565526"/>
            <a:ext cx="549967" cy="542580"/>
          </a:xfrm>
        </p:spPr>
        <p:txBody>
          <a:bodyPr>
            <a:normAutofit/>
          </a:bodyPr>
          <a:lstStyle/>
          <a:p>
            <a:pPr algn="l"/>
            <a:r>
              <a:rPr lang="es-ES" sz="2800" dirty="0">
                <a:solidFill>
                  <a:schemeClr val="bg1"/>
                </a:solidFill>
              </a:rPr>
              <a:t>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4319860" y="1438869"/>
            <a:ext cx="699054" cy="6990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4404343" y="2646339"/>
            <a:ext cx="549967" cy="542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dirty="0">
                <a:solidFill>
                  <a:schemeClr val="bg1"/>
                </a:solidFill>
              </a:rPr>
              <a:t>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319860" y="2519682"/>
            <a:ext cx="699054" cy="6990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Conector recto 12"/>
          <p:cNvCxnSpPr>
            <a:cxnSpLocks/>
          </p:cNvCxnSpPr>
          <p:nvPr/>
        </p:nvCxnSpPr>
        <p:spPr>
          <a:xfrm>
            <a:off x="5469642" y="1054558"/>
            <a:ext cx="0" cy="474255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ítulo 2"/>
          <p:cNvSpPr txBox="1">
            <a:spLocks/>
          </p:cNvSpPr>
          <p:nvPr/>
        </p:nvSpPr>
        <p:spPr>
          <a:xfrm>
            <a:off x="5772629" y="1595342"/>
            <a:ext cx="4925846" cy="650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500" dirty="0">
                <a:solidFill>
                  <a:schemeClr val="bg1"/>
                </a:solidFill>
              </a:rPr>
              <a:t>Programación Multianual de bienes, servicios y obras.</a:t>
            </a: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4404343" y="3727152"/>
            <a:ext cx="549967" cy="542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dirty="0">
                <a:solidFill>
                  <a:schemeClr val="bg1"/>
                </a:solidFill>
              </a:rPr>
              <a:t>03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4319860" y="3600495"/>
            <a:ext cx="699054" cy="6990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5772629" y="2640143"/>
            <a:ext cx="5486914" cy="417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500" dirty="0">
                <a:solidFill>
                  <a:schemeClr val="bg1"/>
                </a:solidFill>
              </a:rPr>
              <a:t>Actos de Preparación de la contratación.</a:t>
            </a:r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5772629" y="3726659"/>
            <a:ext cx="4696460" cy="508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500" dirty="0">
                <a:solidFill>
                  <a:schemeClr val="bg1"/>
                </a:solidFill>
              </a:rPr>
              <a:t>Métodos de selección de proveedores.</a:t>
            </a:r>
          </a:p>
        </p:txBody>
      </p:sp>
      <p:sp>
        <p:nvSpPr>
          <p:cNvPr id="31" name="Triángulo isósceles 30"/>
          <p:cNvSpPr/>
          <p:nvPr/>
        </p:nvSpPr>
        <p:spPr>
          <a:xfrm>
            <a:off x="7250590" y="3218736"/>
            <a:ext cx="10427807" cy="3635411"/>
          </a:xfrm>
          <a:prstGeom prst="triangle">
            <a:avLst>
              <a:gd name="adj" fmla="val 472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4AB06CC-DB21-4A34-8B7D-6BFF43F274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163" y="5529848"/>
            <a:ext cx="3113971" cy="1229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466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6D812E7B-3951-08F3-6A80-EE6970E1FA29}"/>
              </a:ext>
            </a:extLst>
          </p:cNvPr>
          <p:cNvSpPr txBox="1">
            <a:spLocks/>
          </p:cNvSpPr>
          <p:nvPr/>
        </p:nvSpPr>
        <p:spPr>
          <a:xfrm>
            <a:off x="2232529" y="1096102"/>
            <a:ext cx="7726941" cy="1192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defRPr/>
            </a:pPr>
            <a:r>
              <a:rPr lang="es-PE" sz="3600" b="1" spc="-50" dirty="0">
                <a:latin typeface="Century Gothic" panose="020B0502020202020204" pitchFamily="34" charset="0"/>
                <a:cs typeface="Arial" pitchFamily="34" charset="0"/>
              </a:rPr>
              <a:t>Adjudicación Simplificada para             </a:t>
            </a:r>
            <a:br>
              <a:rPr lang="es-PE" sz="3600" b="1" spc="-50" dirty="0">
                <a:latin typeface="Century Gothic" panose="020B0502020202020204" pitchFamily="34" charset="0"/>
                <a:cs typeface="Arial" pitchFamily="34" charset="0"/>
              </a:rPr>
            </a:br>
            <a:r>
              <a:rPr lang="es-PE" sz="3600" b="1" spc="-50" dirty="0">
                <a:latin typeface="Century Gothic" panose="020B0502020202020204" pitchFamily="34" charset="0"/>
                <a:cs typeface="Arial" pitchFamily="34" charset="0"/>
              </a:rPr>
              <a:t>Bienes, S</a:t>
            </a:r>
            <a:r>
              <a:rPr lang="es-ES" sz="3600" b="1" spc="-50" dirty="0" err="1">
                <a:latin typeface="Century Gothic" panose="020B0502020202020204" pitchFamily="34" charset="0"/>
                <a:cs typeface="Arial" pitchFamily="34" charset="0"/>
              </a:rPr>
              <a:t>ervicios</a:t>
            </a:r>
            <a:r>
              <a:rPr lang="es-ES" sz="3600" b="1" spc="-5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ES" altLang="es-PE" sz="3600" b="1" spc="-50" dirty="0">
                <a:latin typeface="Century Gothic" panose="020B0502020202020204" pitchFamily="34" charset="0"/>
                <a:cs typeface="Arial" pitchFamily="34" charset="0"/>
              </a:rPr>
              <a:t>en General y Obras</a:t>
            </a:r>
            <a:endParaRPr lang="es-ES" sz="3600" b="1" dirty="0"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3DC0CD5-B08F-472C-22AF-60FF7ACB0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042" y="2288219"/>
            <a:ext cx="77628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31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419AA9-5D1B-0D20-6F75-5F0F51702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2" y="1223136"/>
            <a:ext cx="82073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altLang="es-PE" b="1" dirty="0">
                <a:solidFill>
                  <a:srgbClr val="000000"/>
                </a:solidFill>
              </a:rPr>
              <a:t> </a:t>
            </a:r>
            <a:r>
              <a:rPr lang="es-ES" altLang="es-PE" sz="3200" b="1" dirty="0">
                <a:solidFill>
                  <a:srgbClr val="000000"/>
                </a:solidFill>
                <a:latin typeface="Arial" pitchFamily="34" charset="0"/>
                <a:ea typeface="+mj-ea"/>
              </a:rPr>
              <a:t>Subasta Inversa Electrónica</a:t>
            </a:r>
            <a:endParaRPr lang="es-ES" altLang="es-PE" sz="3200" b="1" dirty="0">
              <a:latin typeface="Arial" pitchFamily="34" charset="0"/>
              <a:ea typeface="+mj-ea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05297EE-F4CF-03FC-E2C1-79E1E62D8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403" y="1885950"/>
            <a:ext cx="77819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8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47A25EE1-C3D1-3A32-CE5C-2EDC36185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764" y="1092038"/>
            <a:ext cx="6829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ES_tradnl" altLang="es-PE" sz="3200" b="1" dirty="0">
                <a:solidFill>
                  <a:srgbClr val="000000"/>
                </a:solidFill>
                <a:latin typeface="Arial" pitchFamily="34" charset="0"/>
                <a:ea typeface="+mj-ea"/>
              </a:rPr>
              <a:t>Catálogos Electrónicos de Acuerdos Marco</a:t>
            </a:r>
            <a:endParaRPr lang="es-ES" altLang="es-PE" sz="3200" b="1" dirty="0">
              <a:solidFill>
                <a:srgbClr val="000000"/>
              </a:solidFill>
              <a:latin typeface="Arial" pitchFamily="34" charset="0"/>
              <a:ea typeface="+mj-ea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A15621B-B6BE-982B-ECC9-1DAAB4887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755" y="2357811"/>
            <a:ext cx="7222490" cy="42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0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47A25EE1-C3D1-3A32-CE5C-2EDC36185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764" y="1092038"/>
            <a:ext cx="6829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_tradnl" altLang="es-PE" sz="3200" b="1" dirty="0">
                <a:solidFill>
                  <a:srgbClr val="000000"/>
                </a:solidFill>
                <a:latin typeface="Arial" pitchFamily="34" charset="0"/>
                <a:ea typeface="+mj-ea"/>
              </a:rPr>
              <a:t>Supuestos de contratación directa</a:t>
            </a:r>
            <a:endParaRPr lang="es-ES" altLang="es-PE" sz="3200" b="1" dirty="0">
              <a:solidFill>
                <a:srgbClr val="000000"/>
              </a:solidFill>
              <a:latin typeface="Arial" pitchFamily="34" charset="0"/>
              <a:ea typeface="+mj-ea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F9438C3-A11D-9050-1228-65E9056FA164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312989" y="2541270"/>
            <a:ext cx="3367087" cy="3886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5756" indent="-286941" algn="just">
              <a:buFont typeface="Wingdings" panose="05000000000000000000" pitchFamily="2" charset="2"/>
              <a:buChar char="ü"/>
              <a:defRPr/>
            </a:pPr>
            <a:endParaRPr lang="en-GB" altLang="es-ES" sz="1500"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35756" indent="-28694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GB" altLang="es-ES" sz="1650">
                <a:ea typeface="Batang" panose="02030600000101010101" pitchFamily="18" charset="-127"/>
                <a:cs typeface="Times New Roman" panose="02020603050405020304" pitchFamily="18" charset="0"/>
              </a:rPr>
              <a:t>Contratación entre Entidades.</a:t>
            </a:r>
          </a:p>
          <a:p>
            <a:pPr marL="335756" indent="-28694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GB" altLang="es-ES" sz="1650">
                <a:ea typeface="Batang" panose="02030600000101010101" pitchFamily="18" charset="-127"/>
                <a:cs typeface="Times New Roman" panose="02020603050405020304" pitchFamily="18" charset="0"/>
              </a:rPr>
              <a:t>Situación de emergencia.</a:t>
            </a:r>
          </a:p>
          <a:p>
            <a:pPr marL="335756" indent="-28694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GB" altLang="es-ES" sz="1650">
                <a:ea typeface="Batang" panose="02030600000101010101" pitchFamily="18" charset="-127"/>
                <a:cs typeface="Times New Roman" panose="02020603050405020304" pitchFamily="18" charset="0"/>
              </a:rPr>
              <a:t>Desabastecimiento.</a:t>
            </a:r>
          </a:p>
          <a:p>
            <a:pPr marL="335756" indent="-28694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GB" altLang="es-ES" sz="1650">
                <a:ea typeface="Batang" panose="02030600000101010101" pitchFamily="18" charset="-127"/>
                <a:cs typeface="Times New Roman" panose="02020603050405020304" pitchFamily="18" charset="0"/>
              </a:rPr>
              <a:t>Con carácter de secreto militar u orden interno.</a:t>
            </a:r>
          </a:p>
          <a:p>
            <a:pPr marL="335756" indent="-28694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GB" altLang="es-ES" sz="1650">
                <a:ea typeface="Batang" panose="02030600000101010101" pitchFamily="18" charset="-127"/>
                <a:cs typeface="Times New Roman" panose="02020603050405020304" pitchFamily="18" charset="0"/>
              </a:rPr>
              <a:t>Proveedor único.</a:t>
            </a:r>
          </a:p>
          <a:p>
            <a:pPr marL="335756" indent="-28694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GB" altLang="es-ES" sz="1650">
                <a:ea typeface="Batang" panose="02030600000101010101" pitchFamily="18" charset="-127"/>
                <a:cs typeface="Times New Roman" panose="02020603050405020304" pitchFamily="18" charset="0"/>
              </a:rPr>
              <a:t>Servicios personalísimos.</a:t>
            </a:r>
          </a:p>
          <a:p>
            <a:pPr marL="335756" indent="-28694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GB" sz="1650">
                <a:ea typeface="Batang" pitchFamily="18" charset="-127"/>
                <a:cs typeface="Times New Roman" pitchFamily="18" charset="0"/>
              </a:rPr>
              <a:t>Servicios de publicidad.</a:t>
            </a:r>
          </a:p>
          <a:p>
            <a:pPr marL="335756" indent="-286941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GB" sz="1650">
                <a:ea typeface="Batang" pitchFamily="18" charset="-127"/>
                <a:cs typeface="Times New Roman" pitchFamily="18" charset="0"/>
              </a:rPr>
              <a:t>Consultorías que son continuación o actualización de trabajo previo.</a:t>
            </a:r>
            <a:endParaRPr lang="en-GB" altLang="es-ES" sz="165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7" name="3 Marcador de contenido">
            <a:extLst>
              <a:ext uri="{FF2B5EF4-FFF2-40B4-BE49-F238E27FC236}">
                <a16:creationId xmlns:a16="http://schemas.microsoft.com/office/drawing/2014/main" id="{F8965077-26FF-C5A8-161A-ADA0DCF41B11}"/>
              </a:ext>
            </a:extLst>
          </p:cNvPr>
          <p:cNvSpPr txBox="1">
            <a:spLocks/>
          </p:cNvSpPr>
          <p:nvPr/>
        </p:nvSpPr>
        <p:spPr>
          <a:xfrm>
            <a:off x="6759576" y="2457450"/>
            <a:ext cx="3402013" cy="3898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081" indent="-221456" algn="just">
              <a:buFont typeface="Wingdings" panose="05000000000000000000" pitchFamily="2" charset="2"/>
              <a:buChar char="ü"/>
              <a:defRPr/>
            </a:pPr>
            <a:endParaRPr lang="en-GB" sz="1500"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269081" indent="-221456" algn="just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GB" sz="1650">
                <a:ea typeface="Batang" panose="02030600000101010101" pitchFamily="18" charset="-127"/>
                <a:cs typeface="Times New Roman" panose="02020603050405020304" pitchFamily="18" charset="0"/>
              </a:rPr>
              <a:t>Bienes y servicios con fines de investigación, experimentación o desarrollo científico o tecnológico.</a:t>
            </a:r>
          </a:p>
          <a:p>
            <a:pPr marL="269081" indent="-221456" algn="just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GB" sz="1650">
                <a:ea typeface="Batang" panose="02030600000101010101" pitchFamily="18" charset="-127"/>
                <a:cs typeface="Times New Roman" panose="02020603050405020304" pitchFamily="18" charset="0"/>
              </a:rPr>
              <a:t>Arrendamiento o adquisición de bienes inmuebles existentes.</a:t>
            </a:r>
          </a:p>
          <a:p>
            <a:pPr marL="269081" indent="-221456" algn="just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GB" sz="1650">
                <a:ea typeface="Batang" panose="02030600000101010101" pitchFamily="18" charset="-127"/>
                <a:cs typeface="Times New Roman" panose="02020603050405020304" pitchFamily="18" charset="0"/>
              </a:rPr>
              <a:t>Asesoria legal, contable o económica para funcionarios.</a:t>
            </a:r>
          </a:p>
          <a:p>
            <a:pPr marL="269081" indent="-221456" algn="just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GB" sz="1650">
                <a:ea typeface="Batang" panose="02030600000101010101" pitchFamily="18" charset="-127"/>
                <a:cs typeface="Times New Roman" panose="02020603050405020304" pitchFamily="18" charset="0"/>
              </a:rPr>
              <a:t>Ejecución de prestaciones por contratos resueltos o declarados nulos.</a:t>
            </a:r>
          </a:p>
          <a:p>
            <a:pPr marL="269081" indent="-221456" algn="just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GB" sz="1650">
                <a:ea typeface="Batang" panose="02030600000101010101" pitchFamily="18" charset="-127"/>
                <a:cs typeface="Times New Roman" panose="02020603050405020304" pitchFamily="18" charset="0"/>
              </a:rPr>
              <a:t>Servicios de capacitación de interes institucional.</a:t>
            </a:r>
          </a:p>
          <a:p>
            <a:pPr>
              <a:defRPr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02241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4046693" y="3549053"/>
            <a:ext cx="37444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PE" altLang="es-PE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MUCHAS GRACIAS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89" y="2350265"/>
            <a:ext cx="1866624" cy="1089262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8328" y="6161255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08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3 CuadroTexto">
            <a:extLst>
              <a:ext uri="{FF2B5EF4-FFF2-40B4-BE49-F238E27FC236}">
                <a16:creationId xmlns:a16="http://schemas.microsoft.com/office/drawing/2014/main" id="{37C4D966-AF8C-77D0-5220-DCCB7A63F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790" y="1092038"/>
            <a:ext cx="7287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PE" altLang="es-PE" sz="3200" dirty="0">
                <a:cs typeface="+mn-cs"/>
              </a:rPr>
              <a:t>Sistema Nacional de Abastecimiento (SNA)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1CCAAF1-E2A3-7FA9-5FCA-55F45B870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608992"/>
              </p:ext>
            </p:extLst>
          </p:nvPr>
        </p:nvGraphicFramePr>
        <p:xfrm>
          <a:off x="3352873" y="21550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F247094-612D-03FE-BE6B-186DD8BD011D}"/>
              </a:ext>
            </a:extLst>
          </p:cNvPr>
          <p:cNvSpPr txBox="1"/>
          <p:nvPr/>
        </p:nvSpPr>
        <p:spPr>
          <a:xfrm>
            <a:off x="3174423" y="5345979"/>
            <a:ext cx="18732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Constantia"/>
              </a:rPr>
              <a:t>Planeamiento integrado.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Constantia"/>
              </a:rPr>
              <a:t>Programación</a:t>
            </a:r>
            <a:endParaRPr lang="es-PE" sz="1600" dirty="0">
              <a:latin typeface="Constantia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F399991-DC2E-A917-A416-50C2848AA3FF}"/>
              </a:ext>
            </a:extLst>
          </p:cNvPr>
          <p:cNvSpPr txBox="1"/>
          <p:nvPr/>
        </p:nvSpPr>
        <p:spPr>
          <a:xfrm>
            <a:off x="5465042" y="5306494"/>
            <a:ext cx="187166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Constantia"/>
              </a:rPr>
              <a:t>Contratación.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Constantia"/>
              </a:rPr>
              <a:t>Registro.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latin typeface="Constantia"/>
              </a:rPr>
              <a:t>Gestión de contratos.</a:t>
            </a:r>
            <a:endParaRPr lang="es-PE" sz="1600" dirty="0">
              <a:latin typeface="Constantia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F3C2798-D00D-D89A-4137-248F236792CC}"/>
              </a:ext>
            </a:extLst>
          </p:cNvPr>
          <p:cNvSpPr txBox="1"/>
          <p:nvPr/>
        </p:nvSpPr>
        <p:spPr>
          <a:xfrm>
            <a:off x="7462550" y="5183462"/>
            <a:ext cx="230663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Constantia"/>
              </a:rPr>
              <a:t>Almacenamiento</a:t>
            </a:r>
            <a:r>
              <a:rPr lang="en-US" sz="1600" dirty="0">
                <a:latin typeface="Constanti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Constantia"/>
              </a:rPr>
              <a:t>Distribución</a:t>
            </a:r>
            <a:r>
              <a:rPr lang="en-US" sz="1600" dirty="0">
                <a:latin typeface="Constanti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Constantia"/>
              </a:rPr>
              <a:t>Mantenimiento</a:t>
            </a:r>
            <a:r>
              <a:rPr lang="en-US" sz="1600" dirty="0">
                <a:latin typeface="Constantia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Constantia"/>
              </a:rPr>
              <a:t>Inventario</a:t>
            </a:r>
            <a:r>
              <a:rPr lang="en-US" sz="1600" dirty="0">
                <a:latin typeface="Constanti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Constantia"/>
              </a:rPr>
              <a:t>Disposición</a:t>
            </a:r>
            <a:r>
              <a:rPr lang="en-US" sz="1600" dirty="0">
                <a:latin typeface="Constantia"/>
              </a:rPr>
              <a:t> final.</a:t>
            </a:r>
            <a:endParaRPr lang="es-PE" sz="1600" dirty="0">
              <a:latin typeface="Constantia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1F62ACD-6434-C16C-E804-1F088A1BBDF8}"/>
              </a:ext>
            </a:extLst>
          </p:cNvPr>
          <p:cNvSpPr txBox="1"/>
          <p:nvPr/>
        </p:nvSpPr>
        <p:spPr>
          <a:xfrm>
            <a:off x="156948" y="6338160"/>
            <a:ext cx="2306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Decreto legislativo 1349</a:t>
            </a:r>
          </a:p>
        </p:txBody>
      </p:sp>
    </p:spTree>
    <p:extLst>
      <p:ext uri="{BB962C8B-B14F-4D97-AF65-F5344CB8AC3E}">
        <p14:creationId xmlns:p14="http://schemas.microsoft.com/office/powerpoint/2010/main" val="324484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3 CuadroTexto">
            <a:extLst>
              <a:ext uri="{FF2B5EF4-FFF2-40B4-BE49-F238E27FC236}">
                <a16:creationId xmlns:a16="http://schemas.microsoft.com/office/drawing/2014/main" id="{37C4D966-AF8C-77D0-5220-DCCB7A63F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790" y="1336491"/>
            <a:ext cx="7287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PE" altLang="es-PE" sz="3200" dirty="0">
                <a:cs typeface="+mn-cs"/>
              </a:rPr>
              <a:t>Programación Multianual de Bienes, servicios y obras (PMBSO) </a:t>
            </a:r>
          </a:p>
        </p:txBody>
      </p:sp>
      <p:sp>
        <p:nvSpPr>
          <p:cNvPr id="9" name="CuadroTexto 2">
            <a:extLst>
              <a:ext uri="{FF2B5EF4-FFF2-40B4-BE49-F238E27FC236}">
                <a16:creationId xmlns:a16="http://schemas.microsoft.com/office/drawing/2014/main" id="{0D403D2F-E022-BF27-82A7-01C82BAC5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465" y="3301959"/>
            <a:ext cx="545910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es-ES" altLang="en-US" sz="1600" dirty="0"/>
              <a:t>Es el proceso a  través del cual se identifican, cuantifican y valorizan las  necesidades, por un periodo mínimo de tres (03) años, a fin de lograr la previsión racional y trazabilidad de los mismos.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altLang="en-US" sz="1600" dirty="0"/>
          </a:p>
          <a:p>
            <a:pPr algn="just">
              <a:buFont typeface="Arial" panose="020B0604020202020204" pitchFamily="34" charset="0"/>
              <a:buChar char="•"/>
            </a:pPr>
            <a:endParaRPr lang="es-ES" altLang="en-US" sz="1600" dirty="0"/>
          </a:p>
          <a:p>
            <a:pPr algn="just">
              <a:buFont typeface="Arial" panose="020B0604020202020204" pitchFamily="34" charset="0"/>
              <a:buChar char="•"/>
            </a:pPr>
            <a:endParaRPr lang="es-ES" altLang="en-US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E37EEE8-6CAC-261F-5F1A-A0233C33B958}"/>
              </a:ext>
            </a:extLst>
          </p:cNvPr>
          <p:cNvSpPr txBox="1"/>
          <p:nvPr/>
        </p:nvSpPr>
        <p:spPr>
          <a:xfrm>
            <a:off x="1225531" y="5657903"/>
            <a:ext cx="6573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PE" altLang="es-PE" sz="1200" dirty="0">
                <a:cs typeface="Calibri" panose="020F0502020204030204" pitchFamily="34" charset="0"/>
              </a:rPr>
              <a:t>Directiva para la Programación Multianual de Bienes, Servicios y Obras, aprobada por Resolución Directoral </a:t>
            </a:r>
            <a:r>
              <a:rPr lang="es-PE" altLang="es-PE" sz="1200" dirty="0" err="1">
                <a:cs typeface="Calibri" panose="020F0502020204030204" pitchFamily="34" charset="0"/>
              </a:rPr>
              <a:t>N°</a:t>
            </a:r>
            <a:r>
              <a:rPr lang="es-PE" altLang="es-PE" sz="1200" dirty="0">
                <a:cs typeface="Calibri" panose="020F0502020204030204" pitchFamily="34" charset="0"/>
              </a:rPr>
              <a:t> 0003-2021-EF/54.01.</a:t>
            </a:r>
            <a:endParaRPr lang="es-E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7824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3 CuadroTexto">
            <a:extLst>
              <a:ext uri="{FF2B5EF4-FFF2-40B4-BE49-F238E27FC236}">
                <a16:creationId xmlns:a16="http://schemas.microsoft.com/office/drawing/2014/main" id="{37C4D966-AF8C-77D0-5220-DCCB7A63F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790" y="1336491"/>
            <a:ext cx="7287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PE" altLang="es-PE" sz="3200" dirty="0">
                <a:cs typeface="+mn-cs"/>
              </a:rPr>
              <a:t>Programación Multianual de Bienes, servicios y obras (PMBSO) </a:t>
            </a:r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26BA7EEF-E512-1024-A07E-3D4784D9A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245" y="2716165"/>
            <a:ext cx="657383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endParaRPr lang="es-ES" altLang="en-US" sz="15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ES" altLang="en-US" sz="1500" dirty="0"/>
              <a:t>La PMBSO se  actualiza anualmente. Son vinculantes las necesidades previstas para  el primer año (año  1) y referenciales aquellas previstas para los dos años siguientes (año 2 y año 3)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5F69ACC-C47A-8B6F-59FD-3C8E25B31664}"/>
              </a:ext>
            </a:extLst>
          </p:cNvPr>
          <p:cNvSpPr/>
          <p:nvPr/>
        </p:nvSpPr>
        <p:spPr>
          <a:xfrm>
            <a:off x="2845764" y="3962353"/>
            <a:ext cx="2530475" cy="16649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2EEAD6A-5A69-BD36-4BD7-13AB9BB451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963680"/>
              </p:ext>
            </p:extLst>
          </p:nvPr>
        </p:nvGraphicFramePr>
        <p:xfrm>
          <a:off x="3214689" y="4350881"/>
          <a:ext cx="6064393" cy="80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4">
            <a:extLst>
              <a:ext uri="{FF2B5EF4-FFF2-40B4-BE49-F238E27FC236}">
                <a16:creationId xmlns:a16="http://schemas.microsoft.com/office/drawing/2014/main" id="{EE5F0569-C265-CE20-FBCA-AB0D543C9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673" y="5599905"/>
            <a:ext cx="1871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PE" sz="2000" dirty="0"/>
              <a:t>Vinculante </a:t>
            </a:r>
            <a:endParaRPr lang="es-PE" altLang="es-PE" sz="2000" dirty="0"/>
          </a:p>
        </p:txBody>
      </p:sp>
    </p:spTree>
    <p:extLst>
      <p:ext uri="{BB962C8B-B14F-4D97-AF65-F5344CB8AC3E}">
        <p14:creationId xmlns:p14="http://schemas.microsoft.com/office/powerpoint/2010/main" val="354173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3 CuadroTexto">
            <a:extLst>
              <a:ext uri="{FF2B5EF4-FFF2-40B4-BE49-F238E27FC236}">
                <a16:creationId xmlns:a16="http://schemas.microsoft.com/office/drawing/2014/main" id="{37C4D966-AF8C-77D0-5220-DCCB7A63F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790" y="1336491"/>
            <a:ext cx="7287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PE" altLang="es-PE" sz="3200" dirty="0">
                <a:cs typeface="+mn-cs"/>
              </a:rPr>
              <a:t>Programación Multianual de Bienes, servicios y obras (PMBSO)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A3BC2B-D1DC-EA9F-E967-D695EA70D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31" y="2555167"/>
            <a:ext cx="8069263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3392DB8-D406-DDC1-52BC-03BDBA3DA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09" y="4444292"/>
            <a:ext cx="931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PE" altLang="en-US" sz="1800" dirty="0">
                <a:latin typeface="Calibri" panose="020F0502020204030204" pitchFamily="34" charset="0"/>
              </a:rPr>
              <a:t>Fases</a:t>
            </a:r>
            <a:endParaRPr lang="en-US" altLang="en-US" sz="1800" dirty="0">
              <a:latin typeface="Calibri" panose="020F0502020204030204" pitchFamily="34" charset="0"/>
            </a:endParaRP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4D25F755-22D1-5BEA-19BB-E88F9FC9F689}"/>
              </a:ext>
            </a:extLst>
          </p:cNvPr>
          <p:cNvSpPr/>
          <p:nvPr/>
        </p:nvSpPr>
        <p:spPr>
          <a:xfrm>
            <a:off x="1798320" y="2753593"/>
            <a:ext cx="428511" cy="35798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13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2">
            <a:extLst>
              <a:ext uri="{FF2B5EF4-FFF2-40B4-BE49-F238E27FC236}">
                <a16:creationId xmlns:a16="http://schemas.microsoft.com/office/drawing/2014/main" id="{AD6D152D-65A1-83F0-48A5-232746D3F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778" y="3257001"/>
            <a:ext cx="5379244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defRPr/>
            </a:pPr>
            <a:r>
              <a:rPr lang="es-ES" sz="1600" b="0" dirty="0"/>
              <a:t>Es el producto final de la PMBSO, el cual contiene la programación de necesidades priorizadas por la entidad por un periodo mínimo de tres (03) años fiscales.</a:t>
            </a:r>
          </a:p>
          <a:p>
            <a:pPr marL="0" indent="0" algn="just">
              <a:defRPr/>
            </a:pPr>
            <a:endParaRPr lang="es-ES" sz="1600" b="0" dirty="0"/>
          </a:p>
          <a:p>
            <a:pPr marL="0" indent="0" algn="just">
              <a:defRPr/>
            </a:pPr>
            <a:r>
              <a:rPr lang="es-ES" sz="1600" b="0" dirty="0"/>
              <a:t>Luego de aprobado el CMN, este puede ser modificado por la inclusión y/o exclusión de necesidades. Estas son aprobadas por el Titular de la Entidad o por el funcionario a quien se delegue dicha facultad, el último día hábil de la semana, y publicadas en los 5 días hábiles siguientes. </a:t>
            </a:r>
            <a:endParaRPr lang="es-ES" altLang="en-US" sz="1600" b="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es-ES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37C4D966-AF8C-77D0-5220-DCCB7A63F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790" y="1336491"/>
            <a:ext cx="7287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PE" altLang="es-PE" sz="3200" dirty="0">
                <a:cs typeface="+mn-cs"/>
              </a:rPr>
              <a:t>Programación Multianual de Bienes, servicios y obras (PMBSO) </a:t>
            </a:r>
          </a:p>
        </p:txBody>
      </p:sp>
      <p:sp>
        <p:nvSpPr>
          <p:cNvPr id="15" name="CuadroTexto 1">
            <a:extLst>
              <a:ext uri="{FF2B5EF4-FFF2-40B4-BE49-F238E27FC236}">
                <a16:creationId xmlns:a16="http://schemas.microsoft.com/office/drawing/2014/main" id="{F15D1EE5-0CF5-072D-E782-143C26238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677" y="2580910"/>
            <a:ext cx="5761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PE" sz="2000" dirty="0"/>
              <a:t>Cuadro Multianual de Necesidades</a:t>
            </a:r>
            <a:endParaRPr lang="es-PE" altLang="es-PE" sz="2000" dirty="0"/>
          </a:p>
        </p:txBody>
      </p:sp>
    </p:spTree>
    <p:extLst>
      <p:ext uri="{BB962C8B-B14F-4D97-AF65-F5344CB8AC3E}">
        <p14:creationId xmlns:p14="http://schemas.microsoft.com/office/powerpoint/2010/main" val="185492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-23999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5 Rectángulo">
            <a:extLst>
              <a:ext uri="{FF2B5EF4-FFF2-40B4-BE49-F238E27FC236}">
                <a16:creationId xmlns:a16="http://schemas.microsoft.com/office/drawing/2014/main" id="{39152D0E-D7A3-1CCD-C693-BA056F1B0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5" y="3026414"/>
            <a:ext cx="68389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PE" altLang="es-PE" sz="1800" dirty="0">
                <a:latin typeface="Century Gothic" panose="020B0502020202020204" pitchFamily="34" charset="0"/>
              </a:rPr>
              <a:t>Instrumento de gestión para planificar, ejecutar y evaluar las contrataciones, el cual se articula con el Plan Operativo Institucional y el Presupuesto Institucional de la Entidad. </a:t>
            </a: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s-PE" altLang="es-PE" sz="1800" dirty="0">
              <a:latin typeface="Century Gothic" panose="020B0502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PE" altLang="es-PE" sz="1800" dirty="0">
                <a:latin typeface="Century Gothic" panose="020B0502020202020204" pitchFamily="34" charset="0"/>
              </a:rPr>
              <a:t>Prevé las contrataciones de bienes, servicios y obras financiadas a ser convocados en el año en curso, con cargo a los respectivos recursos presupuestales, con independencia que se sujeten al ámbito de aplicación de la Ley o no, y de la fuente de financiamiento. </a:t>
            </a:r>
          </a:p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s-PE" altLang="es-PE" sz="1800" dirty="0">
              <a:latin typeface="Century Gothic" panose="020B0502020202020204" pitchFamily="34" charset="0"/>
            </a:endParaRP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D7B3794F-BDA8-3B30-2877-3F5DE66FB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004" y="969264"/>
            <a:ext cx="710279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sz="3200" b="1" dirty="0">
                <a:latin typeface="Century Gothic" panose="020B0502020202020204" pitchFamily="34" charset="0"/>
              </a:rPr>
              <a:t>Plan Anual de Contrataciones (PAC) </a:t>
            </a:r>
          </a:p>
          <a:p>
            <a:pPr algn="ctr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es-PE" altLang="es-PE" sz="1800" dirty="0">
                <a:latin typeface="Century Gothic" panose="020B0502020202020204" pitchFamily="34" charset="0"/>
                <a:cs typeface="Calibri" panose="020F0502020204030204" pitchFamily="34" charset="0"/>
              </a:rPr>
              <a:t>Directiva </a:t>
            </a:r>
            <a:r>
              <a:rPr lang="es-PE" altLang="es-PE" sz="1800" dirty="0" err="1">
                <a:latin typeface="Century Gothic" panose="020B0502020202020204" pitchFamily="34" charset="0"/>
                <a:cs typeface="Calibri" panose="020F0502020204030204" pitchFamily="34" charset="0"/>
              </a:rPr>
              <a:t>N°</a:t>
            </a:r>
            <a:r>
              <a:rPr lang="es-PE" altLang="es-PE" sz="1800" dirty="0">
                <a:latin typeface="Century Gothic" panose="020B0502020202020204" pitchFamily="34" charset="0"/>
                <a:cs typeface="Calibri" panose="020F0502020204030204" pitchFamily="34" charset="0"/>
              </a:rPr>
              <a:t> 002-2019-OSCE/CD</a:t>
            </a:r>
            <a:endParaRPr lang="es-PE" altLang="es-PE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9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E5A80A8E-7FE8-B02F-E52B-0EBC45B9D046}"/>
              </a:ext>
            </a:extLst>
          </p:cNvPr>
          <p:cNvSpPr txBox="1">
            <a:spLocks/>
          </p:cNvSpPr>
          <p:nvPr/>
        </p:nvSpPr>
        <p:spPr>
          <a:xfrm>
            <a:off x="3463348" y="2779712"/>
            <a:ext cx="5973763" cy="1298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4000" b="1" dirty="0"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Actuaciones de preparación de la compra</a:t>
            </a:r>
            <a:endParaRPr lang="es-PE" sz="4000" b="1" dirty="0"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931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D4798D13-30BB-4DAE-8320-920E4DDE5848}" vid="{66134A57-9F7D-47F7-BD30-4AB81595CB7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2020</TotalTime>
  <Words>896</Words>
  <Application>Microsoft Office PowerPoint</Application>
  <PresentationFormat>Panorámica</PresentationFormat>
  <Paragraphs>121</Paragraphs>
  <Slides>24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Constantia</vt:lpstr>
      <vt:lpstr>Poppins</vt:lpstr>
      <vt:lpstr>Roboto Bk</vt:lpstr>
      <vt:lpstr>Times New Roman</vt:lpstr>
      <vt:lpstr>Wingdings</vt:lpstr>
      <vt:lpstr>Wingdings 2</vt:lpstr>
      <vt:lpstr>Wingdings 3</vt:lpstr>
      <vt:lpstr>Tema1</vt:lpstr>
      <vt:lpstr>Bitmap Image</vt:lpstr>
      <vt:lpstr>Programación y  preparación de las contrataciones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Planeamiento Institucional</dc:title>
  <dc:creator>gg</dc:creator>
  <cp:lastModifiedBy>Ramon Herrera Salazar</cp:lastModifiedBy>
  <cp:revision>108</cp:revision>
  <dcterms:created xsi:type="dcterms:W3CDTF">2021-09-24T16:56:48Z</dcterms:created>
  <dcterms:modified xsi:type="dcterms:W3CDTF">2022-11-07T20:51:43Z</dcterms:modified>
</cp:coreProperties>
</file>