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65" r:id="rId4"/>
    <p:sldId id="268" r:id="rId5"/>
    <p:sldId id="267" r:id="rId6"/>
    <p:sldId id="269" r:id="rId7"/>
    <p:sldId id="260" r:id="rId8"/>
    <p:sldId id="266" r:id="rId9"/>
    <p:sldId id="270" r:id="rId10"/>
    <p:sldId id="271" r:id="rId11"/>
    <p:sldId id="258" r:id="rId12"/>
    <p:sldId id="259" r:id="rId13"/>
    <p:sldId id="264" r:id="rId14"/>
    <p:sldId id="492" r:id="rId15"/>
    <p:sldId id="475" r:id="rId16"/>
    <p:sldId id="476" r:id="rId17"/>
    <p:sldId id="478" r:id="rId18"/>
    <p:sldId id="477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8" r:id="rId28"/>
    <p:sldId id="489" r:id="rId29"/>
    <p:sldId id="487" r:id="rId30"/>
    <p:sldId id="490" r:id="rId31"/>
    <p:sldId id="491" r:id="rId32"/>
  </p:sldIdLst>
  <p:sldSz cx="12192000" cy="6858000"/>
  <p:notesSz cx="6858000" cy="9144000"/>
  <p:defaultTextStyle>
    <a:defPPr lvl="0">
      <a:defRPr lang="es-P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0804"/>
  </p:normalViewPr>
  <p:slideViewPr>
    <p:cSldViewPr snapToGrid="0">
      <p:cViewPr varScale="1">
        <p:scale>
          <a:sx n="56" d="100"/>
          <a:sy n="56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B60B0-4E36-4C12-A938-F1B54A1AF8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569B3AC-02D0-47A6-8934-15CC71F7942B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PE" sz="2500" dirty="0"/>
            <a:t>Libertad de concurrencia</a:t>
          </a:r>
        </a:p>
      </dgm:t>
    </dgm:pt>
    <dgm:pt modelId="{2FBF90F1-B25C-48B2-BEFE-089CBB9876C2}" type="parTrans" cxnId="{F6E31E85-5722-447D-BE38-085591FFCEE4}">
      <dgm:prSet/>
      <dgm:spPr/>
      <dgm:t>
        <a:bodyPr/>
        <a:lstStyle/>
        <a:p>
          <a:endParaRPr lang="es-PE"/>
        </a:p>
      </dgm:t>
    </dgm:pt>
    <dgm:pt modelId="{77468850-B677-4097-82C0-8C25C385F0C1}" type="sibTrans" cxnId="{F6E31E85-5722-447D-BE38-085591FFCEE4}">
      <dgm:prSet/>
      <dgm:spPr/>
      <dgm:t>
        <a:bodyPr/>
        <a:lstStyle/>
        <a:p>
          <a:endParaRPr lang="es-PE"/>
        </a:p>
      </dgm:t>
    </dgm:pt>
    <dgm:pt modelId="{E04C1F6A-C998-4F69-A5E1-F3D416BBF038}">
      <dgm:prSet phldrT="[Texto]" custT="1"/>
      <dgm:spPr/>
      <dgm:t>
        <a:bodyPr/>
        <a:lstStyle/>
        <a:p>
          <a:r>
            <a:rPr lang="es-PE" sz="2500" dirty="0"/>
            <a:t>Igualdad de trato</a:t>
          </a:r>
        </a:p>
      </dgm:t>
    </dgm:pt>
    <dgm:pt modelId="{19F101FA-99EA-44B9-B427-1F327FA7D1C2}" type="parTrans" cxnId="{A10B8972-14BC-42AB-9C34-AECB714ABC1E}">
      <dgm:prSet/>
      <dgm:spPr/>
      <dgm:t>
        <a:bodyPr/>
        <a:lstStyle/>
        <a:p>
          <a:endParaRPr lang="es-PE"/>
        </a:p>
      </dgm:t>
    </dgm:pt>
    <dgm:pt modelId="{EF7F1702-1E2A-4EDA-81EF-481D94293353}" type="sibTrans" cxnId="{A10B8972-14BC-42AB-9C34-AECB714ABC1E}">
      <dgm:prSet/>
      <dgm:spPr/>
      <dgm:t>
        <a:bodyPr/>
        <a:lstStyle/>
        <a:p>
          <a:endParaRPr lang="es-PE"/>
        </a:p>
      </dgm:t>
    </dgm:pt>
    <dgm:pt modelId="{E3D7ED24-6173-4E14-839C-0BEBF479EDEE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PE" sz="2500" dirty="0"/>
            <a:t>Transparencia</a:t>
          </a:r>
        </a:p>
      </dgm:t>
    </dgm:pt>
    <dgm:pt modelId="{DC043D80-2AE8-4725-B56D-27532B01D0A3}" type="parTrans" cxnId="{7BDA0114-3CFC-45DD-A655-E64B298CE47E}">
      <dgm:prSet/>
      <dgm:spPr/>
      <dgm:t>
        <a:bodyPr/>
        <a:lstStyle/>
        <a:p>
          <a:endParaRPr lang="es-PE"/>
        </a:p>
      </dgm:t>
    </dgm:pt>
    <dgm:pt modelId="{EEC10421-C118-4AFC-BCE9-F3D61C6A37EA}" type="sibTrans" cxnId="{7BDA0114-3CFC-45DD-A655-E64B298CE47E}">
      <dgm:prSet/>
      <dgm:spPr/>
      <dgm:t>
        <a:bodyPr/>
        <a:lstStyle/>
        <a:p>
          <a:endParaRPr lang="es-PE"/>
        </a:p>
      </dgm:t>
    </dgm:pt>
    <dgm:pt modelId="{80A5E4DC-FBB3-4135-9FBF-3556ADBE7BA0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PE" dirty="0"/>
            <a:t>Publicidad</a:t>
          </a:r>
        </a:p>
      </dgm:t>
    </dgm:pt>
    <dgm:pt modelId="{5983918A-758C-4F60-B6B3-5438E7EF149D}" type="parTrans" cxnId="{04EB79F2-06EE-4227-8146-6FF914C1B366}">
      <dgm:prSet/>
      <dgm:spPr/>
      <dgm:t>
        <a:bodyPr/>
        <a:lstStyle/>
        <a:p>
          <a:endParaRPr lang="es-PE"/>
        </a:p>
      </dgm:t>
    </dgm:pt>
    <dgm:pt modelId="{21FDDB55-A20B-494F-A261-FFF07D67A144}" type="sibTrans" cxnId="{04EB79F2-06EE-4227-8146-6FF914C1B366}">
      <dgm:prSet/>
      <dgm:spPr/>
      <dgm:t>
        <a:bodyPr/>
        <a:lstStyle/>
        <a:p>
          <a:endParaRPr lang="es-PE"/>
        </a:p>
      </dgm:t>
    </dgm:pt>
    <dgm:pt modelId="{88B8934E-0533-40E3-A922-E0F637DADBF4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PE" sz="2500" dirty="0"/>
            <a:t>Publicidad</a:t>
          </a:r>
        </a:p>
      </dgm:t>
    </dgm:pt>
    <dgm:pt modelId="{C40D508B-E36A-43CE-A4F8-4D9D8601EB31}" type="parTrans" cxnId="{7B6FD618-F876-410D-A462-20DDB970DB98}">
      <dgm:prSet/>
      <dgm:spPr/>
      <dgm:t>
        <a:bodyPr/>
        <a:lstStyle/>
        <a:p>
          <a:endParaRPr lang="es-PE"/>
        </a:p>
      </dgm:t>
    </dgm:pt>
    <dgm:pt modelId="{B636AF8D-5736-4061-9837-F1A96625F079}" type="sibTrans" cxnId="{7B6FD618-F876-410D-A462-20DDB970DB98}">
      <dgm:prSet/>
      <dgm:spPr/>
      <dgm:t>
        <a:bodyPr/>
        <a:lstStyle/>
        <a:p>
          <a:endParaRPr lang="es-PE"/>
        </a:p>
      </dgm:t>
    </dgm:pt>
    <dgm:pt modelId="{8D52FA42-7D01-449C-9553-EFE9B1494CFA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PE" sz="2500" dirty="0"/>
            <a:t>Eficacia y eficiencia</a:t>
          </a:r>
        </a:p>
      </dgm:t>
    </dgm:pt>
    <dgm:pt modelId="{2380C201-D89C-4FF7-A573-2EFC76D658C5}" type="parTrans" cxnId="{B3C2CB0B-FAF4-4E38-A894-B179E286D787}">
      <dgm:prSet/>
      <dgm:spPr/>
      <dgm:t>
        <a:bodyPr/>
        <a:lstStyle/>
        <a:p>
          <a:endParaRPr lang="es-PE"/>
        </a:p>
      </dgm:t>
    </dgm:pt>
    <dgm:pt modelId="{A53CE53F-C43B-434F-9C07-843EA379DC43}" type="sibTrans" cxnId="{B3C2CB0B-FAF4-4E38-A894-B179E286D787}">
      <dgm:prSet/>
      <dgm:spPr/>
      <dgm:t>
        <a:bodyPr/>
        <a:lstStyle/>
        <a:p>
          <a:endParaRPr lang="es-PE"/>
        </a:p>
      </dgm:t>
    </dgm:pt>
    <dgm:pt modelId="{F9788975-51EA-41D9-941C-995A2071FC41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PE" sz="2500" dirty="0"/>
            <a:t>Vigencia tecnológica</a:t>
          </a:r>
        </a:p>
      </dgm:t>
    </dgm:pt>
    <dgm:pt modelId="{9A86BA85-F4AA-43E8-A861-12AE4224FEF0}" type="parTrans" cxnId="{950F3CFE-4F90-4960-91C3-196AFB9C3FE4}">
      <dgm:prSet/>
      <dgm:spPr/>
      <dgm:t>
        <a:bodyPr/>
        <a:lstStyle/>
        <a:p>
          <a:endParaRPr lang="es-PE"/>
        </a:p>
      </dgm:t>
    </dgm:pt>
    <dgm:pt modelId="{DBE6814A-78DD-47EA-B701-5B56EC9BDDEE}" type="sibTrans" cxnId="{950F3CFE-4F90-4960-91C3-196AFB9C3FE4}">
      <dgm:prSet/>
      <dgm:spPr/>
      <dgm:t>
        <a:bodyPr/>
        <a:lstStyle/>
        <a:p>
          <a:endParaRPr lang="es-PE"/>
        </a:p>
      </dgm:t>
    </dgm:pt>
    <dgm:pt modelId="{4538AD87-2500-4C38-8DA0-61B3E89BC208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PE" sz="2500" dirty="0"/>
            <a:t>Competencia</a:t>
          </a:r>
        </a:p>
      </dgm:t>
    </dgm:pt>
    <dgm:pt modelId="{E2A8840D-BF2E-4B20-9EC4-C9AE184D1CC6}" type="parTrans" cxnId="{8C1EAC52-8A24-487F-8396-73435C874774}">
      <dgm:prSet/>
      <dgm:spPr/>
      <dgm:t>
        <a:bodyPr/>
        <a:lstStyle/>
        <a:p>
          <a:endParaRPr lang="es-PE"/>
        </a:p>
      </dgm:t>
    </dgm:pt>
    <dgm:pt modelId="{44F1B422-5124-4A07-80FE-DC313435BDEC}" type="sibTrans" cxnId="{8C1EAC52-8A24-487F-8396-73435C874774}">
      <dgm:prSet/>
      <dgm:spPr/>
      <dgm:t>
        <a:bodyPr/>
        <a:lstStyle/>
        <a:p>
          <a:endParaRPr lang="es-PE"/>
        </a:p>
      </dgm:t>
    </dgm:pt>
    <dgm:pt modelId="{4F6E520D-F23B-4D8A-A2A8-7EBC8E0F59FA}">
      <dgm:prSet phldrT="[Texto]" custT="1"/>
      <dgm:spPr/>
      <dgm:t>
        <a:bodyPr/>
        <a:lstStyle/>
        <a:p>
          <a:r>
            <a:rPr lang="es-PE" sz="2500" dirty="0"/>
            <a:t>Sostenibilidad ambiental y social</a:t>
          </a:r>
        </a:p>
      </dgm:t>
    </dgm:pt>
    <dgm:pt modelId="{87A76600-5D7E-45DB-8447-E1302C6CACD7}" type="parTrans" cxnId="{33EF48E8-29C8-4518-A6CC-69B3361CE0A7}">
      <dgm:prSet/>
      <dgm:spPr/>
      <dgm:t>
        <a:bodyPr/>
        <a:lstStyle/>
        <a:p>
          <a:endParaRPr lang="es-PE"/>
        </a:p>
      </dgm:t>
    </dgm:pt>
    <dgm:pt modelId="{EC1A4E1C-DC8B-421E-87F7-F0E98A5EE128}" type="sibTrans" cxnId="{33EF48E8-29C8-4518-A6CC-69B3361CE0A7}">
      <dgm:prSet/>
      <dgm:spPr/>
      <dgm:t>
        <a:bodyPr/>
        <a:lstStyle/>
        <a:p>
          <a:endParaRPr lang="es-PE"/>
        </a:p>
      </dgm:t>
    </dgm:pt>
    <dgm:pt modelId="{8BC3A9E1-F6F4-4994-BB79-D9652C7D99D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PE" sz="25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Equidad</a:t>
          </a:r>
        </a:p>
      </dgm:t>
    </dgm:pt>
    <dgm:pt modelId="{9E040336-7FED-4F40-AE68-B1452C98D7C7}" type="parTrans" cxnId="{9FBE3BE6-32F6-47E4-9E60-FA04B38B7643}">
      <dgm:prSet/>
      <dgm:spPr/>
      <dgm:t>
        <a:bodyPr/>
        <a:lstStyle/>
        <a:p>
          <a:endParaRPr lang="es-PE"/>
        </a:p>
      </dgm:t>
    </dgm:pt>
    <dgm:pt modelId="{0D0D4460-B9F7-404A-9B3A-A3A2C43022B1}" type="sibTrans" cxnId="{9FBE3BE6-32F6-47E4-9E60-FA04B38B7643}">
      <dgm:prSet/>
      <dgm:spPr/>
      <dgm:t>
        <a:bodyPr/>
        <a:lstStyle/>
        <a:p>
          <a:endParaRPr lang="es-PE"/>
        </a:p>
      </dgm:t>
    </dgm:pt>
    <dgm:pt modelId="{6B64578F-8E4B-4036-A9E0-1FB5CDF9D94E}" type="pres">
      <dgm:prSet presAssocID="{9D6B60B0-4E36-4C12-A938-F1B54A1AF873}" presName="linear" presStyleCnt="0">
        <dgm:presLayoutVars>
          <dgm:dir/>
          <dgm:animLvl val="lvl"/>
          <dgm:resizeHandles val="exact"/>
        </dgm:presLayoutVars>
      </dgm:prSet>
      <dgm:spPr/>
    </dgm:pt>
    <dgm:pt modelId="{93328C66-3F49-42E4-85A9-0EEBD7F3F6BD}" type="pres">
      <dgm:prSet presAssocID="{D569B3AC-02D0-47A6-8934-15CC71F7942B}" presName="parentLin" presStyleCnt="0"/>
      <dgm:spPr/>
    </dgm:pt>
    <dgm:pt modelId="{8335EBA4-65C8-4AA6-815C-8633B576E3EC}" type="pres">
      <dgm:prSet presAssocID="{D569B3AC-02D0-47A6-8934-15CC71F7942B}" presName="parentLeftMargin" presStyleLbl="node1" presStyleIdx="0" presStyleCnt="10"/>
      <dgm:spPr/>
    </dgm:pt>
    <dgm:pt modelId="{92D7A3EE-E483-440E-B852-7420815439ED}" type="pres">
      <dgm:prSet presAssocID="{D569B3AC-02D0-47A6-8934-15CC71F7942B}" presName="parentText" presStyleLbl="node1" presStyleIdx="0" presStyleCnt="10" custLinFactNeighborX="-9724" custLinFactNeighborY="9349">
        <dgm:presLayoutVars>
          <dgm:chMax val="0"/>
          <dgm:bulletEnabled val="1"/>
        </dgm:presLayoutVars>
      </dgm:prSet>
      <dgm:spPr/>
    </dgm:pt>
    <dgm:pt modelId="{476FE028-2E0F-406B-A24F-DF2862AD5D6F}" type="pres">
      <dgm:prSet presAssocID="{D569B3AC-02D0-47A6-8934-15CC71F7942B}" presName="negativeSpace" presStyleCnt="0"/>
      <dgm:spPr/>
    </dgm:pt>
    <dgm:pt modelId="{D6959F01-14FB-4B60-BC1A-71F30EFBBA71}" type="pres">
      <dgm:prSet presAssocID="{D569B3AC-02D0-47A6-8934-15CC71F7942B}" presName="childText" presStyleLbl="conFgAcc1" presStyleIdx="0" presStyleCnt="10">
        <dgm:presLayoutVars>
          <dgm:bulletEnabled val="1"/>
        </dgm:presLayoutVars>
      </dgm:prSet>
      <dgm:spPr/>
    </dgm:pt>
    <dgm:pt modelId="{74AD0491-FCED-4A41-8BAA-414212CAA824}" type="pres">
      <dgm:prSet presAssocID="{77468850-B677-4097-82C0-8C25C385F0C1}" presName="spaceBetweenRectangles" presStyleCnt="0"/>
      <dgm:spPr/>
    </dgm:pt>
    <dgm:pt modelId="{879D4FEE-DA21-4476-B7EA-A7158677E9CA}" type="pres">
      <dgm:prSet presAssocID="{E04C1F6A-C998-4F69-A5E1-F3D416BBF038}" presName="parentLin" presStyleCnt="0"/>
      <dgm:spPr/>
    </dgm:pt>
    <dgm:pt modelId="{9AED4253-A11A-4239-AC89-09A9A04A3147}" type="pres">
      <dgm:prSet presAssocID="{E04C1F6A-C998-4F69-A5E1-F3D416BBF038}" presName="parentLeftMargin" presStyleLbl="node1" presStyleIdx="0" presStyleCnt="10"/>
      <dgm:spPr/>
    </dgm:pt>
    <dgm:pt modelId="{1C16D050-FF15-4998-985F-38EA9A349426}" type="pres">
      <dgm:prSet presAssocID="{E04C1F6A-C998-4F69-A5E1-F3D416BBF038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BDF539BD-FC6F-45F8-AD26-C1F43AF13618}" type="pres">
      <dgm:prSet presAssocID="{E04C1F6A-C998-4F69-A5E1-F3D416BBF038}" presName="negativeSpace" presStyleCnt="0"/>
      <dgm:spPr/>
    </dgm:pt>
    <dgm:pt modelId="{70933320-A51F-4CA9-82EB-006C4D8407C2}" type="pres">
      <dgm:prSet presAssocID="{E04C1F6A-C998-4F69-A5E1-F3D416BBF038}" presName="childText" presStyleLbl="conFgAcc1" presStyleIdx="1" presStyleCnt="10">
        <dgm:presLayoutVars>
          <dgm:bulletEnabled val="1"/>
        </dgm:presLayoutVars>
      </dgm:prSet>
      <dgm:spPr/>
    </dgm:pt>
    <dgm:pt modelId="{255F2C97-AA58-4C88-A6D9-3E35CEB93B12}" type="pres">
      <dgm:prSet presAssocID="{EF7F1702-1E2A-4EDA-81EF-481D94293353}" presName="spaceBetweenRectangles" presStyleCnt="0"/>
      <dgm:spPr/>
    </dgm:pt>
    <dgm:pt modelId="{99B86C0A-E38D-4D70-A0B1-CE3C46AE24F3}" type="pres">
      <dgm:prSet presAssocID="{E3D7ED24-6173-4E14-839C-0BEBF479EDEE}" presName="parentLin" presStyleCnt="0"/>
      <dgm:spPr/>
    </dgm:pt>
    <dgm:pt modelId="{E872B2B3-B8BA-4ED8-92A0-DA4A9453571D}" type="pres">
      <dgm:prSet presAssocID="{E3D7ED24-6173-4E14-839C-0BEBF479EDEE}" presName="parentLeftMargin" presStyleLbl="node1" presStyleIdx="1" presStyleCnt="10"/>
      <dgm:spPr/>
    </dgm:pt>
    <dgm:pt modelId="{B174F09C-7A60-469E-A7C8-7A8F236CBC37}" type="pres">
      <dgm:prSet presAssocID="{E3D7ED24-6173-4E14-839C-0BEBF479EDE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5B8A670-3EFA-4280-B238-BD99748F0DD0}" type="pres">
      <dgm:prSet presAssocID="{E3D7ED24-6173-4E14-839C-0BEBF479EDEE}" presName="negativeSpace" presStyleCnt="0"/>
      <dgm:spPr/>
    </dgm:pt>
    <dgm:pt modelId="{C4BEFC5B-768D-4510-91D8-08168329312A}" type="pres">
      <dgm:prSet presAssocID="{E3D7ED24-6173-4E14-839C-0BEBF479EDEE}" presName="childText" presStyleLbl="conFgAcc1" presStyleIdx="2" presStyleCnt="10">
        <dgm:presLayoutVars>
          <dgm:bulletEnabled val="1"/>
        </dgm:presLayoutVars>
      </dgm:prSet>
      <dgm:spPr/>
    </dgm:pt>
    <dgm:pt modelId="{04AE761B-B8FC-4773-9E79-94697D7033DD}" type="pres">
      <dgm:prSet presAssocID="{EEC10421-C118-4AFC-BCE9-F3D61C6A37EA}" presName="spaceBetweenRectangles" presStyleCnt="0"/>
      <dgm:spPr/>
    </dgm:pt>
    <dgm:pt modelId="{A5878233-5A17-48D0-B95E-87A7B193F461}" type="pres">
      <dgm:prSet presAssocID="{80A5E4DC-FBB3-4135-9FBF-3556ADBE7BA0}" presName="parentLin" presStyleCnt="0"/>
      <dgm:spPr/>
    </dgm:pt>
    <dgm:pt modelId="{8EBB7A29-231F-4007-B096-37D35F52063B}" type="pres">
      <dgm:prSet presAssocID="{80A5E4DC-FBB3-4135-9FBF-3556ADBE7BA0}" presName="parentLeftMargin" presStyleLbl="node1" presStyleIdx="2" presStyleCnt="10"/>
      <dgm:spPr/>
    </dgm:pt>
    <dgm:pt modelId="{B5B0D210-8827-4F06-83CC-36C0318B9EF1}" type="pres">
      <dgm:prSet presAssocID="{80A5E4DC-FBB3-4135-9FBF-3556ADBE7BA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8DFF113D-19D8-42E3-B260-6CB6B5F95FAF}" type="pres">
      <dgm:prSet presAssocID="{80A5E4DC-FBB3-4135-9FBF-3556ADBE7BA0}" presName="negativeSpace" presStyleCnt="0"/>
      <dgm:spPr/>
    </dgm:pt>
    <dgm:pt modelId="{45038FD6-C9F0-457F-B48A-01789433427B}" type="pres">
      <dgm:prSet presAssocID="{80A5E4DC-FBB3-4135-9FBF-3556ADBE7BA0}" presName="childText" presStyleLbl="conFgAcc1" presStyleIdx="3" presStyleCnt="10">
        <dgm:presLayoutVars>
          <dgm:bulletEnabled val="1"/>
        </dgm:presLayoutVars>
      </dgm:prSet>
      <dgm:spPr/>
    </dgm:pt>
    <dgm:pt modelId="{366302B0-CA4B-4273-B446-EC8631ECBC01}" type="pres">
      <dgm:prSet presAssocID="{21FDDB55-A20B-494F-A261-FFF07D67A144}" presName="spaceBetweenRectangles" presStyleCnt="0"/>
      <dgm:spPr/>
    </dgm:pt>
    <dgm:pt modelId="{B4D8BF59-8F37-482C-B31A-26F97F99060E}" type="pres">
      <dgm:prSet presAssocID="{88B8934E-0533-40E3-A922-E0F637DADBF4}" presName="parentLin" presStyleCnt="0"/>
      <dgm:spPr/>
    </dgm:pt>
    <dgm:pt modelId="{69F7DB3A-6BC9-4A0E-8088-B57559A2F633}" type="pres">
      <dgm:prSet presAssocID="{88B8934E-0533-40E3-A922-E0F637DADBF4}" presName="parentLeftMargin" presStyleLbl="node1" presStyleIdx="3" presStyleCnt="10"/>
      <dgm:spPr/>
    </dgm:pt>
    <dgm:pt modelId="{A7B0171B-35E5-4F57-A333-374E2146DC0F}" type="pres">
      <dgm:prSet presAssocID="{88B8934E-0533-40E3-A922-E0F637DADBF4}" presName="parentText" presStyleLbl="node1" presStyleIdx="4" presStyleCnt="10" custLinFactY="-49363" custLinFactNeighborX="4508" custLinFactNeighborY="-100000">
        <dgm:presLayoutVars>
          <dgm:chMax val="0"/>
          <dgm:bulletEnabled val="1"/>
        </dgm:presLayoutVars>
      </dgm:prSet>
      <dgm:spPr/>
    </dgm:pt>
    <dgm:pt modelId="{ED7F6036-1309-4C49-839C-A6D9086E18C7}" type="pres">
      <dgm:prSet presAssocID="{88B8934E-0533-40E3-A922-E0F637DADBF4}" presName="negativeSpace" presStyleCnt="0"/>
      <dgm:spPr/>
    </dgm:pt>
    <dgm:pt modelId="{573E49B6-9314-4018-A4E3-0C7F15D1E16B}" type="pres">
      <dgm:prSet presAssocID="{88B8934E-0533-40E3-A922-E0F637DADBF4}" presName="childText" presStyleLbl="conFgAcc1" presStyleIdx="4" presStyleCnt="10">
        <dgm:presLayoutVars>
          <dgm:bulletEnabled val="1"/>
        </dgm:presLayoutVars>
      </dgm:prSet>
      <dgm:spPr/>
    </dgm:pt>
    <dgm:pt modelId="{C09D4A43-C247-4933-A1A4-307E89046E17}" type="pres">
      <dgm:prSet presAssocID="{B636AF8D-5736-4061-9837-F1A96625F079}" presName="spaceBetweenRectangles" presStyleCnt="0"/>
      <dgm:spPr/>
    </dgm:pt>
    <dgm:pt modelId="{B1EA112F-0094-4885-A66D-A9B5F2B5ABE7}" type="pres">
      <dgm:prSet presAssocID="{8D52FA42-7D01-449C-9553-EFE9B1494CFA}" presName="parentLin" presStyleCnt="0"/>
      <dgm:spPr/>
    </dgm:pt>
    <dgm:pt modelId="{AFB80D6E-6CB6-42FE-9D22-7001965C5E85}" type="pres">
      <dgm:prSet presAssocID="{8D52FA42-7D01-449C-9553-EFE9B1494CFA}" presName="parentLeftMargin" presStyleLbl="node1" presStyleIdx="4" presStyleCnt="10" custScaleY="82645"/>
      <dgm:spPr/>
    </dgm:pt>
    <dgm:pt modelId="{3053C884-2312-48E5-B182-9995A026DCCA}" type="pres">
      <dgm:prSet presAssocID="{8D52FA42-7D01-449C-9553-EFE9B1494CFA}" presName="parentText" presStyleLbl="node1" presStyleIdx="5" presStyleCnt="10" custLinFactNeighborY="-13635">
        <dgm:presLayoutVars>
          <dgm:chMax val="0"/>
          <dgm:bulletEnabled val="1"/>
        </dgm:presLayoutVars>
      </dgm:prSet>
      <dgm:spPr/>
    </dgm:pt>
    <dgm:pt modelId="{DEF079BD-0EA7-4E17-AD60-486720C74EBF}" type="pres">
      <dgm:prSet presAssocID="{8D52FA42-7D01-449C-9553-EFE9B1494CFA}" presName="negativeSpace" presStyleCnt="0"/>
      <dgm:spPr/>
    </dgm:pt>
    <dgm:pt modelId="{6025BB90-E7FF-40AA-A424-AADF012E8FA9}" type="pres">
      <dgm:prSet presAssocID="{8D52FA42-7D01-449C-9553-EFE9B1494CFA}" presName="childText" presStyleLbl="conFgAcc1" presStyleIdx="5" presStyleCnt="10">
        <dgm:presLayoutVars>
          <dgm:bulletEnabled val="1"/>
        </dgm:presLayoutVars>
      </dgm:prSet>
      <dgm:spPr/>
    </dgm:pt>
    <dgm:pt modelId="{F9D939C8-D83A-4642-82C8-C5E28AC9F1B3}" type="pres">
      <dgm:prSet presAssocID="{A53CE53F-C43B-434F-9C07-843EA379DC43}" presName="spaceBetweenRectangles" presStyleCnt="0"/>
      <dgm:spPr/>
    </dgm:pt>
    <dgm:pt modelId="{ACDC7CDB-B3D1-474A-A2CD-040FBC08FB09}" type="pres">
      <dgm:prSet presAssocID="{F9788975-51EA-41D9-941C-995A2071FC41}" presName="parentLin" presStyleCnt="0"/>
      <dgm:spPr/>
    </dgm:pt>
    <dgm:pt modelId="{A7D45443-0434-426D-8A4F-69E646E25125}" type="pres">
      <dgm:prSet presAssocID="{F9788975-51EA-41D9-941C-995A2071FC41}" presName="parentLeftMargin" presStyleLbl="node1" presStyleIdx="5" presStyleCnt="10" custLinFactY="-79358" custLinFactNeighborX="-4926" custLinFactNeighborY="-100000"/>
      <dgm:spPr/>
    </dgm:pt>
    <dgm:pt modelId="{E8CCE843-4A35-4854-8A5F-C33F88EEA01C}" type="pres">
      <dgm:prSet presAssocID="{F9788975-51EA-41D9-941C-995A2071FC41}" presName="parentText" presStyleLbl="node1" presStyleIdx="6" presStyleCnt="10" custLinFactNeighborY="-2727">
        <dgm:presLayoutVars>
          <dgm:chMax val="0"/>
          <dgm:bulletEnabled val="1"/>
        </dgm:presLayoutVars>
      </dgm:prSet>
      <dgm:spPr/>
    </dgm:pt>
    <dgm:pt modelId="{7EE4922D-FA8B-45AF-AA50-630A7FED4C9E}" type="pres">
      <dgm:prSet presAssocID="{F9788975-51EA-41D9-941C-995A2071FC41}" presName="negativeSpace" presStyleCnt="0"/>
      <dgm:spPr/>
    </dgm:pt>
    <dgm:pt modelId="{60082A9D-E686-41D6-ADB7-6E139905EEE6}" type="pres">
      <dgm:prSet presAssocID="{F9788975-51EA-41D9-941C-995A2071FC41}" presName="childText" presStyleLbl="conFgAcc1" presStyleIdx="6" presStyleCnt="10">
        <dgm:presLayoutVars>
          <dgm:bulletEnabled val="1"/>
        </dgm:presLayoutVars>
      </dgm:prSet>
      <dgm:spPr/>
    </dgm:pt>
    <dgm:pt modelId="{878E4654-5F66-45AA-A685-4C1ACD214C2A}" type="pres">
      <dgm:prSet presAssocID="{DBE6814A-78DD-47EA-B701-5B56EC9BDDEE}" presName="spaceBetweenRectangles" presStyleCnt="0"/>
      <dgm:spPr/>
    </dgm:pt>
    <dgm:pt modelId="{8DD7499D-AC52-4180-990B-FAD79814FB41}" type="pres">
      <dgm:prSet presAssocID="{4538AD87-2500-4C38-8DA0-61B3E89BC208}" presName="parentLin" presStyleCnt="0"/>
      <dgm:spPr/>
    </dgm:pt>
    <dgm:pt modelId="{06FD748E-523A-489F-BE41-37BFFEB6C28D}" type="pres">
      <dgm:prSet presAssocID="{4538AD87-2500-4C38-8DA0-61B3E89BC208}" presName="parentLeftMargin" presStyleLbl="node1" presStyleIdx="6" presStyleCnt="10"/>
      <dgm:spPr/>
    </dgm:pt>
    <dgm:pt modelId="{F77EA5F5-186C-4581-887C-FB14B008A900}" type="pres">
      <dgm:prSet presAssocID="{4538AD87-2500-4C38-8DA0-61B3E89BC208}" presName="parentText" presStyleLbl="node1" presStyleIdx="7" presStyleCnt="10" custLinFactY="-200000" custLinFactNeighborX="-9434" custLinFactNeighborY="-260818">
        <dgm:presLayoutVars>
          <dgm:chMax val="0"/>
          <dgm:bulletEnabled val="1"/>
        </dgm:presLayoutVars>
      </dgm:prSet>
      <dgm:spPr/>
    </dgm:pt>
    <dgm:pt modelId="{F2CF6519-57B7-45AA-804F-D4354EF96A83}" type="pres">
      <dgm:prSet presAssocID="{4538AD87-2500-4C38-8DA0-61B3E89BC208}" presName="negativeSpace" presStyleCnt="0"/>
      <dgm:spPr/>
    </dgm:pt>
    <dgm:pt modelId="{9013B1DC-2B8A-45EA-960E-6E2ED9A47D92}" type="pres">
      <dgm:prSet presAssocID="{4538AD87-2500-4C38-8DA0-61B3E89BC208}" presName="childText" presStyleLbl="conFgAcc1" presStyleIdx="7" presStyleCnt="10">
        <dgm:presLayoutVars>
          <dgm:bulletEnabled val="1"/>
        </dgm:presLayoutVars>
      </dgm:prSet>
      <dgm:spPr/>
    </dgm:pt>
    <dgm:pt modelId="{A6ADD3D7-8A0D-4E5C-9F5D-1143527A59E1}" type="pres">
      <dgm:prSet presAssocID="{44F1B422-5124-4A07-80FE-DC313435BDEC}" presName="spaceBetweenRectangles" presStyleCnt="0"/>
      <dgm:spPr/>
    </dgm:pt>
    <dgm:pt modelId="{9CACB1FC-A5BC-4D58-B90B-87228F6A19FD}" type="pres">
      <dgm:prSet presAssocID="{4F6E520D-F23B-4D8A-A2A8-7EBC8E0F59FA}" presName="parentLin" presStyleCnt="0"/>
      <dgm:spPr/>
    </dgm:pt>
    <dgm:pt modelId="{B2076431-5C56-4AC5-8730-745CE82A2B8A}" type="pres">
      <dgm:prSet presAssocID="{4F6E520D-F23B-4D8A-A2A8-7EBC8E0F59FA}" presName="parentLeftMargin" presStyleLbl="node1" presStyleIdx="7" presStyleCnt="10"/>
      <dgm:spPr/>
    </dgm:pt>
    <dgm:pt modelId="{240D44C6-ED26-401F-BCD0-A3D674D5D26E}" type="pres">
      <dgm:prSet presAssocID="{4F6E520D-F23B-4D8A-A2A8-7EBC8E0F59FA}" presName="parentText" presStyleLbl="node1" presStyleIdx="8" presStyleCnt="10" custLinFactY="-55435" custLinFactNeighborY="-100000">
        <dgm:presLayoutVars>
          <dgm:chMax val="0"/>
          <dgm:bulletEnabled val="1"/>
        </dgm:presLayoutVars>
      </dgm:prSet>
      <dgm:spPr/>
    </dgm:pt>
    <dgm:pt modelId="{6F779704-5CE9-40E8-867F-2A828A4ACE8B}" type="pres">
      <dgm:prSet presAssocID="{4F6E520D-F23B-4D8A-A2A8-7EBC8E0F59FA}" presName="negativeSpace" presStyleCnt="0"/>
      <dgm:spPr/>
    </dgm:pt>
    <dgm:pt modelId="{73E2F682-2E6A-42B1-88DE-C4DB9397FBEA}" type="pres">
      <dgm:prSet presAssocID="{4F6E520D-F23B-4D8A-A2A8-7EBC8E0F59FA}" presName="childText" presStyleLbl="conFgAcc1" presStyleIdx="8" presStyleCnt="10">
        <dgm:presLayoutVars>
          <dgm:bulletEnabled val="1"/>
        </dgm:presLayoutVars>
      </dgm:prSet>
      <dgm:spPr/>
    </dgm:pt>
    <dgm:pt modelId="{D59F1956-649C-4722-AF60-D669E12B6446}" type="pres">
      <dgm:prSet presAssocID="{EC1A4E1C-DC8B-421E-87F7-F0E98A5EE128}" presName="spaceBetweenRectangles" presStyleCnt="0"/>
      <dgm:spPr/>
    </dgm:pt>
    <dgm:pt modelId="{B51ABF2E-D9F3-4458-84C6-978B7ABA5343}" type="pres">
      <dgm:prSet presAssocID="{8BC3A9E1-F6F4-4994-BB79-D9652C7D99D6}" presName="parentLin" presStyleCnt="0"/>
      <dgm:spPr/>
    </dgm:pt>
    <dgm:pt modelId="{20BB72FC-1A44-4C24-B029-27FDA920DF2D}" type="pres">
      <dgm:prSet presAssocID="{8BC3A9E1-F6F4-4994-BB79-D9652C7D99D6}" presName="parentLeftMargin" presStyleLbl="node1" presStyleIdx="8" presStyleCnt="10" custLinFactY="-55435" custLinFactNeighborY="-100000"/>
      <dgm:spPr/>
    </dgm:pt>
    <dgm:pt modelId="{EFEB3BBE-375A-4BC4-A6E4-0859EEE7B034}" type="pres">
      <dgm:prSet presAssocID="{8BC3A9E1-F6F4-4994-BB79-D9652C7D99D6}" presName="parentText" presStyleLbl="node1" presStyleIdx="9" presStyleCnt="10" custLinFactY="-49568" custLinFactNeighborX="9254" custLinFactNeighborY="-100000">
        <dgm:presLayoutVars>
          <dgm:chMax val="0"/>
          <dgm:bulletEnabled val="1"/>
        </dgm:presLayoutVars>
      </dgm:prSet>
      <dgm:spPr/>
    </dgm:pt>
    <dgm:pt modelId="{632937F7-717D-4B8E-9928-C43E26CD9B02}" type="pres">
      <dgm:prSet presAssocID="{8BC3A9E1-F6F4-4994-BB79-D9652C7D99D6}" presName="negativeSpace" presStyleCnt="0"/>
      <dgm:spPr/>
    </dgm:pt>
    <dgm:pt modelId="{91133634-9EF6-4B2F-9D49-036786539B18}" type="pres">
      <dgm:prSet presAssocID="{8BC3A9E1-F6F4-4994-BB79-D9652C7D99D6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BBEDDD02-5123-43BA-B521-9C8C7E380279}" type="presOf" srcId="{88B8934E-0533-40E3-A922-E0F637DADBF4}" destId="{69F7DB3A-6BC9-4A0E-8088-B57559A2F633}" srcOrd="0" destOrd="0" presId="urn:microsoft.com/office/officeart/2005/8/layout/list1"/>
    <dgm:cxn modelId="{B3C2CB0B-FAF4-4E38-A894-B179E286D787}" srcId="{9D6B60B0-4E36-4C12-A938-F1B54A1AF873}" destId="{8D52FA42-7D01-449C-9553-EFE9B1494CFA}" srcOrd="5" destOrd="0" parTransId="{2380C201-D89C-4FF7-A573-2EFC76D658C5}" sibTransId="{A53CE53F-C43B-434F-9C07-843EA379DC43}"/>
    <dgm:cxn modelId="{7BDA0114-3CFC-45DD-A655-E64B298CE47E}" srcId="{9D6B60B0-4E36-4C12-A938-F1B54A1AF873}" destId="{E3D7ED24-6173-4E14-839C-0BEBF479EDEE}" srcOrd="2" destOrd="0" parTransId="{DC043D80-2AE8-4725-B56D-27532B01D0A3}" sibTransId="{EEC10421-C118-4AFC-BCE9-F3D61C6A37EA}"/>
    <dgm:cxn modelId="{7B6FD618-F876-410D-A462-20DDB970DB98}" srcId="{9D6B60B0-4E36-4C12-A938-F1B54A1AF873}" destId="{88B8934E-0533-40E3-A922-E0F637DADBF4}" srcOrd="4" destOrd="0" parTransId="{C40D508B-E36A-43CE-A4F8-4D9D8601EB31}" sibTransId="{B636AF8D-5736-4061-9837-F1A96625F079}"/>
    <dgm:cxn modelId="{5C211121-5FCA-4E08-9C62-8862C0A7EB73}" type="presOf" srcId="{4538AD87-2500-4C38-8DA0-61B3E89BC208}" destId="{F77EA5F5-186C-4581-887C-FB14B008A900}" srcOrd="1" destOrd="0" presId="urn:microsoft.com/office/officeart/2005/8/layout/list1"/>
    <dgm:cxn modelId="{0CE43B23-168C-4DA6-8F62-E87F673F67F2}" type="presOf" srcId="{8BC3A9E1-F6F4-4994-BB79-D9652C7D99D6}" destId="{EFEB3BBE-375A-4BC4-A6E4-0859EEE7B034}" srcOrd="1" destOrd="0" presId="urn:microsoft.com/office/officeart/2005/8/layout/list1"/>
    <dgm:cxn modelId="{AE2BFB31-95C5-4367-BEBB-0EF82597A3E6}" type="presOf" srcId="{E3D7ED24-6173-4E14-839C-0BEBF479EDEE}" destId="{E872B2B3-B8BA-4ED8-92A0-DA4A9453571D}" srcOrd="0" destOrd="0" presId="urn:microsoft.com/office/officeart/2005/8/layout/list1"/>
    <dgm:cxn modelId="{2339F337-8CB3-4D5F-A193-FD58E2423A47}" type="presOf" srcId="{4F6E520D-F23B-4D8A-A2A8-7EBC8E0F59FA}" destId="{240D44C6-ED26-401F-BCD0-A3D674D5D26E}" srcOrd="1" destOrd="0" presId="urn:microsoft.com/office/officeart/2005/8/layout/list1"/>
    <dgm:cxn modelId="{27887339-7C77-4FDD-8058-E140CA54922D}" type="presOf" srcId="{88B8934E-0533-40E3-A922-E0F637DADBF4}" destId="{A7B0171B-35E5-4F57-A333-374E2146DC0F}" srcOrd="1" destOrd="0" presId="urn:microsoft.com/office/officeart/2005/8/layout/list1"/>
    <dgm:cxn modelId="{715E5840-7E54-4E0E-9C92-AEF418754E3E}" type="presOf" srcId="{D569B3AC-02D0-47A6-8934-15CC71F7942B}" destId="{92D7A3EE-E483-440E-B852-7420815439ED}" srcOrd="1" destOrd="0" presId="urn:microsoft.com/office/officeart/2005/8/layout/list1"/>
    <dgm:cxn modelId="{18AF636B-2728-4CB5-A56B-7483D9CD2CC6}" type="presOf" srcId="{80A5E4DC-FBB3-4135-9FBF-3556ADBE7BA0}" destId="{B5B0D210-8827-4F06-83CC-36C0318B9EF1}" srcOrd="1" destOrd="0" presId="urn:microsoft.com/office/officeart/2005/8/layout/list1"/>
    <dgm:cxn modelId="{D9CE924C-05FE-4C88-9AFB-8CB28FC68CBB}" type="presOf" srcId="{E3D7ED24-6173-4E14-839C-0BEBF479EDEE}" destId="{B174F09C-7A60-469E-A7C8-7A8F236CBC37}" srcOrd="1" destOrd="0" presId="urn:microsoft.com/office/officeart/2005/8/layout/list1"/>
    <dgm:cxn modelId="{C78FDA6C-0328-4DC1-92B2-7999BD98EC25}" type="presOf" srcId="{8BC3A9E1-F6F4-4994-BB79-D9652C7D99D6}" destId="{20BB72FC-1A44-4C24-B029-27FDA920DF2D}" srcOrd="0" destOrd="0" presId="urn:microsoft.com/office/officeart/2005/8/layout/list1"/>
    <dgm:cxn modelId="{A10B8972-14BC-42AB-9C34-AECB714ABC1E}" srcId="{9D6B60B0-4E36-4C12-A938-F1B54A1AF873}" destId="{E04C1F6A-C998-4F69-A5E1-F3D416BBF038}" srcOrd="1" destOrd="0" parTransId="{19F101FA-99EA-44B9-B427-1F327FA7D1C2}" sibTransId="{EF7F1702-1E2A-4EDA-81EF-481D94293353}"/>
    <dgm:cxn modelId="{8C1EAC52-8A24-487F-8396-73435C874774}" srcId="{9D6B60B0-4E36-4C12-A938-F1B54A1AF873}" destId="{4538AD87-2500-4C38-8DA0-61B3E89BC208}" srcOrd="7" destOrd="0" parTransId="{E2A8840D-BF2E-4B20-9EC4-C9AE184D1CC6}" sibTransId="{44F1B422-5124-4A07-80FE-DC313435BDEC}"/>
    <dgm:cxn modelId="{19151D7A-6AFC-4104-B863-CEC194533A2E}" type="presOf" srcId="{80A5E4DC-FBB3-4135-9FBF-3556ADBE7BA0}" destId="{8EBB7A29-231F-4007-B096-37D35F52063B}" srcOrd="0" destOrd="0" presId="urn:microsoft.com/office/officeart/2005/8/layout/list1"/>
    <dgm:cxn modelId="{F6E31E85-5722-447D-BE38-085591FFCEE4}" srcId="{9D6B60B0-4E36-4C12-A938-F1B54A1AF873}" destId="{D569B3AC-02D0-47A6-8934-15CC71F7942B}" srcOrd="0" destOrd="0" parTransId="{2FBF90F1-B25C-48B2-BEFE-089CBB9876C2}" sibTransId="{77468850-B677-4097-82C0-8C25C385F0C1}"/>
    <dgm:cxn modelId="{E84ACF8F-ECD7-44A8-A4E6-1C5FC699D78C}" type="presOf" srcId="{8D52FA42-7D01-449C-9553-EFE9B1494CFA}" destId="{AFB80D6E-6CB6-42FE-9D22-7001965C5E85}" srcOrd="0" destOrd="0" presId="urn:microsoft.com/office/officeart/2005/8/layout/list1"/>
    <dgm:cxn modelId="{5E1AEAA6-D9DD-45C6-8A9D-4CD639D3B9F8}" type="presOf" srcId="{E04C1F6A-C998-4F69-A5E1-F3D416BBF038}" destId="{9AED4253-A11A-4239-AC89-09A9A04A3147}" srcOrd="0" destOrd="0" presId="urn:microsoft.com/office/officeart/2005/8/layout/list1"/>
    <dgm:cxn modelId="{6DF8F6AE-D4D6-4518-B871-8152213E6CA1}" type="presOf" srcId="{F9788975-51EA-41D9-941C-995A2071FC41}" destId="{A7D45443-0434-426D-8A4F-69E646E25125}" srcOrd="0" destOrd="0" presId="urn:microsoft.com/office/officeart/2005/8/layout/list1"/>
    <dgm:cxn modelId="{697187B8-DCEE-4F69-BE37-79151CBCBE19}" type="presOf" srcId="{4538AD87-2500-4C38-8DA0-61B3E89BC208}" destId="{06FD748E-523A-489F-BE41-37BFFEB6C28D}" srcOrd="0" destOrd="0" presId="urn:microsoft.com/office/officeart/2005/8/layout/list1"/>
    <dgm:cxn modelId="{BC2618BE-29A0-44E5-8F8A-8944B7C3D8E4}" type="presOf" srcId="{8D52FA42-7D01-449C-9553-EFE9B1494CFA}" destId="{3053C884-2312-48E5-B182-9995A026DCCA}" srcOrd="1" destOrd="0" presId="urn:microsoft.com/office/officeart/2005/8/layout/list1"/>
    <dgm:cxn modelId="{CA6995C7-1425-45CC-998A-02E3060C5C15}" type="presOf" srcId="{F9788975-51EA-41D9-941C-995A2071FC41}" destId="{E8CCE843-4A35-4854-8A5F-C33F88EEA01C}" srcOrd="1" destOrd="0" presId="urn:microsoft.com/office/officeart/2005/8/layout/list1"/>
    <dgm:cxn modelId="{15598AD8-BED4-4AEC-A93C-0C97ABCB2F05}" type="presOf" srcId="{D569B3AC-02D0-47A6-8934-15CC71F7942B}" destId="{8335EBA4-65C8-4AA6-815C-8633B576E3EC}" srcOrd="0" destOrd="0" presId="urn:microsoft.com/office/officeart/2005/8/layout/list1"/>
    <dgm:cxn modelId="{9FBE3BE6-32F6-47E4-9E60-FA04B38B7643}" srcId="{9D6B60B0-4E36-4C12-A938-F1B54A1AF873}" destId="{8BC3A9E1-F6F4-4994-BB79-D9652C7D99D6}" srcOrd="9" destOrd="0" parTransId="{9E040336-7FED-4F40-AE68-B1452C98D7C7}" sibTransId="{0D0D4460-B9F7-404A-9B3A-A3A2C43022B1}"/>
    <dgm:cxn modelId="{33EF48E8-29C8-4518-A6CC-69B3361CE0A7}" srcId="{9D6B60B0-4E36-4C12-A938-F1B54A1AF873}" destId="{4F6E520D-F23B-4D8A-A2A8-7EBC8E0F59FA}" srcOrd="8" destOrd="0" parTransId="{87A76600-5D7E-45DB-8447-E1302C6CACD7}" sibTransId="{EC1A4E1C-DC8B-421E-87F7-F0E98A5EE128}"/>
    <dgm:cxn modelId="{5EE8A6EC-B0D7-48C9-AFB0-292E3327635C}" type="presOf" srcId="{9D6B60B0-4E36-4C12-A938-F1B54A1AF873}" destId="{6B64578F-8E4B-4036-A9E0-1FB5CDF9D94E}" srcOrd="0" destOrd="0" presId="urn:microsoft.com/office/officeart/2005/8/layout/list1"/>
    <dgm:cxn modelId="{04EB79F2-06EE-4227-8146-6FF914C1B366}" srcId="{9D6B60B0-4E36-4C12-A938-F1B54A1AF873}" destId="{80A5E4DC-FBB3-4135-9FBF-3556ADBE7BA0}" srcOrd="3" destOrd="0" parTransId="{5983918A-758C-4F60-B6B3-5438E7EF149D}" sibTransId="{21FDDB55-A20B-494F-A261-FFF07D67A144}"/>
    <dgm:cxn modelId="{B01EFCFC-1B34-47FD-B41F-8E70B311D75E}" type="presOf" srcId="{E04C1F6A-C998-4F69-A5E1-F3D416BBF038}" destId="{1C16D050-FF15-4998-985F-38EA9A349426}" srcOrd="1" destOrd="0" presId="urn:microsoft.com/office/officeart/2005/8/layout/list1"/>
    <dgm:cxn modelId="{1F50BCFD-5682-4EE3-939A-8746170FFCD9}" type="presOf" srcId="{4F6E520D-F23B-4D8A-A2A8-7EBC8E0F59FA}" destId="{B2076431-5C56-4AC5-8730-745CE82A2B8A}" srcOrd="0" destOrd="0" presId="urn:microsoft.com/office/officeart/2005/8/layout/list1"/>
    <dgm:cxn modelId="{950F3CFE-4F90-4960-91C3-196AFB9C3FE4}" srcId="{9D6B60B0-4E36-4C12-A938-F1B54A1AF873}" destId="{F9788975-51EA-41D9-941C-995A2071FC41}" srcOrd="6" destOrd="0" parTransId="{9A86BA85-F4AA-43E8-A861-12AE4224FEF0}" sibTransId="{DBE6814A-78DD-47EA-B701-5B56EC9BDDEE}"/>
    <dgm:cxn modelId="{76217FF4-9743-4623-80C9-AC3F65A2060C}" type="presParOf" srcId="{6B64578F-8E4B-4036-A9E0-1FB5CDF9D94E}" destId="{93328C66-3F49-42E4-85A9-0EEBD7F3F6BD}" srcOrd="0" destOrd="0" presId="urn:microsoft.com/office/officeart/2005/8/layout/list1"/>
    <dgm:cxn modelId="{BECA5CF2-8807-4F5B-ACB6-BCA4F7732F3A}" type="presParOf" srcId="{93328C66-3F49-42E4-85A9-0EEBD7F3F6BD}" destId="{8335EBA4-65C8-4AA6-815C-8633B576E3EC}" srcOrd="0" destOrd="0" presId="urn:microsoft.com/office/officeart/2005/8/layout/list1"/>
    <dgm:cxn modelId="{968CD440-1025-4197-AE85-22C7A9B24F42}" type="presParOf" srcId="{93328C66-3F49-42E4-85A9-0EEBD7F3F6BD}" destId="{92D7A3EE-E483-440E-B852-7420815439ED}" srcOrd="1" destOrd="0" presId="urn:microsoft.com/office/officeart/2005/8/layout/list1"/>
    <dgm:cxn modelId="{B3726910-4150-46B7-8B18-91A4E177E545}" type="presParOf" srcId="{6B64578F-8E4B-4036-A9E0-1FB5CDF9D94E}" destId="{476FE028-2E0F-406B-A24F-DF2862AD5D6F}" srcOrd="1" destOrd="0" presId="urn:microsoft.com/office/officeart/2005/8/layout/list1"/>
    <dgm:cxn modelId="{982DC7D1-13D2-4154-B6C8-7457425864C8}" type="presParOf" srcId="{6B64578F-8E4B-4036-A9E0-1FB5CDF9D94E}" destId="{D6959F01-14FB-4B60-BC1A-71F30EFBBA71}" srcOrd="2" destOrd="0" presId="urn:microsoft.com/office/officeart/2005/8/layout/list1"/>
    <dgm:cxn modelId="{3BDE4CA4-AA2D-4980-8F01-D0398A211A57}" type="presParOf" srcId="{6B64578F-8E4B-4036-A9E0-1FB5CDF9D94E}" destId="{74AD0491-FCED-4A41-8BAA-414212CAA824}" srcOrd="3" destOrd="0" presId="urn:microsoft.com/office/officeart/2005/8/layout/list1"/>
    <dgm:cxn modelId="{C9D53001-2EDF-4D52-98A4-15A89D6C0EF2}" type="presParOf" srcId="{6B64578F-8E4B-4036-A9E0-1FB5CDF9D94E}" destId="{879D4FEE-DA21-4476-B7EA-A7158677E9CA}" srcOrd="4" destOrd="0" presId="urn:microsoft.com/office/officeart/2005/8/layout/list1"/>
    <dgm:cxn modelId="{31B85992-5B2D-43E4-9BF0-96B288BE9EED}" type="presParOf" srcId="{879D4FEE-DA21-4476-B7EA-A7158677E9CA}" destId="{9AED4253-A11A-4239-AC89-09A9A04A3147}" srcOrd="0" destOrd="0" presId="urn:microsoft.com/office/officeart/2005/8/layout/list1"/>
    <dgm:cxn modelId="{8C56085C-387A-4290-83DB-A0D93A71BEBC}" type="presParOf" srcId="{879D4FEE-DA21-4476-B7EA-A7158677E9CA}" destId="{1C16D050-FF15-4998-985F-38EA9A349426}" srcOrd="1" destOrd="0" presId="urn:microsoft.com/office/officeart/2005/8/layout/list1"/>
    <dgm:cxn modelId="{28E22205-4740-4224-A59C-44EEA831ABF6}" type="presParOf" srcId="{6B64578F-8E4B-4036-A9E0-1FB5CDF9D94E}" destId="{BDF539BD-FC6F-45F8-AD26-C1F43AF13618}" srcOrd="5" destOrd="0" presId="urn:microsoft.com/office/officeart/2005/8/layout/list1"/>
    <dgm:cxn modelId="{8008B297-1DD5-4086-8C3D-2E37340E949D}" type="presParOf" srcId="{6B64578F-8E4B-4036-A9E0-1FB5CDF9D94E}" destId="{70933320-A51F-4CA9-82EB-006C4D8407C2}" srcOrd="6" destOrd="0" presId="urn:microsoft.com/office/officeart/2005/8/layout/list1"/>
    <dgm:cxn modelId="{F374CD49-4195-42A4-9727-4096CED04577}" type="presParOf" srcId="{6B64578F-8E4B-4036-A9E0-1FB5CDF9D94E}" destId="{255F2C97-AA58-4C88-A6D9-3E35CEB93B12}" srcOrd="7" destOrd="0" presId="urn:microsoft.com/office/officeart/2005/8/layout/list1"/>
    <dgm:cxn modelId="{FD5A53D2-A9D9-4D34-9E20-1342888826ED}" type="presParOf" srcId="{6B64578F-8E4B-4036-A9E0-1FB5CDF9D94E}" destId="{99B86C0A-E38D-4D70-A0B1-CE3C46AE24F3}" srcOrd="8" destOrd="0" presId="urn:microsoft.com/office/officeart/2005/8/layout/list1"/>
    <dgm:cxn modelId="{3722A9BD-112C-4D01-887E-D447D56BDDF3}" type="presParOf" srcId="{99B86C0A-E38D-4D70-A0B1-CE3C46AE24F3}" destId="{E872B2B3-B8BA-4ED8-92A0-DA4A9453571D}" srcOrd="0" destOrd="0" presId="urn:microsoft.com/office/officeart/2005/8/layout/list1"/>
    <dgm:cxn modelId="{38EBCBA9-94E1-49A1-8C59-1558D7222796}" type="presParOf" srcId="{99B86C0A-E38D-4D70-A0B1-CE3C46AE24F3}" destId="{B174F09C-7A60-469E-A7C8-7A8F236CBC37}" srcOrd="1" destOrd="0" presId="urn:microsoft.com/office/officeart/2005/8/layout/list1"/>
    <dgm:cxn modelId="{1E4D6E0D-2857-4990-891A-62204F202890}" type="presParOf" srcId="{6B64578F-8E4B-4036-A9E0-1FB5CDF9D94E}" destId="{C5B8A670-3EFA-4280-B238-BD99748F0DD0}" srcOrd="9" destOrd="0" presId="urn:microsoft.com/office/officeart/2005/8/layout/list1"/>
    <dgm:cxn modelId="{201E0B10-186C-48BA-8B6B-1E44A72A2C39}" type="presParOf" srcId="{6B64578F-8E4B-4036-A9E0-1FB5CDF9D94E}" destId="{C4BEFC5B-768D-4510-91D8-08168329312A}" srcOrd="10" destOrd="0" presId="urn:microsoft.com/office/officeart/2005/8/layout/list1"/>
    <dgm:cxn modelId="{0780288D-F7B7-4D17-B5C0-79169E7C0540}" type="presParOf" srcId="{6B64578F-8E4B-4036-A9E0-1FB5CDF9D94E}" destId="{04AE761B-B8FC-4773-9E79-94697D7033DD}" srcOrd="11" destOrd="0" presId="urn:microsoft.com/office/officeart/2005/8/layout/list1"/>
    <dgm:cxn modelId="{2ADBC7DA-6D71-48EB-8700-5914949F3FA0}" type="presParOf" srcId="{6B64578F-8E4B-4036-A9E0-1FB5CDF9D94E}" destId="{A5878233-5A17-48D0-B95E-87A7B193F461}" srcOrd="12" destOrd="0" presId="urn:microsoft.com/office/officeart/2005/8/layout/list1"/>
    <dgm:cxn modelId="{B2E4ADE8-E20E-4B9F-AEDA-2AED141CEBAB}" type="presParOf" srcId="{A5878233-5A17-48D0-B95E-87A7B193F461}" destId="{8EBB7A29-231F-4007-B096-37D35F52063B}" srcOrd="0" destOrd="0" presId="urn:microsoft.com/office/officeart/2005/8/layout/list1"/>
    <dgm:cxn modelId="{D15200CC-A0E1-4A16-96D1-557B2189AF3B}" type="presParOf" srcId="{A5878233-5A17-48D0-B95E-87A7B193F461}" destId="{B5B0D210-8827-4F06-83CC-36C0318B9EF1}" srcOrd="1" destOrd="0" presId="urn:microsoft.com/office/officeart/2005/8/layout/list1"/>
    <dgm:cxn modelId="{1BDF34DE-2D7B-42D2-9ABF-93002228E6EE}" type="presParOf" srcId="{6B64578F-8E4B-4036-A9E0-1FB5CDF9D94E}" destId="{8DFF113D-19D8-42E3-B260-6CB6B5F95FAF}" srcOrd="13" destOrd="0" presId="urn:microsoft.com/office/officeart/2005/8/layout/list1"/>
    <dgm:cxn modelId="{93D06A56-03F0-40A7-AE7C-CA0670A5F189}" type="presParOf" srcId="{6B64578F-8E4B-4036-A9E0-1FB5CDF9D94E}" destId="{45038FD6-C9F0-457F-B48A-01789433427B}" srcOrd="14" destOrd="0" presId="urn:microsoft.com/office/officeart/2005/8/layout/list1"/>
    <dgm:cxn modelId="{4DE092D7-6DF4-4905-A8DF-F3DC038FAC4F}" type="presParOf" srcId="{6B64578F-8E4B-4036-A9E0-1FB5CDF9D94E}" destId="{366302B0-CA4B-4273-B446-EC8631ECBC01}" srcOrd="15" destOrd="0" presId="urn:microsoft.com/office/officeart/2005/8/layout/list1"/>
    <dgm:cxn modelId="{2133494E-A2C0-45E3-8662-97E1ED73EF74}" type="presParOf" srcId="{6B64578F-8E4B-4036-A9E0-1FB5CDF9D94E}" destId="{B4D8BF59-8F37-482C-B31A-26F97F99060E}" srcOrd="16" destOrd="0" presId="urn:microsoft.com/office/officeart/2005/8/layout/list1"/>
    <dgm:cxn modelId="{2536A71D-7544-4E26-8CCC-322A06895906}" type="presParOf" srcId="{B4D8BF59-8F37-482C-B31A-26F97F99060E}" destId="{69F7DB3A-6BC9-4A0E-8088-B57559A2F633}" srcOrd="0" destOrd="0" presId="urn:microsoft.com/office/officeart/2005/8/layout/list1"/>
    <dgm:cxn modelId="{7140BFD9-AF89-4E86-A10E-3FF1CBE22CFD}" type="presParOf" srcId="{B4D8BF59-8F37-482C-B31A-26F97F99060E}" destId="{A7B0171B-35E5-4F57-A333-374E2146DC0F}" srcOrd="1" destOrd="0" presId="urn:microsoft.com/office/officeart/2005/8/layout/list1"/>
    <dgm:cxn modelId="{FBB062C5-84EC-4E44-923F-CC109B3E09D3}" type="presParOf" srcId="{6B64578F-8E4B-4036-A9E0-1FB5CDF9D94E}" destId="{ED7F6036-1309-4C49-839C-A6D9086E18C7}" srcOrd="17" destOrd="0" presId="urn:microsoft.com/office/officeart/2005/8/layout/list1"/>
    <dgm:cxn modelId="{A962483C-939F-4E57-BBB5-7CF67EEB2E43}" type="presParOf" srcId="{6B64578F-8E4B-4036-A9E0-1FB5CDF9D94E}" destId="{573E49B6-9314-4018-A4E3-0C7F15D1E16B}" srcOrd="18" destOrd="0" presId="urn:microsoft.com/office/officeart/2005/8/layout/list1"/>
    <dgm:cxn modelId="{EB5B8EA1-1F11-40DE-B700-AAC4D383E245}" type="presParOf" srcId="{6B64578F-8E4B-4036-A9E0-1FB5CDF9D94E}" destId="{C09D4A43-C247-4933-A1A4-307E89046E17}" srcOrd="19" destOrd="0" presId="urn:microsoft.com/office/officeart/2005/8/layout/list1"/>
    <dgm:cxn modelId="{4A7CDC1F-5C15-47FB-AFC8-5A1EF0038383}" type="presParOf" srcId="{6B64578F-8E4B-4036-A9E0-1FB5CDF9D94E}" destId="{B1EA112F-0094-4885-A66D-A9B5F2B5ABE7}" srcOrd="20" destOrd="0" presId="urn:microsoft.com/office/officeart/2005/8/layout/list1"/>
    <dgm:cxn modelId="{4EB785AA-23AE-4F46-99F6-B2DFAC71701E}" type="presParOf" srcId="{B1EA112F-0094-4885-A66D-A9B5F2B5ABE7}" destId="{AFB80D6E-6CB6-42FE-9D22-7001965C5E85}" srcOrd="0" destOrd="0" presId="urn:microsoft.com/office/officeart/2005/8/layout/list1"/>
    <dgm:cxn modelId="{F2948BE2-C3AD-4B20-ABE1-237E68725392}" type="presParOf" srcId="{B1EA112F-0094-4885-A66D-A9B5F2B5ABE7}" destId="{3053C884-2312-48E5-B182-9995A026DCCA}" srcOrd="1" destOrd="0" presId="urn:microsoft.com/office/officeart/2005/8/layout/list1"/>
    <dgm:cxn modelId="{DB3EA6D2-C9E7-4FB6-897B-0B7D91EA8CE4}" type="presParOf" srcId="{6B64578F-8E4B-4036-A9E0-1FB5CDF9D94E}" destId="{DEF079BD-0EA7-4E17-AD60-486720C74EBF}" srcOrd="21" destOrd="0" presId="urn:microsoft.com/office/officeart/2005/8/layout/list1"/>
    <dgm:cxn modelId="{8F6EDAC3-9C8A-4D8A-85DC-CA088346549D}" type="presParOf" srcId="{6B64578F-8E4B-4036-A9E0-1FB5CDF9D94E}" destId="{6025BB90-E7FF-40AA-A424-AADF012E8FA9}" srcOrd="22" destOrd="0" presId="urn:microsoft.com/office/officeart/2005/8/layout/list1"/>
    <dgm:cxn modelId="{B1B9CE66-1765-48E7-9698-CF48C6A28740}" type="presParOf" srcId="{6B64578F-8E4B-4036-A9E0-1FB5CDF9D94E}" destId="{F9D939C8-D83A-4642-82C8-C5E28AC9F1B3}" srcOrd="23" destOrd="0" presId="urn:microsoft.com/office/officeart/2005/8/layout/list1"/>
    <dgm:cxn modelId="{968B1A75-3BC7-4AA2-AEED-2641A1C676AE}" type="presParOf" srcId="{6B64578F-8E4B-4036-A9E0-1FB5CDF9D94E}" destId="{ACDC7CDB-B3D1-474A-A2CD-040FBC08FB09}" srcOrd="24" destOrd="0" presId="urn:microsoft.com/office/officeart/2005/8/layout/list1"/>
    <dgm:cxn modelId="{A20E1136-BE58-491D-936C-E4D6801CE463}" type="presParOf" srcId="{ACDC7CDB-B3D1-474A-A2CD-040FBC08FB09}" destId="{A7D45443-0434-426D-8A4F-69E646E25125}" srcOrd="0" destOrd="0" presId="urn:microsoft.com/office/officeart/2005/8/layout/list1"/>
    <dgm:cxn modelId="{FCC3A86F-1627-4BB6-B692-247446E60FAE}" type="presParOf" srcId="{ACDC7CDB-B3D1-474A-A2CD-040FBC08FB09}" destId="{E8CCE843-4A35-4854-8A5F-C33F88EEA01C}" srcOrd="1" destOrd="0" presId="urn:microsoft.com/office/officeart/2005/8/layout/list1"/>
    <dgm:cxn modelId="{A4533036-19D7-4D6E-8E49-D9BA61958307}" type="presParOf" srcId="{6B64578F-8E4B-4036-A9E0-1FB5CDF9D94E}" destId="{7EE4922D-FA8B-45AF-AA50-630A7FED4C9E}" srcOrd="25" destOrd="0" presId="urn:microsoft.com/office/officeart/2005/8/layout/list1"/>
    <dgm:cxn modelId="{BACB039D-819F-44CB-AA0E-730EE47C4098}" type="presParOf" srcId="{6B64578F-8E4B-4036-A9E0-1FB5CDF9D94E}" destId="{60082A9D-E686-41D6-ADB7-6E139905EEE6}" srcOrd="26" destOrd="0" presId="urn:microsoft.com/office/officeart/2005/8/layout/list1"/>
    <dgm:cxn modelId="{00A3C320-A35F-47D6-9EB0-1AB93951DB9B}" type="presParOf" srcId="{6B64578F-8E4B-4036-A9E0-1FB5CDF9D94E}" destId="{878E4654-5F66-45AA-A685-4C1ACD214C2A}" srcOrd="27" destOrd="0" presId="urn:microsoft.com/office/officeart/2005/8/layout/list1"/>
    <dgm:cxn modelId="{00420BD2-D877-4488-ACA9-8815DD6F29AC}" type="presParOf" srcId="{6B64578F-8E4B-4036-A9E0-1FB5CDF9D94E}" destId="{8DD7499D-AC52-4180-990B-FAD79814FB41}" srcOrd="28" destOrd="0" presId="urn:microsoft.com/office/officeart/2005/8/layout/list1"/>
    <dgm:cxn modelId="{D0D5753B-F26C-4998-9813-459220355CC1}" type="presParOf" srcId="{8DD7499D-AC52-4180-990B-FAD79814FB41}" destId="{06FD748E-523A-489F-BE41-37BFFEB6C28D}" srcOrd="0" destOrd="0" presId="urn:microsoft.com/office/officeart/2005/8/layout/list1"/>
    <dgm:cxn modelId="{45931595-F9BF-4C9B-9BDE-80E7805EBD2E}" type="presParOf" srcId="{8DD7499D-AC52-4180-990B-FAD79814FB41}" destId="{F77EA5F5-186C-4581-887C-FB14B008A900}" srcOrd="1" destOrd="0" presId="urn:microsoft.com/office/officeart/2005/8/layout/list1"/>
    <dgm:cxn modelId="{BECA5003-979C-4EC2-93C7-8D66EE4097C6}" type="presParOf" srcId="{6B64578F-8E4B-4036-A9E0-1FB5CDF9D94E}" destId="{F2CF6519-57B7-45AA-804F-D4354EF96A83}" srcOrd="29" destOrd="0" presId="urn:microsoft.com/office/officeart/2005/8/layout/list1"/>
    <dgm:cxn modelId="{1C5D5075-58DA-4970-9C10-46E4E6432B76}" type="presParOf" srcId="{6B64578F-8E4B-4036-A9E0-1FB5CDF9D94E}" destId="{9013B1DC-2B8A-45EA-960E-6E2ED9A47D92}" srcOrd="30" destOrd="0" presId="urn:microsoft.com/office/officeart/2005/8/layout/list1"/>
    <dgm:cxn modelId="{7F0D4220-BA4A-484C-A440-83430F1F626F}" type="presParOf" srcId="{6B64578F-8E4B-4036-A9E0-1FB5CDF9D94E}" destId="{A6ADD3D7-8A0D-4E5C-9F5D-1143527A59E1}" srcOrd="31" destOrd="0" presId="urn:microsoft.com/office/officeart/2005/8/layout/list1"/>
    <dgm:cxn modelId="{F609801E-CC7E-45D4-9427-79EACF28C2DC}" type="presParOf" srcId="{6B64578F-8E4B-4036-A9E0-1FB5CDF9D94E}" destId="{9CACB1FC-A5BC-4D58-B90B-87228F6A19FD}" srcOrd="32" destOrd="0" presId="urn:microsoft.com/office/officeart/2005/8/layout/list1"/>
    <dgm:cxn modelId="{45983D3C-AB2C-4F10-8730-FFA5BE10CBC4}" type="presParOf" srcId="{9CACB1FC-A5BC-4D58-B90B-87228F6A19FD}" destId="{B2076431-5C56-4AC5-8730-745CE82A2B8A}" srcOrd="0" destOrd="0" presId="urn:microsoft.com/office/officeart/2005/8/layout/list1"/>
    <dgm:cxn modelId="{DC9A65EA-AA14-4280-9350-A0EE007DF4C0}" type="presParOf" srcId="{9CACB1FC-A5BC-4D58-B90B-87228F6A19FD}" destId="{240D44C6-ED26-401F-BCD0-A3D674D5D26E}" srcOrd="1" destOrd="0" presId="urn:microsoft.com/office/officeart/2005/8/layout/list1"/>
    <dgm:cxn modelId="{EA015D8E-EF1F-4B5B-A6D8-26CE66A5413A}" type="presParOf" srcId="{6B64578F-8E4B-4036-A9E0-1FB5CDF9D94E}" destId="{6F779704-5CE9-40E8-867F-2A828A4ACE8B}" srcOrd="33" destOrd="0" presId="urn:microsoft.com/office/officeart/2005/8/layout/list1"/>
    <dgm:cxn modelId="{EF08A4DF-5C50-455F-B75F-80F180EA05F7}" type="presParOf" srcId="{6B64578F-8E4B-4036-A9E0-1FB5CDF9D94E}" destId="{73E2F682-2E6A-42B1-88DE-C4DB9397FBEA}" srcOrd="34" destOrd="0" presId="urn:microsoft.com/office/officeart/2005/8/layout/list1"/>
    <dgm:cxn modelId="{801C1BE4-B07D-4F2A-ADF3-7033F93E3F29}" type="presParOf" srcId="{6B64578F-8E4B-4036-A9E0-1FB5CDF9D94E}" destId="{D59F1956-649C-4722-AF60-D669E12B6446}" srcOrd="35" destOrd="0" presId="urn:microsoft.com/office/officeart/2005/8/layout/list1"/>
    <dgm:cxn modelId="{84654F4F-738F-4F5A-AD7A-D48DA79BC404}" type="presParOf" srcId="{6B64578F-8E4B-4036-A9E0-1FB5CDF9D94E}" destId="{B51ABF2E-D9F3-4458-84C6-978B7ABA5343}" srcOrd="36" destOrd="0" presId="urn:microsoft.com/office/officeart/2005/8/layout/list1"/>
    <dgm:cxn modelId="{E71D6B58-DB72-4EF6-9A43-741F62D3162A}" type="presParOf" srcId="{B51ABF2E-D9F3-4458-84C6-978B7ABA5343}" destId="{20BB72FC-1A44-4C24-B029-27FDA920DF2D}" srcOrd="0" destOrd="0" presId="urn:microsoft.com/office/officeart/2005/8/layout/list1"/>
    <dgm:cxn modelId="{4319699A-EE5C-4D95-8C83-24225E3E8E71}" type="presParOf" srcId="{B51ABF2E-D9F3-4458-84C6-978B7ABA5343}" destId="{EFEB3BBE-375A-4BC4-A6E4-0859EEE7B034}" srcOrd="1" destOrd="0" presId="urn:microsoft.com/office/officeart/2005/8/layout/list1"/>
    <dgm:cxn modelId="{10C1EE1D-7279-4A03-9266-6370A052ACD0}" type="presParOf" srcId="{6B64578F-8E4B-4036-A9E0-1FB5CDF9D94E}" destId="{632937F7-717D-4B8E-9928-C43E26CD9B02}" srcOrd="37" destOrd="0" presId="urn:microsoft.com/office/officeart/2005/8/layout/list1"/>
    <dgm:cxn modelId="{2001B573-9C4E-4E35-958A-A81E816F2DC9}" type="presParOf" srcId="{6B64578F-8E4B-4036-A9E0-1FB5CDF9D94E}" destId="{91133634-9EF6-4B2F-9D49-036786539B18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A882A-3072-3049-B17F-A5364F98F25E}" type="doc">
      <dgm:prSet loTypeId="urn:microsoft.com/office/officeart/2005/8/layout/list1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73DB380-D592-8648-8AC5-8F765A356C62}">
      <dgm:prSet phldrT="[Texto]" custT="1"/>
      <dgm:spPr/>
      <dgm:t>
        <a:bodyPr/>
        <a:lstStyle/>
        <a:p>
          <a:r>
            <a:rPr lang="es-ES" sz="1800" b="1" dirty="0">
              <a:solidFill>
                <a:srgbClr val="0070C0"/>
              </a:solidFill>
            </a:rPr>
            <a:t>Contrato: </a:t>
          </a:r>
          <a:r>
            <a:rPr lang="es-ES" sz="1800" dirty="0"/>
            <a:t>acuerdo al que arriban la Entidad y el contratista para crear, regular, modificar o extinguir una relación jurídica dentro de los alcances de la Ley y el reglamento.</a:t>
          </a:r>
        </a:p>
      </dgm:t>
    </dgm:pt>
    <dgm:pt modelId="{2B0BE421-41EC-6B4E-AE4A-669991D0FBC8}" type="parTrans" cxnId="{F3DBC653-5570-1648-B604-CB01646916A0}">
      <dgm:prSet/>
      <dgm:spPr/>
      <dgm:t>
        <a:bodyPr/>
        <a:lstStyle/>
        <a:p>
          <a:endParaRPr lang="es-ES"/>
        </a:p>
      </dgm:t>
    </dgm:pt>
    <dgm:pt modelId="{A4538C10-1C16-BD47-B713-C6665DEC92FF}" type="sibTrans" cxnId="{F3DBC653-5570-1648-B604-CB01646916A0}">
      <dgm:prSet/>
      <dgm:spPr/>
      <dgm:t>
        <a:bodyPr/>
        <a:lstStyle/>
        <a:p>
          <a:endParaRPr lang="es-ES"/>
        </a:p>
      </dgm:t>
    </dgm:pt>
    <dgm:pt modelId="{F66A8BA8-3EC0-8B48-BEFD-9813649BBF1F}">
      <dgm:prSet phldrT="[Texto]" custT="1"/>
      <dgm:spPr/>
      <dgm:t>
        <a:bodyPr/>
        <a:lstStyle/>
        <a:p>
          <a:pPr algn="just"/>
          <a:r>
            <a:rPr lang="es-ES" sz="1800" b="1" dirty="0">
              <a:solidFill>
                <a:srgbClr val="0070C0"/>
              </a:solidFill>
            </a:rPr>
            <a:t>Contrato original:  </a:t>
          </a:r>
          <a:r>
            <a:rPr lang="es-ES" sz="1800" dirty="0"/>
            <a:t>contrato suscrito como consecuencia del otorgamiento de la buena  pro con las condiciones de las bases y la oferta.</a:t>
          </a:r>
        </a:p>
      </dgm:t>
    </dgm:pt>
    <dgm:pt modelId="{A0A90DF8-5291-044A-AF97-BA19D2D87CAB}" type="parTrans" cxnId="{8C80B899-3C1A-B843-807D-9DE80565E0A1}">
      <dgm:prSet/>
      <dgm:spPr/>
      <dgm:t>
        <a:bodyPr/>
        <a:lstStyle/>
        <a:p>
          <a:endParaRPr lang="es-ES"/>
        </a:p>
      </dgm:t>
    </dgm:pt>
    <dgm:pt modelId="{39E25D3F-15F8-8949-8B54-779651CAD002}" type="sibTrans" cxnId="{8C80B899-3C1A-B843-807D-9DE80565E0A1}">
      <dgm:prSet/>
      <dgm:spPr/>
      <dgm:t>
        <a:bodyPr/>
        <a:lstStyle/>
        <a:p>
          <a:endParaRPr lang="es-ES"/>
        </a:p>
      </dgm:t>
    </dgm:pt>
    <dgm:pt modelId="{B61D71C3-DA88-3140-94CF-BCBD7E9649C7}">
      <dgm:prSet phldrT="[Texto]" custT="1"/>
      <dgm:spPr/>
      <dgm:t>
        <a:bodyPr/>
        <a:lstStyle/>
        <a:p>
          <a:pPr algn="just"/>
          <a:r>
            <a:rPr lang="es-ES" sz="1800" b="1" dirty="0">
              <a:solidFill>
                <a:srgbClr val="0070C0"/>
              </a:solidFill>
            </a:rPr>
            <a:t>Contrato vigente:</a:t>
          </a:r>
          <a:r>
            <a:rPr lang="es-ES" sz="1800" dirty="0"/>
            <a:t> contrato original afectado con las modificaciones del contrato, como reajustes, ampliaciones, adicionales, etc.</a:t>
          </a:r>
        </a:p>
      </dgm:t>
    </dgm:pt>
    <dgm:pt modelId="{2121E705-CE36-AC4D-975F-137AC3983793}" type="parTrans" cxnId="{E60EC1D1-20AD-734E-B1F7-2FA2DF94FD62}">
      <dgm:prSet/>
      <dgm:spPr/>
      <dgm:t>
        <a:bodyPr/>
        <a:lstStyle/>
        <a:p>
          <a:endParaRPr lang="es-ES"/>
        </a:p>
      </dgm:t>
    </dgm:pt>
    <dgm:pt modelId="{9DBE409E-408E-0D44-B7B2-A4773B22D44D}" type="sibTrans" cxnId="{E60EC1D1-20AD-734E-B1F7-2FA2DF94FD62}">
      <dgm:prSet/>
      <dgm:spPr/>
      <dgm:t>
        <a:bodyPr/>
        <a:lstStyle/>
        <a:p>
          <a:endParaRPr lang="es-ES"/>
        </a:p>
      </dgm:t>
    </dgm:pt>
    <dgm:pt modelId="{662E78E8-E6F9-8345-8CBC-EF9606AE2F05}" type="pres">
      <dgm:prSet presAssocID="{3E5A882A-3072-3049-B17F-A5364F98F25E}" presName="linear" presStyleCnt="0">
        <dgm:presLayoutVars>
          <dgm:dir/>
          <dgm:animLvl val="lvl"/>
          <dgm:resizeHandles val="exact"/>
        </dgm:presLayoutVars>
      </dgm:prSet>
      <dgm:spPr/>
    </dgm:pt>
    <dgm:pt modelId="{8179916D-ED17-9744-8B54-0C14C68A75F8}" type="pres">
      <dgm:prSet presAssocID="{173DB380-D592-8648-8AC5-8F765A356C62}" presName="parentLin" presStyleCnt="0"/>
      <dgm:spPr/>
    </dgm:pt>
    <dgm:pt modelId="{7AD0DE05-CA54-844E-B846-867E3EC0A438}" type="pres">
      <dgm:prSet presAssocID="{173DB380-D592-8648-8AC5-8F765A356C62}" presName="parentLeftMargin" presStyleLbl="node1" presStyleIdx="0" presStyleCnt="3"/>
      <dgm:spPr/>
    </dgm:pt>
    <dgm:pt modelId="{09E4CCA7-FA2C-0A48-B484-D242ED474BAC}" type="pres">
      <dgm:prSet presAssocID="{173DB380-D592-8648-8AC5-8F765A356C62}" presName="parentText" presStyleLbl="node1" presStyleIdx="0" presStyleCnt="3" custScaleX="110000" custScaleY="814026" custLinFactY="78315" custLinFactNeighborX="-74177" custLinFactNeighborY="100000">
        <dgm:presLayoutVars>
          <dgm:chMax val="0"/>
          <dgm:bulletEnabled val="1"/>
        </dgm:presLayoutVars>
      </dgm:prSet>
      <dgm:spPr/>
    </dgm:pt>
    <dgm:pt modelId="{363231AD-F61C-0E46-BDE2-DF620E4E00AE}" type="pres">
      <dgm:prSet presAssocID="{173DB380-D592-8648-8AC5-8F765A356C62}" presName="negativeSpace" presStyleCnt="0"/>
      <dgm:spPr/>
    </dgm:pt>
    <dgm:pt modelId="{E1C64B6A-5AA9-E04A-B7B4-DFE559947452}" type="pres">
      <dgm:prSet presAssocID="{173DB380-D592-8648-8AC5-8F765A356C62}" presName="childText" presStyleLbl="conFgAcc1" presStyleIdx="0" presStyleCnt="3" custScaleY="436441">
        <dgm:presLayoutVars>
          <dgm:bulletEnabled val="1"/>
        </dgm:presLayoutVars>
      </dgm:prSet>
      <dgm:spPr/>
    </dgm:pt>
    <dgm:pt modelId="{2B36F668-AAED-B740-AE19-81EEABF03625}" type="pres">
      <dgm:prSet presAssocID="{A4538C10-1C16-BD47-B713-C6665DEC92FF}" presName="spaceBetweenRectangles" presStyleCnt="0"/>
      <dgm:spPr/>
    </dgm:pt>
    <dgm:pt modelId="{C44F8AA1-6ABA-A749-AD75-964062648FF8}" type="pres">
      <dgm:prSet presAssocID="{F66A8BA8-3EC0-8B48-BEFD-9813649BBF1F}" presName="parentLin" presStyleCnt="0"/>
      <dgm:spPr/>
    </dgm:pt>
    <dgm:pt modelId="{895D3BE9-A876-304C-A101-D364D45C1A79}" type="pres">
      <dgm:prSet presAssocID="{F66A8BA8-3EC0-8B48-BEFD-9813649BBF1F}" presName="parentLeftMargin" presStyleLbl="node1" presStyleIdx="0" presStyleCnt="3"/>
      <dgm:spPr/>
    </dgm:pt>
    <dgm:pt modelId="{7A0B0E6C-3926-FA49-9B9E-B2FAD50EB687}" type="pres">
      <dgm:prSet presAssocID="{F66A8BA8-3EC0-8B48-BEFD-9813649BBF1F}" presName="parentText" presStyleLbl="node1" presStyleIdx="1" presStyleCnt="3" custScaleX="110000" custScaleY="814026" custLinFactY="100000" custLinFactNeighborX="87416" custLinFactNeighborY="121254">
        <dgm:presLayoutVars>
          <dgm:chMax val="0"/>
          <dgm:bulletEnabled val="1"/>
        </dgm:presLayoutVars>
      </dgm:prSet>
      <dgm:spPr/>
    </dgm:pt>
    <dgm:pt modelId="{49D15C92-2A70-1C46-A712-FC1DE5ED3CC8}" type="pres">
      <dgm:prSet presAssocID="{F66A8BA8-3EC0-8B48-BEFD-9813649BBF1F}" presName="negativeSpace" presStyleCnt="0"/>
      <dgm:spPr/>
    </dgm:pt>
    <dgm:pt modelId="{C0568E65-658B-3E47-A69B-F988603A2094}" type="pres">
      <dgm:prSet presAssocID="{F66A8BA8-3EC0-8B48-BEFD-9813649BBF1F}" presName="childText" presStyleLbl="conFgAcc1" presStyleIdx="1" presStyleCnt="3" custScaleY="452612">
        <dgm:presLayoutVars>
          <dgm:bulletEnabled val="1"/>
        </dgm:presLayoutVars>
      </dgm:prSet>
      <dgm:spPr/>
    </dgm:pt>
    <dgm:pt modelId="{B51DFDDF-C46D-4C46-95B6-644FAFD64D7B}" type="pres">
      <dgm:prSet presAssocID="{39E25D3F-15F8-8949-8B54-779651CAD002}" presName="spaceBetweenRectangles" presStyleCnt="0"/>
      <dgm:spPr/>
    </dgm:pt>
    <dgm:pt modelId="{79F3476B-1E23-E247-A7EB-92D5F4640745}" type="pres">
      <dgm:prSet presAssocID="{B61D71C3-DA88-3140-94CF-BCBD7E9649C7}" presName="parentLin" presStyleCnt="0"/>
      <dgm:spPr/>
    </dgm:pt>
    <dgm:pt modelId="{A90CF509-7168-B04A-BFFD-75C2A800DFE5}" type="pres">
      <dgm:prSet presAssocID="{B61D71C3-DA88-3140-94CF-BCBD7E9649C7}" presName="parentLeftMargin" presStyleLbl="node1" presStyleIdx="1" presStyleCnt="3"/>
      <dgm:spPr/>
    </dgm:pt>
    <dgm:pt modelId="{291367CE-7827-4849-A68C-CA0F77838947}" type="pres">
      <dgm:prSet presAssocID="{B61D71C3-DA88-3140-94CF-BCBD7E9649C7}" presName="parentText" presStyleLbl="node1" presStyleIdx="2" presStyleCnt="3" custScaleX="110000" custScaleY="814026" custLinFactX="16699" custLinFactY="100000" custLinFactNeighborX="100000" custLinFactNeighborY="147804">
        <dgm:presLayoutVars>
          <dgm:chMax val="0"/>
          <dgm:bulletEnabled val="1"/>
        </dgm:presLayoutVars>
      </dgm:prSet>
      <dgm:spPr/>
    </dgm:pt>
    <dgm:pt modelId="{4C026247-F562-A541-A8F5-3F6EA97E8A7D}" type="pres">
      <dgm:prSet presAssocID="{B61D71C3-DA88-3140-94CF-BCBD7E9649C7}" presName="negativeSpace" presStyleCnt="0"/>
      <dgm:spPr/>
    </dgm:pt>
    <dgm:pt modelId="{54A72300-3202-E548-96E8-3733EBBED2F8}" type="pres">
      <dgm:prSet presAssocID="{B61D71C3-DA88-3140-94CF-BCBD7E9649C7}" presName="childText" presStyleLbl="conFgAcc1" presStyleIdx="2" presStyleCnt="3" custScaleY="614498">
        <dgm:presLayoutVars>
          <dgm:bulletEnabled val="1"/>
        </dgm:presLayoutVars>
      </dgm:prSet>
      <dgm:spPr/>
    </dgm:pt>
  </dgm:ptLst>
  <dgm:cxnLst>
    <dgm:cxn modelId="{E0029D01-AB6B-8241-81F3-EB4D072381D8}" type="presOf" srcId="{173DB380-D592-8648-8AC5-8F765A356C62}" destId="{09E4CCA7-FA2C-0A48-B484-D242ED474BAC}" srcOrd="1" destOrd="0" presId="urn:microsoft.com/office/officeart/2005/8/layout/list1"/>
    <dgm:cxn modelId="{6ABAC80B-6BFB-1040-B07E-EF6CB84E06C6}" type="presOf" srcId="{3E5A882A-3072-3049-B17F-A5364F98F25E}" destId="{662E78E8-E6F9-8345-8CBC-EF9606AE2F05}" srcOrd="0" destOrd="0" presId="urn:microsoft.com/office/officeart/2005/8/layout/list1"/>
    <dgm:cxn modelId="{D7925F33-E0F2-BF47-BD80-5D10F3BAF360}" type="presOf" srcId="{B61D71C3-DA88-3140-94CF-BCBD7E9649C7}" destId="{A90CF509-7168-B04A-BFFD-75C2A800DFE5}" srcOrd="0" destOrd="0" presId="urn:microsoft.com/office/officeart/2005/8/layout/list1"/>
    <dgm:cxn modelId="{F3DBC653-5570-1648-B604-CB01646916A0}" srcId="{3E5A882A-3072-3049-B17F-A5364F98F25E}" destId="{173DB380-D592-8648-8AC5-8F765A356C62}" srcOrd="0" destOrd="0" parTransId="{2B0BE421-41EC-6B4E-AE4A-669991D0FBC8}" sibTransId="{A4538C10-1C16-BD47-B713-C6665DEC92FF}"/>
    <dgm:cxn modelId="{77D2D273-E94F-1345-BBDD-A46326D7B368}" type="presOf" srcId="{F66A8BA8-3EC0-8B48-BEFD-9813649BBF1F}" destId="{7A0B0E6C-3926-FA49-9B9E-B2FAD50EB687}" srcOrd="1" destOrd="0" presId="urn:microsoft.com/office/officeart/2005/8/layout/list1"/>
    <dgm:cxn modelId="{8C80B899-3C1A-B843-807D-9DE80565E0A1}" srcId="{3E5A882A-3072-3049-B17F-A5364F98F25E}" destId="{F66A8BA8-3EC0-8B48-BEFD-9813649BBF1F}" srcOrd="1" destOrd="0" parTransId="{A0A90DF8-5291-044A-AF97-BA19D2D87CAB}" sibTransId="{39E25D3F-15F8-8949-8B54-779651CAD002}"/>
    <dgm:cxn modelId="{1EB3AB9B-611B-F341-B83D-0DFC06FF3D93}" type="presOf" srcId="{B61D71C3-DA88-3140-94CF-BCBD7E9649C7}" destId="{291367CE-7827-4849-A68C-CA0F77838947}" srcOrd="1" destOrd="0" presId="urn:microsoft.com/office/officeart/2005/8/layout/list1"/>
    <dgm:cxn modelId="{70C0CCB3-F0E5-CC4A-864A-C18C2F2321C7}" type="presOf" srcId="{F66A8BA8-3EC0-8B48-BEFD-9813649BBF1F}" destId="{895D3BE9-A876-304C-A101-D364D45C1A79}" srcOrd="0" destOrd="0" presId="urn:microsoft.com/office/officeart/2005/8/layout/list1"/>
    <dgm:cxn modelId="{E60EC1D1-20AD-734E-B1F7-2FA2DF94FD62}" srcId="{3E5A882A-3072-3049-B17F-A5364F98F25E}" destId="{B61D71C3-DA88-3140-94CF-BCBD7E9649C7}" srcOrd="2" destOrd="0" parTransId="{2121E705-CE36-AC4D-975F-137AC3983793}" sibTransId="{9DBE409E-408E-0D44-B7B2-A4773B22D44D}"/>
    <dgm:cxn modelId="{A8E308F6-5109-D645-B49F-E4924A0E9B62}" type="presOf" srcId="{173DB380-D592-8648-8AC5-8F765A356C62}" destId="{7AD0DE05-CA54-844E-B846-867E3EC0A438}" srcOrd="0" destOrd="0" presId="urn:microsoft.com/office/officeart/2005/8/layout/list1"/>
    <dgm:cxn modelId="{52CE5C9D-849E-374C-9D82-CCF1B2D5392A}" type="presParOf" srcId="{662E78E8-E6F9-8345-8CBC-EF9606AE2F05}" destId="{8179916D-ED17-9744-8B54-0C14C68A75F8}" srcOrd="0" destOrd="0" presId="urn:microsoft.com/office/officeart/2005/8/layout/list1"/>
    <dgm:cxn modelId="{69852993-8E22-DA4A-8DF5-92EA300020D2}" type="presParOf" srcId="{8179916D-ED17-9744-8B54-0C14C68A75F8}" destId="{7AD0DE05-CA54-844E-B846-867E3EC0A438}" srcOrd="0" destOrd="0" presId="urn:microsoft.com/office/officeart/2005/8/layout/list1"/>
    <dgm:cxn modelId="{3C7AA186-0678-6C45-9B45-EE3C647D1620}" type="presParOf" srcId="{8179916D-ED17-9744-8B54-0C14C68A75F8}" destId="{09E4CCA7-FA2C-0A48-B484-D242ED474BAC}" srcOrd="1" destOrd="0" presId="urn:microsoft.com/office/officeart/2005/8/layout/list1"/>
    <dgm:cxn modelId="{2A53A00B-7EF7-1340-838A-5E07EE293097}" type="presParOf" srcId="{662E78E8-E6F9-8345-8CBC-EF9606AE2F05}" destId="{363231AD-F61C-0E46-BDE2-DF620E4E00AE}" srcOrd="1" destOrd="0" presId="urn:microsoft.com/office/officeart/2005/8/layout/list1"/>
    <dgm:cxn modelId="{19D2686D-6801-8447-BD6C-9CBC60B83F38}" type="presParOf" srcId="{662E78E8-E6F9-8345-8CBC-EF9606AE2F05}" destId="{E1C64B6A-5AA9-E04A-B7B4-DFE559947452}" srcOrd="2" destOrd="0" presId="urn:microsoft.com/office/officeart/2005/8/layout/list1"/>
    <dgm:cxn modelId="{6E87929B-654F-A346-BAC5-CC3062AA07B9}" type="presParOf" srcId="{662E78E8-E6F9-8345-8CBC-EF9606AE2F05}" destId="{2B36F668-AAED-B740-AE19-81EEABF03625}" srcOrd="3" destOrd="0" presId="urn:microsoft.com/office/officeart/2005/8/layout/list1"/>
    <dgm:cxn modelId="{602A65BA-2A6C-3B4B-914D-DC7F7A175086}" type="presParOf" srcId="{662E78E8-E6F9-8345-8CBC-EF9606AE2F05}" destId="{C44F8AA1-6ABA-A749-AD75-964062648FF8}" srcOrd="4" destOrd="0" presId="urn:microsoft.com/office/officeart/2005/8/layout/list1"/>
    <dgm:cxn modelId="{33FA4879-461D-B44F-8966-AFF657A9AB70}" type="presParOf" srcId="{C44F8AA1-6ABA-A749-AD75-964062648FF8}" destId="{895D3BE9-A876-304C-A101-D364D45C1A79}" srcOrd="0" destOrd="0" presId="urn:microsoft.com/office/officeart/2005/8/layout/list1"/>
    <dgm:cxn modelId="{A3E32C22-4D0D-5C42-A0D9-D0E7CBD2B934}" type="presParOf" srcId="{C44F8AA1-6ABA-A749-AD75-964062648FF8}" destId="{7A0B0E6C-3926-FA49-9B9E-B2FAD50EB687}" srcOrd="1" destOrd="0" presId="urn:microsoft.com/office/officeart/2005/8/layout/list1"/>
    <dgm:cxn modelId="{6ACC647E-013E-C944-AC6A-DFEE60AD5C4A}" type="presParOf" srcId="{662E78E8-E6F9-8345-8CBC-EF9606AE2F05}" destId="{49D15C92-2A70-1C46-A712-FC1DE5ED3CC8}" srcOrd="5" destOrd="0" presId="urn:microsoft.com/office/officeart/2005/8/layout/list1"/>
    <dgm:cxn modelId="{D2EE155A-C272-2741-B6BC-7AAB22540F75}" type="presParOf" srcId="{662E78E8-E6F9-8345-8CBC-EF9606AE2F05}" destId="{C0568E65-658B-3E47-A69B-F988603A2094}" srcOrd="6" destOrd="0" presId="urn:microsoft.com/office/officeart/2005/8/layout/list1"/>
    <dgm:cxn modelId="{CFE63266-8ECF-254E-BFF4-76BCB3CC72BE}" type="presParOf" srcId="{662E78E8-E6F9-8345-8CBC-EF9606AE2F05}" destId="{B51DFDDF-C46D-4C46-95B6-644FAFD64D7B}" srcOrd="7" destOrd="0" presId="urn:microsoft.com/office/officeart/2005/8/layout/list1"/>
    <dgm:cxn modelId="{D3F29D4A-1497-A743-BCA2-95C0CB514BB6}" type="presParOf" srcId="{662E78E8-E6F9-8345-8CBC-EF9606AE2F05}" destId="{79F3476B-1E23-E247-A7EB-92D5F4640745}" srcOrd="8" destOrd="0" presId="urn:microsoft.com/office/officeart/2005/8/layout/list1"/>
    <dgm:cxn modelId="{62CB50D2-A440-CA47-9B9E-86F5E35F30AB}" type="presParOf" srcId="{79F3476B-1E23-E247-A7EB-92D5F4640745}" destId="{A90CF509-7168-B04A-BFFD-75C2A800DFE5}" srcOrd="0" destOrd="0" presId="urn:microsoft.com/office/officeart/2005/8/layout/list1"/>
    <dgm:cxn modelId="{F0E3820C-1B83-484B-83B5-8EC2A552A554}" type="presParOf" srcId="{79F3476B-1E23-E247-A7EB-92D5F4640745}" destId="{291367CE-7827-4849-A68C-CA0F77838947}" srcOrd="1" destOrd="0" presId="urn:microsoft.com/office/officeart/2005/8/layout/list1"/>
    <dgm:cxn modelId="{9E8ACC59-20B6-DB41-AD3A-A39098665D5C}" type="presParOf" srcId="{662E78E8-E6F9-8345-8CBC-EF9606AE2F05}" destId="{4C026247-F562-A541-A8F5-3F6EA97E8A7D}" srcOrd="9" destOrd="0" presId="urn:microsoft.com/office/officeart/2005/8/layout/list1"/>
    <dgm:cxn modelId="{1B7DCA87-D334-2D4E-8926-2891707B8D37}" type="presParOf" srcId="{662E78E8-E6F9-8345-8CBC-EF9606AE2F05}" destId="{54A72300-3202-E548-96E8-3733EBBED2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54E48-A80A-4EA8-A4D4-A12172B9CB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FC04077-02BD-409C-B66A-312E5DB5FE8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E" sz="2500" dirty="0"/>
            <a:t>Cláusulas: garantías, anticorrupción, solución de controversias y resolución por incumplimiento / riesgos </a:t>
          </a:r>
        </a:p>
      </dgm:t>
    </dgm:pt>
    <dgm:pt modelId="{71658064-E4C0-4F1C-B350-9A534678A498}" type="parTrans" cxnId="{1A1CCAA8-7B1C-44A8-8A10-4DE26C7FFD00}">
      <dgm:prSet/>
      <dgm:spPr/>
      <dgm:t>
        <a:bodyPr/>
        <a:lstStyle/>
        <a:p>
          <a:endParaRPr lang="es-PE" sz="2000"/>
        </a:p>
      </dgm:t>
    </dgm:pt>
    <dgm:pt modelId="{51467E65-9F2F-46C0-B037-343BCA83C2D7}" type="sibTrans" cxnId="{1A1CCAA8-7B1C-44A8-8A10-4DE26C7FFD00}">
      <dgm:prSet/>
      <dgm:spPr/>
      <dgm:t>
        <a:bodyPr/>
        <a:lstStyle/>
        <a:p>
          <a:endParaRPr lang="es-PE" sz="2000"/>
        </a:p>
      </dgm:t>
    </dgm:pt>
    <dgm:pt modelId="{23633C75-F758-4BFC-AE07-CD454C36EB74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PE" sz="2500" dirty="0"/>
            <a:t>Compromiso del contratista de denunciar</a:t>
          </a:r>
        </a:p>
      </dgm:t>
    </dgm:pt>
    <dgm:pt modelId="{6B0FD27A-7E9B-4F10-8374-B0522EA43365}" type="parTrans" cxnId="{5035D471-73F2-431F-B2A4-A97CED3755ED}">
      <dgm:prSet/>
      <dgm:spPr/>
      <dgm:t>
        <a:bodyPr/>
        <a:lstStyle/>
        <a:p>
          <a:endParaRPr lang="es-PE" sz="2000"/>
        </a:p>
      </dgm:t>
    </dgm:pt>
    <dgm:pt modelId="{3C2794D3-1FF7-46C1-A6B2-59A7091A4FCF}" type="sibTrans" cxnId="{5035D471-73F2-431F-B2A4-A97CED3755ED}">
      <dgm:prSet/>
      <dgm:spPr/>
      <dgm:t>
        <a:bodyPr/>
        <a:lstStyle/>
        <a:p>
          <a:endParaRPr lang="es-PE" sz="2000"/>
        </a:p>
      </dgm:t>
    </dgm:pt>
    <dgm:pt modelId="{B8B4C0D3-E2EA-46DD-8687-20083E70E5FB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PE" sz="2500" dirty="0"/>
            <a:t>Proforma de contrato OSCE</a:t>
          </a:r>
        </a:p>
      </dgm:t>
    </dgm:pt>
    <dgm:pt modelId="{2A5AD57E-3A5E-45C5-AC0D-0BFA95CD2CC1}" type="parTrans" cxnId="{1E020B58-F2BA-45D9-A349-4E127D6F681E}">
      <dgm:prSet/>
      <dgm:spPr/>
      <dgm:t>
        <a:bodyPr/>
        <a:lstStyle/>
        <a:p>
          <a:endParaRPr lang="es-PE" sz="2000"/>
        </a:p>
      </dgm:t>
    </dgm:pt>
    <dgm:pt modelId="{38535D4A-0C85-48D6-BEC3-DA11EBD6556E}" type="sibTrans" cxnId="{1E020B58-F2BA-45D9-A349-4E127D6F681E}">
      <dgm:prSet/>
      <dgm:spPr/>
      <dgm:t>
        <a:bodyPr/>
        <a:lstStyle/>
        <a:p>
          <a:endParaRPr lang="es-PE" sz="2000"/>
        </a:p>
      </dgm:t>
    </dgm:pt>
    <dgm:pt modelId="{57369C87-E7A6-4B11-BD52-874A36FD05AF}" type="pres">
      <dgm:prSet presAssocID="{6AF54E48-A80A-4EA8-A4D4-A12172B9CBC8}" presName="linear" presStyleCnt="0">
        <dgm:presLayoutVars>
          <dgm:dir/>
          <dgm:animLvl val="lvl"/>
          <dgm:resizeHandles val="exact"/>
        </dgm:presLayoutVars>
      </dgm:prSet>
      <dgm:spPr/>
    </dgm:pt>
    <dgm:pt modelId="{0A1B1914-1606-4DAC-892E-6A4C30100D91}" type="pres">
      <dgm:prSet presAssocID="{6FC04077-02BD-409C-B66A-312E5DB5FE8A}" presName="parentLin" presStyleCnt="0"/>
      <dgm:spPr/>
    </dgm:pt>
    <dgm:pt modelId="{66F27936-63B7-49A3-91E2-80EC49180379}" type="pres">
      <dgm:prSet presAssocID="{6FC04077-02BD-409C-B66A-312E5DB5FE8A}" presName="parentLeftMargin" presStyleLbl="node1" presStyleIdx="0" presStyleCnt="3"/>
      <dgm:spPr/>
    </dgm:pt>
    <dgm:pt modelId="{B5C86C66-B173-43A0-B7A1-D00413678A79}" type="pres">
      <dgm:prSet presAssocID="{6FC04077-02BD-409C-B66A-312E5DB5FE8A}" presName="parentText" presStyleLbl="node1" presStyleIdx="0" presStyleCnt="3" custScaleY="126092" custLinFactNeighborY="-21569">
        <dgm:presLayoutVars>
          <dgm:chMax val="0"/>
          <dgm:bulletEnabled val="1"/>
        </dgm:presLayoutVars>
      </dgm:prSet>
      <dgm:spPr/>
    </dgm:pt>
    <dgm:pt modelId="{F57F33E4-3FF0-4D4F-BA2B-3A580B227F18}" type="pres">
      <dgm:prSet presAssocID="{6FC04077-02BD-409C-B66A-312E5DB5FE8A}" presName="negativeSpace" presStyleCnt="0"/>
      <dgm:spPr/>
    </dgm:pt>
    <dgm:pt modelId="{0847EB0D-0C5F-48FD-B9D4-045151C90313}" type="pres">
      <dgm:prSet presAssocID="{6FC04077-02BD-409C-B66A-312E5DB5FE8A}" presName="childText" presStyleLbl="conFgAcc1" presStyleIdx="0" presStyleCnt="3">
        <dgm:presLayoutVars>
          <dgm:bulletEnabled val="1"/>
        </dgm:presLayoutVars>
      </dgm:prSet>
      <dgm:spPr/>
    </dgm:pt>
    <dgm:pt modelId="{21168D45-EF58-4F13-ACE9-7A230D07B926}" type="pres">
      <dgm:prSet presAssocID="{51467E65-9F2F-46C0-B037-343BCA83C2D7}" presName="spaceBetweenRectangles" presStyleCnt="0"/>
      <dgm:spPr/>
    </dgm:pt>
    <dgm:pt modelId="{CF7B6B54-5234-4709-A190-CAE2FE1D2A7E}" type="pres">
      <dgm:prSet presAssocID="{23633C75-F758-4BFC-AE07-CD454C36EB74}" presName="parentLin" presStyleCnt="0"/>
      <dgm:spPr/>
    </dgm:pt>
    <dgm:pt modelId="{D2C480D0-5996-4E83-A673-CA3445DF3599}" type="pres">
      <dgm:prSet presAssocID="{23633C75-F758-4BFC-AE07-CD454C36EB74}" presName="parentLeftMargin" presStyleLbl="node1" presStyleIdx="0" presStyleCnt="3"/>
      <dgm:spPr/>
    </dgm:pt>
    <dgm:pt modelId="{216F20BA-1632-42ED-B880-713A88EC63E8}" type="pres">
      <dgm:prSet presAssocID="{23633C75-F758-4BFC-AE07-CD454C36EB74}" presName="parentText" presStyleLbl="node1" presStyleIdx="1" presStyleCnt="3" custScaleX="100638" custScaleY="116874">
        <dgm:presLayoutVars>
          <dgm:chMax val="0"/>
          <dgm:bulletEnabled val="1"/>
        </dgm:presLayoutVars>
      </dgm:prSet>
      <dgm:spPr/>
    </dgm:pt>
    <dgm:pt modelId="{AC04DCA4-F633-466A-BA3D-D0DBD3803D5B}" type="pres">
      <dgm:prSet presAssocID="{23633C75-F758-4BFC-AE07-CD454C36EB74}" presName="negativeSpace" presStyleCnt="0"/>
      <dgm:spPr/>
    </dgm:pt>
    <dgm:pt modelId="{D88FABAE-0411-4853-9003-13AB25DC7862}" type="pres">
      <dgm:prSet presAssocID="{23633C75-F758-4BFC-AE07-CD454C36EB74}" presName="childText" presStyleLbl="conFgAcc1" presStyleIdx="1" presStyleCnt="3">
        <dgm:presLayoutVars>
          <dgm:bulletEnabled val="1"/>
        </dgm:presLayoutVars>
      </dgm:prSet>
      <dgm:spPr/>
    </dgm:pt>
    <dgm:pt modelId="{8C3C99F0-39B3-434F-9B9E-856626FCF659}" type="pres">
      <dgm:prSet presAssocID="{3C2794D3-1FF7-46C1-A6B2-59A7091A4FCF}" presName="spaceBetweenRectangles" presStyleCnt="0"/>
      <dgm:spPr/>
    </dgm:pt>
    <dgm:pt modelId="{AA0C3C17-2BDE-4C75-B4A2-D6ED2A9A7C82}" type="pres">
      <dgm:prSet presAssocID="{B8B4C0D3-E2EA-46DD-8687-20083E70E5FB}" presName="parentLin" presStyleCnt="0"/>
      <dgm:spPr/>
    </dgm:pt>
    <dgm:pt modelId="{CC0DCA6A-31D0-4D2D-B1F6-996F9FA09446}" type="pres">
      <dgm:prSet presAssocID="{B8B4C0D3-E2EA-46DD-8687-20083E70E5FB}" presName="parentLeftMargin" presStyleLbl="node1" presStyleIdx="1" presStyleCnt="3"/>
      <dgm:spPr/>
    </dgm:pt>
    <dgm:pt modelId="{C8B976AC-747D-45CB-B7F7-9080C0CC026A}" type="pres">
      <dgm:prSet presAssocID="{B8B4C0D3-E2EA-46DD-8687-20083E70E5FB}" presName="parentText" presStyleLbl="node1" presStyleIdx="2" presStyleCnt="3" custScaleX="100638" custScaleY="118742">
        <dgm:presLayoutVars>
          <dgm:chMax val="0"/>
          <dgm:bulletEnabled val="1"/>
        </dgm:presLayoutVars>
      </dgm:prSet>
      <dgm:spPr/>
    </dgm:pt>
    <dgm:pt modelId="{444EB1A9-734F-434A-9F79-DC094E94C33C}" type="pres">
      <dgm:prSet presAssocID="{B8B4C0D3-E2EA-46DD-8687-20083E70E5FB}" presName="negativeSpace" presStyleCnt="0"/>
      <dgm:spPr/>
    </dgm:pt>
    <dgm:pt modelId="{A1C9412C-8CF5-4558-BBE2-306C94B9B7CF}" type="pres">
      <dgm:prSet presAssocID="{B8B4C0D3-E2EA-46DD-8687-20083E70E5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AEE20A-A333-48C8-9CC8-278C7AF04883}" type="presOf" srcId="{23633C75-F758-4BFC-AE07-CD454C36EB74}" destId="{216F20BA-1632-42ED-B880-713A88EC63E8}" srcOrd="1" destOrd="0" presId="urn:microsoft.com/office/officeart/2005/8/layout/list1"/>
    <dgm:cxn modelId="{97FB5929-1C53-4023-8C8D-367FB3CB340C}" type="presOf" srcId="{23633C75-F758-4BFC-AE07-CD454C36EB74}" destId="{D2C480D0-5996-4E83-A673-CA3445DF3599}" srcOrd="0" destOrd="0" presId="urn:microsoft.com/office/officeart/2005/8/layout/list1"/>
    <dgm:cxn modelId="{15FE4544-CE62-4B68-B854-38D073FD59DE}" type="presOf" srcId="{B8B4C0D3-E2EA-46DD-8687-20083E70E5FB}" destId="{CC0DCA6A-31D0-4D2D-B1F6-996F9FA09446}" srcOrd="0" destOrd="0" presId="urn:microsoft.com/office/officeart/2005/8/layout/list1"/>
    <dgm:cxn modelId="{DF87E469-A05D-4C3D-BC21-5B9ADA9C2B8C}" type="presOf" srcId="{6FC04077-02BD-409C-B66A-312E5DB5FE8A}" destId="{66F27936-63B7-49A3-91E2-80EC49180379}" srcOrd="0" destOrd="0" presId="urn:microsoft.com/office/officeart/2005/8/layout/list1"/>
    <dgm:cxn modelId="{5035D471-73F2-431F-B2A4-A97CED3755ED}" srcId="{6AF54E48-A80A-4EA8-A4D4-A12172B9CBC8}" destId="{23633C75-F758-4BFC-AE07-CD454C36EB74}" srcOrd="1" destOrd="0" parTransId="{6B0FD27A-7E9B-4F10-8374-B0522EA43365}" sibTransId="{3C2794D3-1FF7-46C1-A6B2-59A7091A4FCF}"/>
    <dgm:cxn modelId="{1E020B58-F2BA-45D9-A349-4E127D6F681E}" srcId="{6AF54E48-A80A-4EA8-A4D4-A12172B9CBC8}" destId="{B8B4C0D3-E2EA-46DD-8687-20083E70E5FB}" srcOrd="2" destOrd="0" parTransId="{2A5AD57E-3A5E-45C5-AC0D-0BFA95CD2CC1}" sibTransId="{38535D4A-0C85-48D6-BEC3-DA11EBD6556E}"/>
    <dgm:cxn modelId="{1A1CCAA8-7B1C-44A8-8A10-4DE26C7FFD00}" srcId="{6AF54E48-A80A-4EA8-A4D4-A12172B9CBC8}" destId="{6FC04077-02BD-409C-B66A-312E5DB5FE8A}" srcOrd="0" destOrd="0" parTransId="{71658064-E4C0-4F1C-B350-9A534678A498}" sibTransId="{51467E65-9F2F-46C0-B037-343BCA83C2D7}"/>
    <dgm:cxn modelId="{9D2C8EAA-222A-4E1D-954E-64FDDFD203D6}" type="presOf" srcId="{6FC04077-02BD-409C-B66A-312E5DB5FE8A}" destId="{B5C86C66-B173-43A0-B7A1-D00413678A79}" srcOrd="1" destOrd="0" presId="urn:microsoft.com/office/officeart/2005/8/layout/list1"/>
    <dgm:cxn modelId="{5D35D7D6-1997-4025-BA41-5AE4AD842F67}" type="presOf" srcId="{6AF54E48-A80A-4EA8-A4D4-A12172B9CBC8}" destId="{57369C87-E7A6-4B11-BD52-874A36FD05AF}" srcOrd="0" destOrd="0" presId="urn:microsoft.com/office/officeart/2005/8/layout/list1"/>
    <dgm:cxn modelId="{251724EA-DF3E-4453-BE52-7D3069A8539D}" type="presOf" srcId="{B8B4C0D3-E2EA-46DD-8687-20083E70E5FB}" destId="{C8B976AC-747D-45CB-B7F7-9080C0CC026A}" srcOrd="1" destOrd="0" presId="urn:microsoft.com/office/officeart/2005/8/layout/list1"/>
    <dgm:cxn modelId="{E44586EA-B3A3-420D-998C-C83BCA6C53B9}" type="presParOf" srcId="{57369C87-E7A6-4B11-BD52-874A36FD05AF}" destId="{0A1B1914-1606-4DAC-892E-6A4C30100D91}" srcOrd="0" destOrd="0" presId="urn:microsoft.com/office/officeart/2005/8/layout/list1"/>
    <dgm:cxn modelId="{FBA5E2D7-B155-45C1-8C8A-757ED0F20EFC}" type="presParOf" srcId="{0A1B1914-1606-4DAC-892E-6A4C30100D91}" destId="{66F27936-63B7-49A3-91E2-80EC49180379}" srcOrd="0" destOrd="0" presId="urn:microsoft.com/office/officeart/2005/8/layout/list1"/>
    <dgm:cxn modelId="{89AC6100-1FF1-4CC2-9E94-862F5D4CCC85}" type="presParOf" srcId="{0A1B1914-1606-4DAC-892E-6A4C30100D91}" destId="{B5C86C66-B173-43A0-B7A1-D00413678A79}" srcOrd="1" destOrd="0" presId="urn:microsoft.com/office/officeart/2005/8/layout/list1"/>
    <dgm:cxn modelId="{1236873E-FCA9-4F6D-AEA5-601C2A0C011E}" type="presParOf" srcId="{57369C87-E7A6-4B11-BD52-874A36FD05AF}" destId="{F57F33E4-3FF0-4D4F-BA2B-3A580B227F18}" srcOrd="1" destOrd="0" presId="urn:microsoft.com/office/officeart/2005/8/layout/list1"/>
    <dgm:cxn modelId="{B6849AA7-BB27-470F-BA17-14BEA6E6E18A}" type="presParOf" srcId="{57369C87-E7A6-4B11-BD52-874A36FD05AF}" destId="{0847EB0D-0C5F-48FD-B9D4-045151C90313}" srcOrd="2" destOrd="0" presId="urn:microsoft.com/office/officeart/2005/8/layout/list1"/>
    <dgm:cxn modelId="{0FA48449-E1D7-41C9-A005-34CFD5FE2EE1}" type="presParOf" srcId="{57369C87-E7A6-4B11-BD52-874A36FD05AF}" destId="{21168D45-EF58-4F13-ACE9-7A230D07B926}" srcOrd="3" destOrd="0" presId="urn:microsoft.com/office/officeart/2005/8/layout/list1"/>
    <dgm:cxn modelId="{FA67D359-2D06-4912-94B7-5CBD7EFB6D42}" type="presParOf" srcId="{57369C87-E7A6-4B11-BD52-874A36FD05AF}" destId="{CF7B6B54-5234-4709-A190-CAE2FE1D2A7E}" srcOrd="4" destOrd="0" presId="urn:microsoft.com/office/officeart/2005/8/layout/list1"/>
    <dgm:cxn modelId="{788D073B-191D-4ED9-AEA6-6502F7DF6E44}" type="presParOf" srcId="{CF7B6B54-5234-4709-A190-CAE2FE1D2A7E}" destId="{D2C480D0-5996-4E83-A673-CA3445DF3599}" srcOrd="0" destOrd="0" presId="urn:microsoft.com/office/officeart/2005/8/layout/list1"/>
    <dgm:cxn modelId="{4DD99451-1545-4C09-AEF0-8DB07545B2EC}" type="presParOf" srcId="{CF7B6B54-5234-4709-A190-CAE2FE1D2A7E}" destId="{216F20BA-1632-42ED-B880-713A88EC63E8}" srcOrd="1" destOrd="0" presId="urn:microsoft.com/office/officeart/2005/8/layout/list1"/>
    <dgm:cxn modelId="{9CC95E3F-B194-4BEE-A9AE-A23E5C542472}" type="presParOf" srcId="{57369C87-E7A6-4B11-BD52-874A36FD05AF}" destId="{AC04DCA4-F633-466A-BA3D-D0DBD3803D5B}" srcOrd="5" destOrd="0" presId="urn:microsoft.com/office/officeart/2005/8/layout/list1"/>
    <dgm:cxn modelId="{ED407805-EB96-4239-AC82-082E0F064BFA}" type="presParOf" srcId="{57369C87-E7A6-4B11-BD52-874A36FD05AF}" destId="{D88FABAE-0411-4853-9003-13AB25DC7862}" srcOrd="6" destOrd="0" presId="urn:microsoft.com/office/officeart/2005/8/layout/list1"/>
    <dgm:cxn modelId="{721DE8D2-FD82-4871-A75C-CBC2EDD0C162}" type="presParOf" srcId="{57369C87-E7A6-4B11-BD52-874A36FD05AF}" destId="{8C3C99F0-39B3-434F-9B9E-856626FCF659}" srcOrd="7" destOrd="0" presId="urn:microsoft.com/office/officeart/2005/8/layout/list1"/>
    <dgm:cxn modelId="{7DA1FCB6-0712-4B19-8B85-EAA8E71562BC}" type="presParOf" srcId="{57369C87-E7A6-4B11-BD52-874A36FD05AF}" destId="{AA0C3C17-2BDE-4C75-B4A2-D6ED2A9A7C82}" srcOrd="8" destOrd="0" presId="urn:microsoft.com/office/officeart/2005/8/layout/list1"/>
    <dgm:cxn modelId="{90210E23-E645-4B19-9B45-8EC1CED116AC}" type="presParOf" srcId="{AA0C3C17-2BDE-4C75-B4A2-D6ED2A9A7C82}" destId="{CC0DCA6A-31D0-4D2D-B1F6-996F9FA09446}" srcOrd="0" destOrd="0" presId="urn:microsoft.com/office/officeart/2005/8/layout/list1"/>
    <dgm:cxn modelId="{61177B92-DF36-4C91-B188-F50EFB457B0C}" type="presParOf" srcId="{AA0C3C17-2BDE-4C75-B4A2-D6ED2A9A7C82}" destId="{C8B976AC-747D-45CB-B7F7-9080C0CC026A}" srcOrd="1" destOrd="0" presId="urn:microsoft.com/office/officeart/2005/8/layout/list1"/>
    <dgm:cxn modelId="{5228511F-6DC6-4352-8364-45DC3FE6C6C4}" type="presParOf" srcId="{57369C87-E7A6-4B11-BD52-874A36FD05AF}" destId="{444EB1A9-734F-434A-9F79-DC094E94C33C}" srcOrd="9" destOrd="0" presId="urn:microsoft.com/office/officeart/2005/8/layout/list1"/>
    <dgm:cxn modelId="{3389DFC4-3783-4386-A76A-420DE7FDD52F}" type="presParOf" srcId="{57369C87-E7A6-4B11-BD52-874A36FD05AF}" destId="{A1C9412C-8CF5-4558-BBE2-306C94B9B7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E4574-C541-4F02-BE24-1D8CCAB3D07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E73EEED-B233-493F-BA52-95866BD2DDBA}">
      <dgm:prSet phldrT="[Texto]"/>
      <dgm:spPr/>
      <dgm:t>
        <a:bodyPr/>
        <a:lstStyle/>
        <a:p>
          <a:r>
            <a:rPr lang="es-PE" dirty="0"/>
            <a:t>En todo proceso y hasta 12 meses después</a:t>
          </a:r>
        </a:p>
      </dgm:t>
    </dgm:pt>
    <dgm:pt modelId="{EBD40951-4917-48BA-B4BD-9B264C500AC2}" type="parTrans" cxnId="{BA2DAE46-54AA-45DB-A325-416EF8A4B1A8}">
      <dgm:prSet/>
      <dgm:spPr/>
      <dgm:t>
        <a:bodyPr/>
        <a:lstStyle/>
        <a:p>
          <a:endParaRPr lang="es-PE"/>
        </a:p>
      </dgm:t>
    </dgm:pt>
    <dgm:pt modelId="{440E0315-847A-4FD7-BE9F-EFA84AD6EA1E}" type="sibTrans" cxnId="{BA2DAE46-54AA-45DB-A325-416EF8A4B1A8}">
      <dgm:prSet/>
      <dgm:spPr/>
      <dgm:t>
        <a:bodyPr/>
        <a:lstStyle/>
        <a:p>
          <a:endParaRPr lang="es-PE"/>
        </a:p>
      </dgm:t>
    </dgm:pt>
    <dgm:pt modelId="{673DDAF7-7265-4CC9-BAE5-DD7DBE4674F6}">
      <dgm:prSet phldrT="[Texto]" custT="1"/>
      <dgm:spPr/>
      <dgm:t>
        <a:bodyPr/>
        <a:lstStyle/>
        <a:p>
          <a:r>
            <a:rPr lang="es-PE" sz="2000" dirty="0"/>
            <a:t>EN EL PROCESO DE CONTRATACIÓN</a:t>
          </a:r>
        </a:p>
      </dgm:t>
    </dgm:pt>
    <dgm:pt modelId="{8E7922D6-1558-4D3F-8D34-503903086783}" type="parTrans" cxnId="{246F2DF1-3C06-4258-8C95-CB412264F7F6}">
      <dgm:prSet/>
      <dgm:spPr/>
      <dgm:t>
        <a:bodyPr/>
        <a:lstStyle/>
        <a:p>
          <a:endParaRPr lang="es-PE"/>
        </a:p>
      </dgm:t>
    </dgm:pt>
    <dgm:pt modelId="{AF84E4FB-7F74-4E16-8775-4BB7E4A9A865}" type="sibTrans" cxnId="{246F2DF1-3C06-4258-8C95-CB412264F7F6}">
      <dgm:prSet/>
      <dgm:spPr/>
      <dgm:t>
        <a:bodyPr/>
        <a:lstStyle/>
        <a:p>
          <a:endParaRPr lang="es-PE"/>
        </a:p>
      </dgm:t>
    </dgm:pt>
    <dgm:pt modelId="{47842F4D-9727-4DE8-8067-54B4383B97EC}">
      <dgm:prSet phldrT="[Texto]" custT="1"/>
      <dgm:spPr/>
      <dgm:t>
        <a:bodyPr/>
        <a:lstStyle/>
        <a:p>
          <a:r>
            <a:rPr lang="es-PE" sz="3000" dirty="0"/>
            <a:t>REGIONAL</a:t>
          </a:r>
        </a:p>
      </dgm:t>
    </dgm:pt>
    <dgm:pt modelId="{1A6000C1-3623-46E6-A65F-E7E96F67F744}" type="parTrans" cxnId="{901F9704-93A0-427B-B9FA-29AED586B4D1}">
      <dgm:prSet/>
      <dgm:spPr/>
      <dgm:t>
        <a:bodyPr/>
        <a:lstStyle/>
        <a:p>
          <a:endParaRPr lang="es-PE"/>
        </a:p>
      </dgm:t>
    </dgm:pt>
    <dgm:pt modelId="{5C6A8AAF-72F3-402E-A5BB-B3192D97CD72}" type="sibTrans" cxnId="{901F9704-93A0-427B-B9FA-29AED586B4D1}">
      <dgm:prSet/>
      <dgm:spPr/>
      <dgm:t>
        <a:bodyPr/>
        <a:lstStyle/>
        <a:p>
          <a:endParaRPr lang="es-PE"/>
        </a:p>
      </dgm:t>
    </dgm:pt>
    <dgm:pt modelId="{2AA771BB-BEA2-4CA4-A537-07BA4B687885}">
      <dgm:prSet phldrT="[Texto]" custT="1"/>
      <dgm:spPr/>
      <dgm:t>
        <a:bodyPr/>
        <a:lstStyle/>
        <a:p>
          <a:r>
            <a:rPr lang="es-PE" sz="2000" dirty="0"/>
            <a:t>EN SU JURISDICCIÓN</a:t>
          </a:r>
        </a:p>
      </dgm:t>
    </dgm:pt>
    <dgm:pt modelId="{33693F6D-8060-4B0A-B200-5D02DE23C718}" type="parTrans" cxnId="{C02DF8DC-DDD6-43FD-A9AD-0D7BFE12E6A9}">
      <dgm:prSet/>
      <dgm:spPr/>
      <dgm:t>
        <a:bodyPr/>
        <a:lstStyle/>
        <a:p>
          <a:endParaRPr lang="es-PE"/>
        </a:p>
      </dgm:t>
    </dgm:pt>
    <dgm:pt modelId="{9ABAC852-782F-4E0E-8BF9-616D396B0A3E}" type="sibTrans" cxnId="{C02DF8DC-DDD6-43FD-A9AD-0D7BFE12E6A9}">
      <dgm:prSet/>
      <dgm:spPr/>
      <dgm:t>
        <a:bodyPr/>
        <a:lstStyle/>
        <a:p>
          <a:endParaRPr lang="es-PE"/>
        </a:p>
      </dgm:t>
    </dgm:pt>
    <dgm:pt modelId="{F62CB791-FB85-4EE9-BF6E-C21C7D5F3540}">
      <dgm:prSet phldrT="[Texto]" custT="1"/>
      <dgm:spPr/>
      <dgm:t>
        <a:bodyPr/>
        <a:lstStyle/>
        <a:p>
          <a:r>
            <a:rPr lang="es-PE" sz="2500" dirty="0"/>
            <a:t>ENTIDAD</a:t>
          </a:r>
        </a:p>
      </dgm:t>
    </dgm:pt>
    <dgm:pt modelId="{B3EA68C2-6D5A-40E8-9E34-48455E091AB3}" type="parTrans" cxnId="{7D50A518-080F-415C-BF29-964F0D2C4FEB}">
      <dgm:prSet/>
      <dgm:spPr/>
      <dgm:t>
        <a:bodyPr/>
        <a:lstStyle/>
        <a:p>
          <a:endParaRPr lang="es-PE"/>
        </a:p>
      </dgm:t>
    </dgm:pt>
    <dgm:pt modelId="{0DC4A5DB-970B-43F5-AFAA-F5E1C86A9868}" type="sibTrans" cxnId="{7D50A518-080F-415C-BF29-964F0D2C4FEB}">
      <dgm:prSet/>
      <dgm:spPr/>
      <dgm:t>
        <a:bodyPr/>
        <a:lstStyle/>
        <a:p>
          <a:endParaRPr lang="es-PE"/>
        </a:p>
      </dgm:t>
    </dgm:pt>
    <dgm:pt modelId="{DC6840EB-B509-4831-829C-78465FF6C1C4}">
      <dgm:prSet phldrT="[Texto]" custScaleX="158075"/>
      <dgm:spPr/>
      <dgm:t>
        <a:bodyPr/>
        <a:lstStyle/>
        <a:p>
          <a:endParaRPr lang="es-PE"/>
        </a:p>
      </dgm:t>
    </dgm:pt>
    <dgm:pt modelId="{BBE65AEE-1C33-4987-A7EF-67AEDD187D30}" type="parTrans" cxnId="{97056FA4-E12A-498B-9001-48C2240994FD}">
      <dgm:prSet/>
      <dgm:spPr/>
      <dgm:t>
        <a:bodyPr/>
        <a:lstStyle/>
        <a:p>
          <a:endParaRPr lang="es-PE"/>
        </a:p>
      </dgm:t>
    </dgm:pt>
    <dgm:pt modelId="{31932494-C2E8-4DCC-B038-A25E595F4DD0}" type="sibTrans" cxnId="{97056FA4-E12A-498B-9001-48C2240994FD}">
      <dgm:prSet/>
      <dgm:spPr/>
      <dgm:t>
        <a:bodyPr/>
        <a:lstStyle/>
        <a:p>
          <a:endParaRPr lang="es-PE"/>
        </a:p>
      </dgm:t>
    </dgm:pt>
    <dgm:pt modelId="{A724C241-C39E-44D7-A5DA-DFB4F1D50E0E}">
      <dgm:prSet/>
      <dgm:spPr/>
      <dgm:t>
        <a:bodyPr/>
        <a:lstStyle/>
        <a:p>
          <a:endParaRPr lang="es-ES"/>
        </a:p>
      </dgm:t>
    </dgm:pt>
    <dgm:pt modelId="{A31801AF-DBE4-43D2-BFE3-D90D808A783F}" type="parTrans" cxnId="{9C03D61D-F204-4277-8120-6A0F9AC92588}">
      <dgm:prSet/>
      <dgm:spPr/>
      <dgm:t>
        <a:bodyPr/>
        <a:lstStyle/>
        <a:p>
          <a:endParaRPr lang="es-PE"/>
        </a:p>
      </dgm:t>
    </dgm:pt>
    <dgm:pt modelId="{FAA8D315-1876-4BAB-9F01-63E3DC79C83A}" type="sibTrans" cxnId="{9C03D61D-F204-4277-8120-6A0F9AC92588}">
      <dgm:prSet/>
      <dgm:spPr/>
      <dgm:t>
        <a:bodyPr/>
        <a:lstStyle/>
        <a:p>
          <a:endParaRPr lang="es-PE"/>
        </a:p>
      </dgm:t>
    </dgm:pt>
    <dgm:pt modelId="{3F90E1A8-9DF5-458F-8A90-99128E199AC5}" type="pres">
      <dgm:prSet presAssocID="{2B1E4574-C541-4F02-BE24-1D8CCAB3D0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F21728-13D9-4581-991D-9BCDCF3E48E4}" type="pres">
      <dgm:prSet presAssocID="{7E73EEED-B233-493F-BA52-95866BD2DDBA}" presName="centerShape" presStyleLbl="node0" presStyleIdx="0" presStyleCnt="1" custScaleX="90827" custScaleY="59908"/>
      <dgm:spPr/>
    </dgm:pt>
    <dgm:pt modelId="{4A466001-80DC-409A-AC82-0E800294396C}" type="pres">
      <dgm:prSet presAssocID="{8E7922D6-1558-4D3F-8D34-503903086783}" presName="parTrans" presStyleLbl="sibTrans2D1" presStyleIdx="0" presStyleCnt="4"/>
      <dgm:spPr/>
    </dgm:pt>
    <dgm:pt modelId="{C26F9959-71F6-4F0D-86D8-D4707C8BA961}" type="pres">
      <dgm:prSet presAssocID="{8E7922D6-1558-4D3F-8D34-503903086783}" presName="connectorText" presStyleLbl="sibTrans2D1" presStyleIdx="0" presStyleCnt="4"/>
      <dgm:spPr/>
    </dgm:pt>
    <dgm:pt modelId="{EDC1851D-72DC-4446-B242-475FC3719A52}" type="pres">
      <dgm:prSet presAssocID="{673DDAF7-7265-4CC9-BAE5-DD7DBE4674F6}" presName="node" presStyleLbl="node1" presStyleIdx="0" presStyleCnt="4" custAng="0" custScaleX="155096" custScaleY="73632" custRadScaleRad="94487" custRadScaleInc="-77096">
        <dgm:presLayoutVars>
          <dgm:bulletEnabled val="1"/>
        </dgm:presLayoutVars>
      </dgm:prSet>
      <dgm:spPr/>
    </dgm:pt>
    <dgm:pt modelId="{BC0D261B-BB51-4631-ADD2-12AA4C6FED8C}" type="pres">
      <dgm:prSet presAssocID="{1A6000C1-3623-46E6-A65F-E7E96F67F744}" presName="parTrans" presStyleLbl="sibTrans2D1" presStyleIdx="1" presStyleCnt="4"/>
      <dgm:spPr/>
    </dgm:pt>
    <dgm:pt modelId="{758BD1BC-AA95-4A8E-A9BE-CF02D627938A}" type="pres">
      <dgm:prSet presAssocID="{1A6000C1-3623-46E6-A65F-E7E96F67F744}" presName="connectorText" presStyleLbl="sibTrans2D1" presStyleIdx="1" presStyleCnt="4"/>
      <dgm:spPr/>
    </dgm:pt>
    <dgm:pt modelId="{470B17EB-EAF5-445A-97D8-A37401D8814C}" type="pres">
      <dgm:prSet presAssocID="{47842F4D-9727-4DE8-8067-54B4383B97EC}" presName="node" presStyleLbl="node1" presStyleIdx="1" presStyleCnt="4" custScaleX="159598" custScaleY="74727" custRadScaleRad="108235" custRadScaleInc="-16955">
        <dgm:presLayoutVars>
          <dgm:bulletEnabled val="1"/>
        </dgm:presLayoutVars>
      </dgm:prSet>
      <dgm:spPr/>
    </dgm:pt>
    <dgm:pt modelId="{94607340-C9DC-4E55-A8E8-470F8903A5E4}" type="pres">
      <dgm:prSet presAssocID="{33693F6D-8060-4B0A-B200-5D02DE23C718}" presName="parTrans" presStyleLbl="sibTrans2D1" presStyleIdx="2" presStyleCnt="4"/>
      <dgm:spPr/>
    </dgm:pt>
    <dgm:pt modelId="{23D0CDF0-8C57-4DAF-9706-611B7211C28C}" type="pres">
      <dgm:prSet presAssocID="{33693F6D-8060-4B0A-B200-5D02DE23C718}" presName="connectorText" presStyleLbl="sibTrans2D1" presStyleIdx="2" presStyleCnt="4"/>
      <dgm:spPr/>
    </dgm:pt>
    <dgm:pt modelId="{A06E8037-450E-4AAA-A34B-E5F2D6558B9D}" type="pres">
      <dgm:prSet presAssocID="{2AA771BB-BEA2-4CA4-A537-07BA4B687885}" presName="node" presStyleLbl="node1" presStyleIdx="2" presStyleCnt="4" custScaleX="133316" custScaleY="81170" custRadScaleRad="99678" custRadScaleInc="-2406">
        <dgm:presLayoutVars>
          <dgm:bulletEnabled val="1"/>
        </dgm:presLayoutVars>
      </dgm:prSet>
      <dgm:spPr/>
    </dgm:pt>
    <dgm:pt modelId="{87BEFA82-BA6B-4665-BB65-797378387435}" type="pres">
      <dgm:prSet presAssocID="{B3EA68C2-6D5A-40E8-9E34-48455E091AB3}" presName="parTrans" presStyleLbl="sibTrans2D1" presStyleIdx="3" presStyleCnt="4"/>
      <dgm:spPr/>
    </dgm:pt>
    <dgm:pt modelId="{077C4773-12A2-4BB8-8397-BA2D06B581AD}" type="pres">
      <dgm:prSet presAssocID="{B3EA68C2-6D5A-40E8-9E34-48455E091AB3}" presName="connectorText" presStyleLbl="sibTrans2D1" presStyleIdx="3" presStyleCnt="4"/>
      <dgm:spPr/>
    </dgm:pt>
    <dgm:pt modelId="{D5AB2AB9-09EF-4924-9D92-B7A9CF878215}" type="pres">
      <dgm:prSet presAssocID="{F62CB791-FB85-4EE9-BF6E-C21C7D5F3540}" presName="node" presStyleLbl="node1" presStyleIdx="3" presStyleCnt="4" custScaleX="112718" custScaleY="70739" custRadScaleRad="97826" custRadScaleInc="-30802">
        <dgm:presLayoutVars>
          <dgm:bulletEnabled val="1"/>
        </dgm:presLayoutVars>
      </dgm:prSet>
      <dgm:spPr/>
    </dgm:pt>
  </dgm:ptLst>
  <dgm:cxnLst>
    <dgm:cxn modelId="{901F9704-93A0-427B-B9FA-29AED586B4D1}" srcId="{7E73EEED-B233-493F-BA52-95866BD2DDBA}" destId="{47842F4D-9727-4DE8-8067-54B4383B97EC}" srcOrd="1" destOrd="0" parTransId="{1A6000C1-3623-46E6-A65F-E7E96F67F744}" sibTransId="{5C6A8AAF-72F3-402E-A5BB-B3192D97CD72}"/>
    <dgm:cxn modelId="{0D2ADA11-B970-4B04-A65B-36B90D95E72D}" type="presOf" srcId="{8E7922D6-1558-4D3F-8D34-503903086783}" destId="{4A466001-80DC-409A-AC82-0E800294396C}" srcOrd="0" destOrd="0" presId="urn:microsoft.com/office/officeart/2005/8/layout/radial5"/>
    <dgm:cxn modelId="{7D50A518-080F-415C-BF29-964F0D2C4FEB}" srcId="{7E73EEED-B233-493F-BA52-95866BD2DDBA}" destId="{F62CB791-FB85-4EE9-BF6E-C21C7D5F3540}" srcOrd="3" destOrd="0" parTransId="{B3EA68C2-6D5A-40E8-9E34-48455E091AB3}" sibTransId="{0DC4A5DB-970B-43F5-AFAA-F5E1C86A9868}"/>
    <dgm:cxn modelId="{9C03D61D-F204-4277-8120-6A0F9AC92588}" srcId="{2B1E4574-C541-4F02-BE24-1D8CCAB3D070}" destId="{A724C241-C39E-44D7-A5DA-DFB4F1D50E0E}" srcOrd="2" destOrd="0" parTransId="{A31801AF-DBE4-43D2-BFE3-D90D808A783F}" sibTransId="{FAA8D315-1876-4BAB-9F01-63E3DC79C83A}"/>
    <dgm:cxn modelId="{90A26C1E-1489-4D69-84C4-4FB96CDC10F1}" type="presOf" srcId="{1A6000C1-3623-46E6-A65F-E7E96F67F744}" destId="{BC0D261B-BB51-4631-ADD2-12AA4C6FED8C}" srcOrd="0" destOrd="0" presId="urn:microsoft.com/office/officeart/2005/8/layout/radial5"/>
    <dgm:cxn modelId="{17239232-8C92-4973-B982-C9CEF6E07957}" type="presOf" srcId="{33693F6D-8060-4B0A-B200-5D02DE23C718}" destId="{94607340-C9DC-4E55-A8E8-470F8903A5E4}" srcOrd="0" destOrd="0" presId="urn:microsoft.com/office/officeart/2005/8/layout/radial5"/>
    <dgm:cxn modelId="{F1F04246-9DB8-4B20-86B0-E29246E7F97D}" type="presOf" srcId="{2AA771BB-BEA2-4CA4-A537-07BA4B687885}" destId="{A06E8037-450E-4AAA-A34B-E5F2D6558B9D}" srcOrd="0" destOrd="0" presId="urn:microsoft.com/office/officeart/2005/8/layout/radial5"/>
    <dgm:cxn modelId="{BA2DAE46-54AA-45DB-A325-416EF8A4B1A8}" srcId="{2B1E4574-C541-4F02-BE24-1D8CCAB3D070}" destId="{7E73EEED-B233-493F-BA52-95866BD2DDBA}" srcOrd="0" destOrd="0" parTransId="{EBD40951-4917-48BA-B4BD-9B264C500AC2}" sibTransId="{440E0315-847A-4FD7-BE9F-EFA84AD6EA1E}"/>
    <dgm:cxn modelId="{7146D956-F38B-4D55-8A59-B401E8997EEC}" type="presOf" srcId="{1A6000C1-3623-46E6-A65F-E7E96F67F744}" destId="{758BD1BC-AA95-4A8E-A9BE-CF02D627938A}" srcOrd="1" destOrd="0" presId="urn:microsoft.com/office/officeart/2005/8/layout/radial5"/>
    <dgm:cxn modelId="{56898E81-D138-4854-B4FA-25D127073EFF}" type="presOf" srcId="{47842F4D-9727-4DE8-8067-54B4383B97EC}" destId="{470B17EB-EAF5-445A-97D8-A37401D8814C}" srcOrd="0" destOrd="0" presId="urn:microsoft.com/office/officeart/2005/8/layout/radial5"/>
    <dgm:cxn modelId="{D376AA88-6EB4-485E-B5F4-B916D116DAF7}" type="presOf" srcId="{33693F6D-8060-4B0A-B200-5D02DE23C718}" destId="{23D0CDF0-8C57-4DAF-9706-611B7211C28C}" srcOrd="1" destOrd="0" presId="urn:microsoft.com/office/officeart/2005/8/layout/radial5"/>
    <dgm:cxn modelId="{97056FA4-E12A-498B-9001-48C2240994FD}" srcId="{2B1E4574-C541-4F02-BE24-1D8CCAB3D070}" destId="{DC6840EB-B509-4831-829C-78465FF6C1C4}" srcOrd="1" destOrd="0" parTransId="{BBE65AEE-1C33-4987-A7EF-67AEDD187D30}" sibTransId="{31932494-C2E8-4DCC-B038-A25E595F4DD0}"/>
    <dgm:cxn modelId="{719F61AD-FE7F-4426-A8CE-E1DD43D6F940}" type="presOf" srcId="{F62CB791-FB85-4EE9-BF6E-C21C7D5F3540}" destId="{D5AB2AB9-09EF-4924-9D92-B7A9CF878215}" srcOrd="0" destOrd="0" presId="urn:microsoft.com/office/officeart/2005/8/layout/radial5"/>
    <dgm:cxn modelId="{C124A2BB-0C5D-45EF-9275-E43175B94E02}" type="presOf" srcId="{B3EA68C2-6D5A-40E8-9E34-48455E091AB3}" destId="{87BEFA82-BA6B-4665-BB65-797378387435}" srcOrd="0" destOrd="0" presId="urn:microsoft.com/office/officeart/2005/8/layout/radial5"/>
    <dgm:cxn modelId="{5F9394D4-163B-48EB-873E-48D5A1DEC416}" type="presOf" srcId="{8E7922D6-1558-4D3F-8D34-503903086783}" destId="{C26F9959-71F6-4F0D-86D8-D4707C8BA961}" srcOrd="1" destOrd="0" presId="urn:microsoft.com/office/officeart/2005/8/layout/radial5"/>
    <dgm:cxn modelId="{ACFC36DC-0305-4CF4-83AB-D824E6A666CC}" type="presOf" srcId="{2B1E4574-C541-4F02-BE24-1D8CCAB3D070}" destId="{3F90E1A8-9DF5-458F-8A90-99128E199AC5}" srcOrd="0" destOrd="0" presId="urn:microsoft.com/office/officeart/2005/8/layout/radial5"/>
    <dgm:cxn modelId="{C02DF8DC-DDD6-43FD-A9AD-0D7BFE12E6A9}" srcId="{7E73EEED-B233-493F-BA52-95866BD2DDBA}" destId="{2AA771BB-BEA2-4CA4-A537-07BA4B687885}" srcOrd="2" destOrd="0" parTransId="{33693F6D-8060-4B0A-B200-5D02DE23C718}" sibTransId="{9ABAC852-782F-4E0E-8BF9-616D396B0A3E}"/>
    <dgm:cxn modelId="{7F0094F0-90A9-4727-84BB-6335B53C57A3}" type="presOf" srcId="{7E73EEED-B233-493F-BA52-95866BD2DDBA}" destId="{93F21728-13D9-4581-991D-9BCDCF3E48E4}" srcOrd="0" destOrd="0" presId="urn:microsoft.com/office/officeart/2005/8/layout/radial5"/>
    <dgm:cxn modelId="{246F2DF1-3C06-4258-8C95-CB412264F7F6}" srcId="{7E73EEED-B233-493F-BA52-95866BD2DDBA}" destId="{673DDAF7-7265-4CC9-BAE5-DD7DBE4674F6}" srcOrd="0" destOrd="0" parTransId="{8E7922D6-1558-4D3F-8D34-503903086783}" sibTransId="{AF84E4FB-7F74-4E16-8775-4BB7E4A9A865}"/>
    <dgm:cxn modelId="{8C710AFC-1B88-40F7-A43E-5782CF03BC6D}" type="presOf" srcId="{B3EA68C2-6D5A-40E8-9E34-48455E091AB3}" destId="{077C4773-12A2-4BB8-8397-BA2D06B581AD}" srcOrd="1" destOrd="0" presId="urn:microsoft.com/office/officeart/2005/8/layout/radial5"/>
    <dgm:cxn modelId="{C6A4CDFE-7D65-4D03-8C39-4FC7E2B5D60E}" type="presOf" srcId="{673DDAF7-7265-4CC9-BAE5-DD7DBE4674F6}" destId="{EDC1851D-72DC-4446-B242-475FC3719A52}" srcOrd="0" destOrd="0" presId="urn:microsoft.com/office/officeart/2005/8/layout/radial5"/>
    <dgm:cxn modelId="{DCF27757-DCF1-4043-8A5E-C5527E0C9308}" type="presParOf" srcId="{3F90E1A8-9DF5-458F-8A90-99128E199AC5}" destId="{93F21728-13D9-4581-991D-9BCDCF3E48E4}" srcOrd="0" destOrd="0" presId="urn:microsoft.com/office/officeart/2005/8/layout/radial5"/>
    <dgm:cxn modelId="{61A702AF-B298-4D63-B35D-E1328BD37006}" type="presParOf" srcId="{3F90E1A8-9DF5-458F-8A90-99128E199AC5}" destId="{4A466001-80DC-409A-AC82-0E800294396C}" srcOrd="1" destOrd="0" presId="urn:microsoft.com/office/officeart/2005/8/layout/radial5"/>
    <dgm:cxn modelId="{70EC8D0A-61E8-448B-ACC5-557B38673EED}" type="presParOf" srcId="{4A466001-80DC-409A-AC82-0E800294396C}" destId="{C26F9959-71F6-4F0D-86D8-D4707C8BA961}" srcOrd="0" destOrd="0" presId="urn:microsoft.com/office/officeart/2005/8/layout/radial5"/>
    <dgm:cxn modelId="{4BE366D1-F251-45CC-BA8E-B5A22AB118E7}" type="presParOf" srcId="{3F90E1A8-9DF5-458F-8A90-99128E199AC5}" destId="{EDC1851D-72DC-4446-B242-475FC3719A52}" srcOrd="2" destOrd="0" presId="urn:microsoft.com/office/officeart/2005/8/layout/radial5"/>
    <dgm:cxn modelId="{C43266A2-C1F0-40D5-89C7-941E23B99DC0}" type="presParOf" srcId="{3F90E1A8-9DF5-458F-8A90-99128E199AC5}" destId="{BC0D261B-BB51-4631-ADD2-12AA4C6FED8C}" srcOrd="3" destOrd="0" presId="urn:microsoft.com/office/officeart/2005/8/layout/radial5"/>
    <dgm:cxn modelId="{CF4B13EB-BA20-46D6-99D4-D54B01CD1300}" type="presParOf" srcId="{BC0D261B-BB51-4631-ADD2-12AA4C6FED8C}" destId="{758BD1BC-AA95-4A8E-A9BE-CF02D627938A}" srcOrd="0" destOrd="0" presId="urn:microsoft.com/office/officeart/2005/8/layout/radial5"/>
    <dgm:cxn modelId="{5A52CFF7-010F-462D-91E0-81EB2F066E2A}" type="presParOf" srcId="{3F90E1A8-9DF5-458F-8A90-99128E199AC5}" destId="{470B17EB-EAF5-445A-97D8-A37401D8814C}" srcOrd="4" destOrd="0" presId="urn:microsoft.com/office/officeart/2005/8/layout/radial5"/>
    <dgm:cxn modelId="{5C7918FB-84AF-4FA4-A8FF-13CCFDEEC161}" type="presParOf" srcId="{3F90E1A8-9DF5-458F-8A90-99128E199AC5}" destId="{94607340-C9DC-4E55-A8E8-470F8903A5E4}" srcOrd="5" destOrd="0" presId="urn:microsoft.com/office/officeart/2005/8/layout/radial5"/>
    <dgm:cxn modelId="{A45A0D19-C3B8-4286-979B-7BF8A8D29CCA}" type="presParOf" srcId="{94607340-C9DC-4E55-A8E8-470F8903A5E4}" destId="{23D0CDF0-8C57-4DAF-9706-611B7211C28C}" srcOrd="0" destOrd="0" presId="urn:microsoft.com/office/officeart/2005/8/layout/radial5"/>
    <dgm:cxn modelId="{2F721EAE-DBDA-4BB5-A777-8842A4308284}" type="presParOf" srcId="{3F90E1A8-9DF5-458F-8A90-99128E199AC5}" destId="{A06E8037-450E-4AAA-A34B-E5F2D6558B9D}" srcOrd="6" destOrd="0" presId="urn:microsoft.com/office/officeart/2005/8/layout/radial5"/>
    <dgm:cxn modelId="{3914A01A-2E86-4BA0-842E-F2AFDD6E2AA7}" type="presParOf" srcId="{3F90E1A8-9DF5-458F-8A90-99128E199AC5}" destId="{87BEFA82-BA6B-4665-BB65-797378387435}" srcOrd="7" destOrd="0" presId="urn:microsoft.com/office/officeart/2005/8/layout/radial5"/>
    <dgm:cxn modelId="{1BC5A009-ED12-4BFF-941C-5D403BE32463}" type="presParOf" srcId="{87BEFA82-BA6B-4665-BB65-797378387435}" destId="{077C4773-12A2-4BB8-8397-BA2D06B581AD}" srcOrd="0" destOrd="0" presId="urn:microsoft.com/office/officeart/2005/8/layout/radial5"/>
    <dgm:cxn modelId="{4F7A6576-492F-4BBD-85C5-AE309099F712}" type="presParOf" srcId="{3F90E1A8-9DF5-458F-8A90-99128E199AC5}" destId="{D5AB2AB9-09EF-4924-9D92-B7A9CF87821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9F01-14FB-4B60-BC1A-71F30EFBBA71}">
      <dsp:nvSpPr>
        <dsp:cNvPr id="0" name=""/>
        <dsp:cNvSpPr/>
      </dsp:nvSpPr>
      <dsp:spPr>
        <a:xfrm>
          <a:off x="0" y="34652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7A3EE-E483-440E-B852-7420815439ED}">
      <dsp:nvSpPr>
        <dsp:cNvPr id="0" name=""/>
        <dsp:cNvSpPr/>
      </dsp:nvSpPr>
      <dsp:spPr>
        <a:xfrm>
          <a:off x="518527" y="202524"/>
          <a:ext cx="8041317" cy="3542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Libertad de concurrencia</a:t>
          </a:r>
        </a:p>
      </dsp:txBody>
      <dsp:txXfrm>
        <a:off x="535820" y="219817"/>
        <a:ext cx="8006731" cy="319654"/>
      </dsp:txXfrm>
    </dsp:sp>
    <dsp:sp modelId="{70933320-A51F-4CA9-82EB-006C4D8407C2}">
      <dsp:nvSpPr>
        <dsp:cNvPr id="0" name=""/>
        <dsp:cNvSpPr/>
      </dsp:nvSpPr>
      <dsp:spPr>
        <a:xfrm>
          <a:off x="0" y="89084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6D050-FF15-4998-985F-38EA9A349426}">
      <dsp:nvSpPr>
        <dsp:cNvPr id="0" name=""/>
        <dsp:cNvSpPr/>
      </dsp:nvSpPr>
      <dsp:spPr>
        <a:xfrm>
          <a:off x="574379" y="713726"/>
          <a:ext cx="804131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Igualdad de trato</a:t>
          </a:r>
        </a:p>
      </dsp:txBody>
      <dsp:txXfrm>
        <a:off x="591672" y="731019"/>
        <a:ext cx="8006731" cy="319654"/>
      </dsp:txXfrm>
    </dsp:sp>
    <dsp:sp modelId="{C4BEFC5B-768D-4510-91D8-08168329312A}">
      <dsp:nvSpPr>
        <dsp:cNvPr id="0" name=""/>
        <dsp:cNvSpPr/>
      </dsp:nvSpPr>
      <dsp:spPr>
        <a:xfrm>
          <a:off x="0" y="143516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F09C-7A60-469E-A7C8-7A8F236CBC37}">
      <dsp:nvSpPr>
        <dsp:cNvPr id="0" name=""/>
        <dsp:cNvSpPr/>
      </dsp:nvSpPr>
      <dsp:spPr>
        <a:xfrm>
          <a:off x="574379" y="1258046"/>
          <a:ext cx="8041317" cy="354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Transparencia</a:t>
          </a:r>
        </a:p>
      </dsp:txBody>
      <dsp:txXfrm>
        <a:off x="591672" y="1275339"/>
        <a:ext cx="8006731" cy="319654"/>
      </dsp:txXfrm>
    </dsp:sp>
    <dsp:sp modelId="{45038FD6-C9F0-457F-B48A-01789433427B}">
      <dsp:nvSpPr>
        <dsp:cNvPr id="0" name=""/>
        <dsp:cNvSpPr/>
      </dsp:nvSpPr>
      <dsp:spPr>
        <a:xfrm>
          <a:off x="0" y="197948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0D210-8827-4F06-83CC-36C0318B9EF1}">
      <dsp:nvSpPr>
        <dsp:cNvPr id="0" name=""/>
        <dsp:cNvSpPr/>
      </dsp:nvSpPr>
      <dsp:spPr>
        <a:xfrm>
          <a:off x="574379" y="1802366"/>
          <a:ext cx="8041317" cy="3542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Publicidad</a:t>
          </a:r>
        </a:p>
      </dsp:txBody>
      <dsp:txXfrm>
        <a:off x="591672" y="1819659"/>
        <a:ext cx="8006731" cy="319654"/>
      </dsp:txXfrm>
    </dsp:sp>
    <dsp:sp modelId="{573E49B6-9314-4018-A4E3-0C7F15D1E16B}">
      <dsp:nvSpPr>
        <dsp:cNvPr id="0" name=""/>
        <dsp:cNvSpPr/>
      </dsp:nvSpPr>
      <dsp:spPr>
        <a:xfrm>
          <a:off x="0" y="252380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0171B-35E5-4F57-A333-374E2146DC0F}">
      <dsp:nvSpPr>
        <dsp:cNvPr id="0" name=""/>
        <dsp:cNvSpPr/>
      </dsp:nvSpPr>
      <dsp:spPr>
        <a:xfrm>
          <a:off x="600272" y="1817583"/>
          <a:ext cx="8041317" cy="3542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Publicidad</a:t>
          </a:r>
        </a:p>
      </dsp:txBody>
      <dsp:txXfrm>
        <a:off x="617565" y="1834876"/>
        <a:ext cx="8006731" cy="319654"/>
      </dsp:txXfrm>
    </dsp:sp>
    <dsp:sp modelId="{6025BB90-E7FF-40AA-A424-AADF012E8FA9}">
      <dsp:nvSpPr>
        <dsp:cNvPr id="0" name=""/>
        <dsp:cNvSpPr/>
      </dsp:nvSpPr>
      <dsp:spPr>
        <a:xfrm>
          <a:off x="0" y="306812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3C884-2312-48E5-B182-9995A026DCCA}">
      <dsp:nvSpPr>
        <dsp:cNvPr id="0" name=""/>
        <dsp:cNvSpPr/>
      </dsp:nvSpPr>
      <dsp:spPr>
        <a:xfrm>
          <a:off x="574379" y="2842705"/>
          <a:ext cx="8041317" cy="354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Eficacia y eficiencia</a:t>
          </a:r>
        </a:p>
      </dsp:txBody>
      <dsp:txXfrm>
        <a:off x="591672" y="2859998"/>
        <a:ext cx="8006731" cy="319654"/>
      </dsp:txXfrm>
    </dsp:sp>
    <dsp:sp modelId="{60082A9D-E686-41D6-ADB7-6E139905EEE6}">
      <dsp:nvSpPr>
        <dsp:cNvPr id="0" name=""/>
        <dsp:cNvSpPr/>
      </dsp:nvSpPr>
      <dsp:spPr>
        <a:xfrm>
          <a:off x="0" y="361244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CE843-4A35-4854-8A5F-C33F88EEA01C}">
      <dsp:nvSpPr>
        <dsp:cNvPr id="0" name=""/>
        <dsp:cNvSpPr/>
      </dsp:nvSpPr>
      <dsp:spPr>
        <a:xfrm>
          <a:off x="574379" y="3425666"/>
          <a:ext cx="8041317" cy="35424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Vigencia tecnológica</a:t>
          </a:r>
        </a:p>
      </dsp:txBody>
      <dsp:txXfrm>
        <a:off x="591672" y="3442959"/>
        <a:ext cx="8006731" cy="319654"/>
      </dsp:txXfrm>
    </dsp:sp>
    <dsp:sp modelId="{9013B1DC-2B8A-45EA-960E-6E2ED9A47D92}">
      <dsp:nvSpPr>
        <dsp:cNvPr id="0" name=""/>
        <dsp:cNvSpPr/>
      </dsp:nvSpPr>
      <dsp:spPr>
        <a:xfrm>
          <a:off x="0" y="415676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EA5F5-186C-4581-887C-FB14B008A900}">
      <dsp:nvSpPr>
        <dsp:cNvPr id="0" name=""/>
        <dsp:cNvSpPr/>
      </dsp:nvSpPr>
      <dsp:spPr>
        <a:xfrm>
          <a:off x="520192" y="2347244"/>
          <a:ext cx="8041317" cy="3542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Competencia</a:t>
          </a:r>
        </a:p>
      </dsp:txBody>
      <dsp:txXfrm>
        <a:off x="537485" y="2364537"/>
        <a:ext cx="8006731" cy="319654"/>
      </dsp:txXfrm>
    </dsp:sp>
    <dsp:sp modelId="{73E2F682-2E6A-42B1-88DE-C4DB9397FBEA}">
      <dsp:nvSpPr>
        <dsp:cNvPr id="0" name=""/>
        <dsp:cNvSpPr/>
      </dsp:nvSpPr>
      <dsp:spPr>
        <a:xfrm>
          <a:off x="0" y="470108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D44C6-ED26-401F-BCD0-A3D674D5D26E}">
      <dsp:nvSpPr>
        <dsp:cNvPr id="0" name=""/>
        <dsp:cNvSpPr/>
      </dsp:nvSpPr>
      <dsp:spPr>
        <a:xfrm>
          <a:off x="574379" y="3973353"/>
          <a:ext cx="804131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Sostenibilidad ambiental y social</a:t>
          </a:r>
        </a:p>
      </dsp:txBody>
      <dsp:txXfrm>
        <a:off x="591672" y="3990646"/>
        <a:ext cx="8006731" cy="319654"/>
      </dsp:txXfrm>
    </dsp:sp>
    <dsp:sp modelId="{91133634-9EF6-4B2F-9D49-036786539B18}">
      <dsp:nvSpPr>
        <dsp:cNvPr id="0" name=""/>
        <dsp:cNvSpPr/>
      </dsp:nvSpPr>
      <dsp:spPr>
        <a:xfrm>
          <a:off x="0" y="5245406"/>
          <a:ext cx="1148759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B3BBE-375A-4BC4-A6E4-0859EEE7B034}">
      <dsp:nvSpPr>
        <dsp:cNvPr id="0" name=""/>
        <dsp:cNvSpPr/>
      </dsp:nvSpPr>
      <dsp:spPr>
        <a:xfrm>
          <a:off x="627532" y="4538456"/>
          <a:ext cx="8041317" cy="354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43" tIns="0" rIns="30394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Equidad</a:t>
          </a:r>
        </a:p>
      </dsp:txBody>
      <dsp:txXfrm>
        <a:off x="644825" y="4555749"/>
        <a:ext cx="8006731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64B6A-5AA9-E04A-B7B4-DFE559947452}">
      <dsp:nvSpPr>
        <dsp:cNvPr id="0" name=""/>
        <dsp:cNvSpPr/>
      </dsp:nvSpPr>
      <dsp:spPr>
        <a:xfrm>
          <a:off x="0" y="1134674"/>
          <a:ext cx="9871458" cy="5499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4CCA7-FA2C-0A48-B484-D242ED474BAC}">
      <dsp:nvSpPr>
        <dsp:cNvPr id="0" name=""/>
        <dsp:cNvSpPr/>
      </dsp:nvSpPr>
      <dsp:spPr>
        <a:xfrm>
          <a:off x="127330" y="270165"/>
          <a:ext cx="7593599" cy="1201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82" tIns="0" rIns="2611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70C0"/>
              </a:solidFill>
            </a:rPr>
            <a:t>Contrato: </a:t>
          </a:r>
          <a:r>
            <a:rPr lang="es-ES" sz="1800" kern="1200" dirty="0"/>
            <a:t>acuerdo al que arriban la Entidad y el contratista para crear, regular, modificar o extinguir una relación jurídica dentro de los alcances de la Ley y el reglamento.</a:t>
          </a:r>
        </a:p>
      </dsp:txBody>
      <dsp:txXfrm>
        <a:off x="185982" y="328817"/>
        <a:ext cx="7476295" cy="1084198"/>
      </dsp:txXfrm>
    </dsp:sp>
    <dsp:sp modelId="{C0568E65-658B-3E47-A69B-F988603A2094}">
      <dsp:nvSpPr>
        <dsp:cNvPr id="0" name=""/>
        <dsp:cNvSpPr/>
      </dsp:nvSpPr>
      <dsp:spPr>
        <a:xfrm>
          <a:off x="0" y="2839292"/>
          <a:ext cx="9871458" cy="57029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0E6C-3926-FA49-9B9E-B2FAD50EB687}">
      <dsp:nvSpPr>
        <dsp:cNvPr id="0" name=""/>
        <dsp:cNvSpPr/>
      </dsp:nvSpPr>
      <dsp:spPr>
        <a:xfrm>
          <a:off x="924131" y="2038161"/>
          <a:ext cx="7593599" cy="1201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82" tIns="0" rIns="261182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70C0"/>
              </a:solidFill>
            </a:rPr>
            <a:t>Contrato original:  </a:t>
          </a:r>
          <a:r>
            <a:rPr lang="es-ES" sz="1800" kern="1200" dirty="0"/>
            <a:t>contrato suscrito como consecuencia del otorgamiento de la buena  pro con las condiciones de las bases y la oferta.</a:t>
          </a:r>
        </a:p>
      </dsp:txBody>
      <dsp:txXfrm>
        <a:off x="982783" y="2096813"/>
        <a:ext cx="7476295" cy="1084198"/>
      </dsp:txXfrm>
    </dsp:sp>
    <dsp:sp modelId="{54A72300-3202-E548-96E8-3733EBBED2F8}">
      <dsp:nvSpPr>
        <dsp:cNvPr id="0" name=""/>
        <dsp:cNvSpPr/>
      </dsp:nvSpPr>
      <dsp:spPr>
        <a:xfrm>
          <a:off x="0" y="4564286"/>
          <a:ext cx="9871458" cy="7742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367CE-7827-4849-A68C-CA0F77838947}">
      <dsp:nvSpPr>
        <dsp:cNvPr id="0" name=""/>
        <dsp:cNvSpPr/>
      </dsp:nvSpPr>
      <dsp:spPr>
        <a:xfrm>
          <a:off x="2138959" y="3802342"/>
          <a:ext cx="7593599" cy="1201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82" tIns="0" rIns="261182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70C0"/>
              </a:solidFill>
            </a:rPr>
            <a:t>Contrato vigente:</a:t>
          </a:r>
          <a:r>
            <a:rPr lang="es-ES" sz="1800" kern="1200" dirty="0"/>
            <a:t> contrato original afectado con las modificaciones del contrato, como reajustes, ampliaciones, adicionales, etc.</a:t>
          </a:r>
        </a:p>
      </dsp:txBody>
      <dsp:txXfrm>
        <a:off x="2197611" y="3860994"/>
        <a:ext cx="7476295" cy="1084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7EB0D-0C5F-48FD-B9D4-045151C90313}">
      <dsp:nvSpPr>
        <dsp:cNvPr id="0" name=""/>
        <dsp:cNvSpPr/>
      </dsp:nvSpPr>
      <dsp:spPr>
        <a:xfrm>
          <a:off x="0" y="807759"/>
          <a:ext cx="107802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86C66-B173-43A0-B7A1-D00413678A79}">
      <dsp:nvSpPr>
        <dsp:cNvPr id="0" name=""/>
        <dsp:cNvSpPr/>
      </dsp:nvSpPr>
      <dsp:spPr>
        <a:xfrm>
          <a:off x="539014" y="0"/>
          <a:ext cx="7546207" cy="122833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229" tIns="0" rIns="28522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Cláusulas: garantías, anticorrupción, solución de controversias y resolución por incumplimiento / riesgos </a:t>
          </a:r>
        </a:p>
      </dsp:txBody>
      <dsp:txXfrm>
        <a:off x="598976" y="59962"/>
        <a:ext cx="7426283" cy="1108413"/>
      </dsp:txXfrm>
    </dsp:sp>
    <dsp:sp modelId="{D88FABAE-0411-4853-9003-13AB25DC7862}">
      <dsp:nvSpPr>
        <dsp:cNvPr id="0" name=""/>
        <dsp:cNvSpPr/>
      </dsp:nvSpPr>
      <dsp:spPr>
        <a:xfrm>
          <a:off x="0" y="2469019"/>
          <a:ext cx="107802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F20BA-1632-42ED-B880-713A88EC63E8}">
      <dsp:nvSpPr>
        <dsp:cNvPr id="0" name=""/>
        <dsp:cNvSpPr/>
      </dsp:nvSpPr>
      <dsp:spPr>
        <a:xfrm>
          <a:off x="539014" y="1817559"/>
          <a:ext cx="7594352" cy="113853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229" tIns="0" rIns="28522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Compromiso del contratista de denunciar</a:t>
          </a:r>
        </a:p>
      </dsp:txBody>
      <dsp:txXfrm>
        <a:off x="594593" y="1873138"/>
        <a:ext cx="7483194" cy="1027381"/>
      </dsp:txXfrm>
    </dsp:sp>
    <dsp:sp modelId="{A1C9412C-8CF5-4558-BBE2-306C94B9B7CF}">
      <dsp:nvSpPr>
        <dsp:cNvPr id="0" name=""/>
        <dsp:cNvSpPr/>
      </dsp:nvSpPr>
      <dsp:spPr>
        <a:xfrm>
          <a:off x="0" y="4148476"/>
          <a:ext cx="107802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976AC-747D-45CB-B7F7-9080C0CC026A}">
      <dsp:nvSpPr>
        <dsp:cNvPr id="0" name=""/>
        <dsp:cNvSpPr/>
      </dsp:nvSpPr>
      <dsp:spPr>
        <a:xfrm>
          <a:off x="539014" y="3478819"/>
          <a:ext cx="7594352" cy="1156737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229" tIns="0" rIns="28522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Proforma de contrato OSCE</a:t>
          </a:r>
        </a:p>
      </dsp:txBody>
      <dsp:txXfrm>
        <a:off x="595481" y="3535286"/>
        <a:ext cx="7481418" cy="1043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21728-13D9-4581-991D-9BCDCF3E48E4}">
      <dsp:nvSpPr>
        <dsp:cNvPr id="0" name=""/>
        <dsp:cNvSpPr/>
      </dsp:nvSpPr>
      <dsp:spPr>
        <a:xfrm>
          <a:off x="4024967" y="2389421"/>
          <a:ext cx="1212447" cy="799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/>
            <a:t>En todo proceso y hasta 12 meses después</a:t>
          </a:r>
        </a:p>
      </dsp:txBody>
      <dsp:txXfrm>
        <a:off x="4202526" y="2506536"/>
        <a:ext cx="857329" cy="565480"/>
      </dsp:txXfrm>
    </dsp:sp>
    <dsp:sp modelId="{4A466001-80DC-409A-AC82-0E800294396C}">
      <dsp:nvSpPr>
        <dsp:cNvPr id="0" name=""/>
        <dsp:cNvSpPr/>
      </dsp:nvSpPr>
      <dsp:spPr>
        <a:xfrm rot="14118408">
          <a:off x="3899780" y="1820393"/>
          <a:ext cx="469816" cy="50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800" kern="1200"/>
        </a:p>
      </dsp:txBody>
      <dsp:txXfrm rot="10800000">
        <a:off x="4010364" y="1979000"/>
        <a:ext cx="328871" cy="301991"/>
      </dsp:txXfrm>
    </dsp:sp>
    <dsp:sp modelId="{EDC1851D-72DC-4446-B242-475FC3719A52}">
      <dsp:nvSpPr>
        <dsp:cNvPr id="0" name=""/>
        <dsp:cNvSpPr/>
      </dsp:nvSpPr>
      <dsp:spPr>
        <a:xfrm>
          <a:off x="2368440" y="633931"/>
          <a:ext cx="2295964" cy="109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EN EL PROCESO DE CONTRATACIÓN</a:t>
          </a:r>
        </a:p>
      </dsp:txBody>
      <dsp:txXfrm>
        <a:off x="2704676" y="793559"/>
        <a:ext cx="1623492" cy="770755"/>
      </dsp:txXfrm>
    </dsp:sp>
    <dsp:sp modelId="{BC0D261B-BB51-4631-ADD2-12AA4C6FED8C}">
      <dsp:nvSpPr>
        <dsp:cNvPr id="0" name=""/>
        <dsp:cNvSpPr/>
      </dsp:nvSpPr>
      <dsp:spPr>
        <a:xfrm rot="21142215">
          <a:off x="5332758" y="2425950"/>
          <a:ext cx="264063" cy="50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800" kern="1200"/>
        </a:p>
      </dsp:txBody>
      <dsp:txXfrm>
        <a:off x="5333109" y="2531873"/>
        <a:ext cx="184844" cy="301991"/>
      </dsp:txXfrm>
    </dsp:sp>
    <dsp:sp modelId="{470B17EB-EAF5-445A-97D8-A37401D8814C}">
      <dsp:nvSpPr>
        <dsp:cNvPr id="0" name=""/>
        <dsp:cNvSpPr/>
      </dsp:nvSpPr>
      <dsp:spPr>
        <a:xfrm>
          <a:off x="5673540" y="1938291"/>
          <a:ext cx="2362610" cy="1106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kern="1200" dirty="0"/>
            <a:t>REGIONAL</a:t>
          </a:r>
        </a:p>
      </dsp:txBody>
      <dsp:txXfrm>
        <a:off x="6019536" y="2100293"/>
        <a:ext cx="1670618" cy="782217"/>
      </dsp:txXfrm>
    </dsp:sp>
    <dsp:sp modelId="{94607340-C9DC-4E55-A8E8-470F8903A5E4}">
      <dsp:nvSpPr>
        <dsp:cNvPr id="0" name=""/>
        <dsp:cNvSpPr/>
      </dsp:nvSpPr>
      <dsp:spPr>
        <a:xfrm rot="5335038">
          <a:off x="4366184" y="3454059"/>
          <a:ext cx="564652" cy="50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800" kern="1200"/>
        </a:p>
      </dsp:txBody>
      <dsp:txXfrm>
        <a:off x="4440255" y="3479238"/>
        <a:ext cx="413656" cy="301991"/>
      </dsp:txXfrm>
    </dsp:sp>
    <dsp:sp modelId="{A06E8037-450E-4AAA-A34B-E5F2D6558B9D}">
      <dsp:nvSpPr>
        <dsp:cNvPr id="0" name=""/>
        <dsp:cNvSpPr/>
      </dsp:nvSpPr>
      <dsp:spPr>
        <a:xfrm>
          <a:off x="3683460" y="4254252"/>
          <a:ext cx="1973544" cy="1201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EN SU JURISDICCIÓN</a:t>
          </a:r>
        </a:p>
      </dsp:txBody>
      <dsp:txXfrm>
        <a:off x="3972479" y="4430222"/>
        <a:ext cx="1395506" cy="849660"/>
      </dsp:txXfrm>
    </dsp:sp>
    <dsp:sp modelId="{87BEFA82-BA6B-4665-BB65-797378387435}">
      <dsp:nvSpPr>
        <dsp:cNvPr id="0" name=""/>
        <dsp:cNvSpPr/>
      </dsp:nvSpPr>
      <dsp:spPr>
        <a:xfrm rot="9968346">
          <a:off x="3590085" y="2752452"/>
          <a:ext cx="340894" cy="50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800" kern="1200"/>
        </a:p>
      </dsp:txBody>
      <dsp:txXfrm rot="10800000">
        <a:off x="3690864" y="2840866"/>
        <a:ext cx="238626" cy="301991"/>
      </dsp:txXfrm>
    </dsp:sp>
    <dsp:sp modelId="{D5AB2AB9-09EF-4924-9D92-B7A9CF878215}">
      <dsp:nvSpPr>
        <dsp:cNvPr id="0" name=""/>
        <dsp:cNvSpPr/>
      </dsp:nvSpPr>
      <dsp:spPr>
        <a:xfrm>
          <a:off x="1828171" y="2751464"/>
          <a:ext cx="1668621" cy="1047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/>
            <a:t>ENTIDAD</a:t>
          </a:r>
        </a:p>
      </dsp:txBody>
      <dsp:txXfrm>
        <a:off x="2072535" y="2904821"/>
        <a:ext cx="1179893" cy="740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C6C6B-32F9-430D-997E-8422D205F11D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342B0-8B53-4C21-BC79-09AEFBD863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32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886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04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08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083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685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356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823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23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756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99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66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333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896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490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941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24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546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273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273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95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72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38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90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82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67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11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80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FB22-17A2-417B-A412-2D1C83532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03832C-A2FC-4CC2-B446-B4C413CFE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1E71E-081C-4D2B-955E-577A2DA8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548FA-86EA-4004-B822-ADDED9E5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D3E067-7011-46D4-8D5B-D6140BB1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91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00A6B-B415-43FF-A810-17486994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5D0496-9842-431D-A69B-489454577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35911D-3984-4D63-BE06-FB554F36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A9D9-FC54-4E62-93B2-6A5814FA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C6CF23-480A-4403-8932-B796234A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06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DF30B9-4030-4589-9077-68767279F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8BC74A-7DBE-40F6-B917-1897EBD6B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B5021-45A8-49E0-A6CE-54677FE8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64F85-9444-4688-B021-CC795BCE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62268E-F23E-4943-A0CE-7D5749AD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5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837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9AFA5-299E-4F5C-BC68-5C431D2D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252AB-9168-4F9D-92F0-435A712A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6C0E1-1025-4EC2-9D5D-9948C00D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A8551-537F-4C25-BFCC-6BDD8BE4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F8936-5803-475F-868B-A3A09CAD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84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F6201-7E72-4806-93DE-4AC1C011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7B2DDD-F038-491C-B9B2-16AAD4DD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BEE54E-ECAE-47A6-8C2F-073D706B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2A505A-E2F6-49FE-99A2-C98CBCD1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529AF-0C06-4D73-938F-22FA7413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426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3E960-3DB1-44DF-9C7D-BC6CB3C4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15607-ED3C-424A-96F0-3A1B4F41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E1962F-0348-4A71-8B80-D9F05D4B0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113A1-A78C-4782-B301-9B4EA057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A9EB53-EC86-4F34-8B2C-595B130F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2EC725-04C8-4361-90C3-797B7D99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732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F8F61-11E2-42F7-8EC3-2D80BA68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F0A6A0-1E4D-4A68-ACB4-26DC18224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96FF4-5658-47D9-B580-78E1DC6FF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361DCF-8DA4-4012-99D2-CD2C75308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AD25D0-80A8-468A-BA74-4FC0C9805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00D2B4-45C0-4551-B9D8-FB486A2D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5110FD-4386-4595-9C41-E8D02CB2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0ED738-80D4-4DD1-B2E2-DE3D07EA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92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09474-4B41-44D8-9568-00AD0AE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0A3EBE-55EA-4732-B49A-8229D3F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5F032F-37BC-476A-A883-24AD63F0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CC4180-A51F-4E52-A3D5-B964F090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43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342F7C-9D0C-4D05-8792-ABB13CAE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FE8C1C-C363-46B2-865D-A21F7E45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B6D0E6-F8E4-405F-8AB2-8E1EC089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007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17267-0CEE-44B0-9061-74C0DCEB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016858-9675-4015-A7F5-8733395B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1B20B9-A1EA-49E4-8ECD-C9EC07B35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315F5E-481B-4729-A1F7-97AA06D1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00D4A7-2816-464B-B1DD-8A33CE77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F4F90D-89EE-43D6-84EA-04A88AB3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328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E8C7A-9550-4CAD-BF17-96D59033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AC09FA-AFEC-4B20-BB4C-2D2AEA388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BD9F9D-F248-4CD9-AE28-1735BA27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936B4F-BF74-40EA-B854-69C6B6C0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8281C0-15F3-4DE1-B056-3078E740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AE2889-E49E-4B17-A329-EF504B0D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707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89C99F-0337-4D77-9B36-C5172D71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17655B-BFF7-4B2F-8493-C62A0D9E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55066-2F0B-4A70-B76A-B702A93A0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D11C-841E-48A2-800C-E45519E378F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599CB8-7E3D-4529-9D4F-4A8C00176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8AF8B-08AF-443F-A23F-0CD015101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emf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7.jpeg"/><Relationship Id="rId5" Type="http://schemas.openxmlformats.org/officeDocument/2006/relationships/diagramData" Target="../diagrams/data4.xml"/><Relationship Id="rId10" Type="http://schemas.openxmlformats.org/officeDocument/2006/relationships/hyperlink" Target="http://www.administracionpublicaycontrol.com.pe/?p=2417" TargetMode="External"/><Relationship Id="rId4" Type="http://schemas.openxmlformats.org/officeDocument/2006/relationships/image" Target="../media/image1.emf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8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8000" dirty="0">
              <a:solidFill>
                <a:srgbClr val="FFFFFF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193628" y="4667904"/>
            <a:ext cx="372066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652020D-F108-C9ED-2C6B-A30D70393F6B}"/>
              </a:ext>
            </a:extLst>
          </p:cNvPr>
          <p:cNvSpPr txBox="1"/>
          <p:nvPr/>
        </p:nvSpPr>
        <p:spPr>
          <a:xfrm>
            <a:off x="2976045" y="1867137"/>
            <a:ext cx="62399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b="1" dirty="0"/>
              <a:t>CONTROVERSIAS DERIVADAS DE LA CLÁUSULA ANTICORRUPCION</a:t>
            </a:r>
          </a:p>
        </p:txBody>
      </p:sp>
    </p:spTree>
    <p:extLst>
      <p:ext uri="{BB962C8B-B14F-4D97-AF65-F5344CB8AC3E}">
        <p14:creationId xmlns:p14="http://schemas.microsoft.com/office/powerpoint/2010/main" val="68351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Marcador de contenido 8">
            <a:extLst>
              <a:ext uri="{FF2B5EF4-FFF2-40B4-BE49-F238E27FC236}">
                <a16:creationId xmlns:a16="http://schemas.microsoft.com/office/drawing/2014/main" id="{E7747B3C-D741-755B-A599-C85ED0FC82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179" y="1092038"/>
          <a:ext cx="11487597" cy="571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D0882FB9-07EC-02CC-608E-53DDEA84D6C7}"/>
              </a:ext>
            </a:extLst>
          </p:cNvPr>
          <p:cNvGrpSpPr/>
          <p:nvPr/>
        </p:nvGrpSpPr>
        <p:grpSpPr>
          <a:xfrm>
            <a:off x="1065908" y="6301762"/>
            <a:ext cx="7644900" cy="472320"/>
            <a:chOff x="546064" y="3580716"/>
            <a:chExt cx="7644900" cy="4723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224FB125-8E93-B41F-70A8-905A68D69526}"/>
                </a:ext>
              </a:extLst>
            </p:cNvPr>
            <p:cNvSpPr/>
            <p:nvPr/>
          </p:nvSpPr>
          <p:spPr>
            <a:xfrm>
              <a:off x="546064" y="3580716"/>
              <a:ext cx="7644900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087F3C-2214-D25B-ACF3-93FB64C17CA8}"/>
                </a:ext>
              </a:extLst>
            </p:cNvPr>
            <p:cNvSpPr/>
            <p:nvPr/>
          </p:nvSpPr>
          <p:spPr>
            <a:xfrm>
              <a:off x="569121" y="3603773"/>
              <a:ext cx="7598786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8959" tIns="0" rIns="288959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500" dirty="0">
                  <a:solidFill>
                    <a:schemeClr val="tx1"/>
                  </a:solidFill>
                </a:rPr>
                <a:t>INTEGRIDAD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6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06380-F30B-4114-9F77-566922C90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215993"/>
            <a:ext cx="10515600" cy="858838"/>
          </a:xfrm>
        </p:spPr>
        <p:txBody>
          <a:bodyPr>
            <a:normAutofit/>
          </a:bodyPr>
          <a:lstStyle/>
          <a:p>
            <a:pPr algn="ctr"/>
            <a:r>
              <a:rPr lang="es-PE" dirty="0">
                <a:solidFill>
                  <a:srgbClr val="C00000"/>
                </a:solidFill>
                <a:latin typeface="Arial Black" panose="020B0A04020102020204" pitchFamily="34" charset="0"/>
              </a:rPr>
              <a:t>El CONTRATO</a:t>
            </a:r>
            <a:endParaRPr lang="es-MX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sultado de imagen para firma de contrato">
            <a:extLst>
              <a:ext uri="{FF2B5EF4-FFF2-40B4-BE49-F238E27FC236}">
                <a16:creationId xmlns:a16="http://schemas.microsoft.com/office/drawing/2014/main" id="{72ECAEDB-8C7A-11EE-2E1D-FEA266AE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92" y="4313679"/>
            <a:ext cx="2365871" cy="23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519658B-6D6C-176C-41EA-529EE265C5FD}"/>
              </a:ext>
            </a:extLst>
          </p:cNvPr>
          <p:cNvSpPr txBox="1">
            <a:spLocks/>
          </p:cNvSpPr>
          <p:nvPr/>
        </p:nvSpPr>
        <p:spPr>
          <a:xfrm>
            <a:off x="838200" y="2690109"/>
            <a:ext cx="10842797" cy="411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2600"/>
              <a:t>Es el acuerdo de dos o más partes, que está conformado por el documento que lo contiene, los documentos del procedimiento de selección que establezcan reglas definitivas y la oferta ganadora, así como los documentos derivados del procedimiento de selección que establezcan obligaciones para las partes.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85492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3C373A7-0DCA-416A-AA86-B8B58D874654}"/>
              </a:ext>
            </a:extLst>
          </p:cNvPr>
          <p:cNvSpPr txBox="1">
            <a:spLocks/>
          </p:cNvSpPr>
          <p:nvPr/>
        </p:nvSpPr>
        <p:spPr>
          <a:xfrm>
            <a:off x="1640971" y="1569686"/>
            <a:ext cx="10515600" cy="93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>
              <a:solidFill>
                <a:srgbClr val="C0000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25D000-B0D4-4C0E-86C9-DF50893174A3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092E8433-5393-47D3-8B1E-6CC2EE8AF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950C11-FF0E-4C58-8306-6E34B81D0E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A4B71C84-16F8-4BE2-FEE4-75D1AE256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506085"/>
              </p:ext>
            </p:extLst>
          </p:nvPr>
        </p:nvGraphicFramePr>
        <p:xfrm>
          <a:off x="1195323" y="1138139"/>
          <a:ext cx="9871458" cy="534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375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CA9059-E3B1-A9D0-AF79-BA886C58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76" y="658458"/>
            <a:ext cx="11729155" cy="1385410"/>
          </a:xfrm>
        </p:spPr>
        <p:txBody>
          <a:bodyPr>
            <a:normAutofit/>
          </a:bodyPr>
          <a:lstStyle/>
          <a:p>
            <a:r>
              <a:rPr lang="es-PE" sz="4000" dirty="0"/>
              <a:t>Contenido del contrato – contenido mínimo</a:t>
            </a:r>
          </a:p>
        </p:txBody>
      </p:sp>
      <p:graphicFrame>
        <p:nvGraphicFramePr>
          <p:cNvPr id="7" name="Marcador de contenido 5">
            <a:extLst>
              <a:ext uri="{FF2B5EF4-FFF2-40B4-BE49-F238E27FC236}">
                <a16:creationId xmlns:a16="http://schemas.microsoft.com/office/drawing/2014/main" id="{6CD09094-2AB7-7E3C-70F6-38F5FDDD3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249697"/>
              </p:ext>
            </p:extLst>
          </p:nvPr>
        </p:nvGraphicFramePr>
        <p:xfrm>
          <a:off x="914399" y="1873738"/>
          <a:ext cx="10780296" cy="504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918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15B32-4D45-B813-E1C5-6190A3F1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336435"/>
            <a:ext cx="11003677" cy="47595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_trad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onformidad</a:t>
            </a: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el numeral 138.4 del artículo 138 del Reglamento, todos los contratos incorporan </a:t>
            </a:r>
            <a:r>
              <a:rPr lang="es-ES_tradnl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cláusulas anticorrupción</a:t>
            </a: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bajo sanción de nulidad, las cuales tienen el siguiente contenido: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4338" indent="-414338" algn="just">
              <a:buNone/>
            </a:pPr>
            <a:endParaRPr lang="es-ES_tradnl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4338" indent="-414338" algn="just">
              <a:buNone/>
            </a:pPr>
            <a:r>
              <a:rPr lang="es-ES_tradnl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“a) 	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declaración y garantía del contratista de no haber, directa o indirectamente, o tratándose de una persona jurídica a través de sus socios, integrantes de los órganos de administración, apoderados, representantes legales, funcionarios, asesores o personas vinculadas a las que se refiere el artículo 7, ofrecido, negociado o efectuado, cualquier pago o, en general, cualquier beneficio o incentivo ilegal en relación al contrato.  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 startAt="2"/>
            </a:pP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obligación del contratista de conducirse en todo momento, durante la ejecución del contrato, con honestidad, probidad, veracidad e integridad y de no cometer actos ilegales o de corrupción, directa o indirectamente o a través de sus socios, accionistas,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participacionistas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integrantes de los órganos de administración, apoderados, representantes legales, funcionarios, asesores y personas vinculadas a las que se refiere el artículo 7.  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 startAt="2"/>
            </a:pP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compromiso del contratista de: i) comunicar a las autoridades competentes, de manera directa y oportuna, cualquier acto o conducta ilícita o corrupta de la que tuviera conocimiento; y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adoptar medidas técnicas, organizativas y/o de personal apropiadas para evitar los referidos actos o prácticas”.</a:t>
            </a:r>
            <a:endParaRPr lang="es-PE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0931003-9F1F-A0C1-5AA9-211EF8ADD090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10CEC5CB-3525-41BC-E7C4-2791541BC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BF03EA-A147-8AA0-0BB7-555283BEEA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20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AD15BB-E469-5013-BF15-9E40E4B247FB}"/>
              </a:ext>
            </a:extLst>
          </p:cNvPr>
          <p:cNvSpPr txBox="1">
            <a:spLocks/>
          </p:cNvSpPr>
          <p:nvPr/>
        </p:nvSpPr>
        <p:spPr>
          <a:xfrm>
            <a:off x="-2633811" y="58287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IMPEDIMENTOS</a:t>
            </a: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0DE3FEF1-377D-354E-CC89-ABF68DD04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99812"/>
              </p:ext>
            </p:extLst>
          </p:nvPr>
        </p:nvGraphicFramePr>
        <p:xfrm>
          <a:off x="1393902" y="1442016"/>
          <a:ext cx="9609377" cy="563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 descr="Resultado de imagen para impedimento para contratar con el estado">
            <a:hlinkClick r:id="rId10"/>
            <a:extLst>
              <a:ext uri="{FF2B5EF4-FFF2-40B4-BE49-F238E27FC236}">
                <a16:creationId xmlns:a16="http://schemas.microsoft.com/office/drawing/2014/main" id="{C13B3121-9763-4405-CA3E-7E8CF244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838">
            <a:off x="8812455" y="1528079"/>
            <a:ext cx="2505748" cy="16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57B8C65-0382-2587-02CB-70A3E747210C}"/>
              </a:ext>
            </a:extLst>
          </p:cNvPr>
          <p:cNvSpPr/>
          <p:nvPr/>
        </p:nvSpPr>
        <p:spPr>
          <a:xfrm>
            <a:off x="0" y="4616605"/>
            <a:ext cx="5140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ea typeface="Calibri" panose="020F0502020204030204" pitchFamily="34" charset="0"/>
                <a:cs typeface="Times New Roman" panose="02020603050405020304" pitchFamily="18" charset="0"/>
              </a:rPr>
              <a:t>Extensión por parentesco</a:t>
            </a:r>
          </a:p>
          <a:p>
            <a:r>
              <a:rPr lang="es-PE" b="1" dirty="0">
                <a:ea typeface="Calibri" panose="020F0502020204030204" pitchFamily="34" charset="0"/>
                <a:cs typeface="Times New Roman" panose="02020603050405020304" pitchFamily="18" charset="0"/>
              </a:rPr>
              <a:t>Participación en Personas Jurídicas</a:t>
            </a:r>
          </a:p>
          <a:p>
            <a:r>
              <a:rPr lang="es-PE" b="1" dirty="0">
                <a:ea typeface="Calibri" panose="020F0502020204030204" pitchFamily="34" charset="0"/>
                <a:cs typeface="Times New Roman" panose="02020603050405020304" pitchFamily="18" charset="0"/>
              </a:rPr>
              <a:t>Vinculación en Personas Jurídicas sin fines de lucro</a:t>
            </a:r>
          </a:p>
          <a:p>
            <a:r>
              <a:rPr lang="es-PE" b="1" dirty="0">
                <a:ea typeface="Calibri" panose="020F0502020204030204" pitchFamily="34" charset="0"/>
                <a:cs typeface="Times New Roman" panose="02020603050405020304" pitchFamily="18" charset="0"/>
              </a:rPr>
              <a:t>Vinculación por gestión en Personas Jurídica</a:t>
            </a:r>
          </a:p>
          <a:p>
            <a:r>
              <a:rPr lang="es-PE" b="1" dirty="0">
                <a:ea typeface="Calibri" panose="020F0502020204030204" pitchFamily="34" charset="0"/>
                <a:cs typeface="Times New Roman" panose="02020603050405020304" pitchFamily="18" charset="0"/>
              </a:rPr>
              <a:t>Por inhabilitación</a:t>
            </a:r>
          </a:p>
          <a:p>
            <a:r>
              <a:rPr lang="es-PE" b="1" dirty="0">
                <a:cs typeface="Times New Roman" panose="02020603050405020304" pitchFamily="18" charset="0"/>
              </a:rPr>
              <a:t>CORRUPCION</a:t>
            </a:r>
          </a:p>
          <a:p>
            <a:r>
              <a:rPr lang="es-PE" b="1" dirty="0">
                <a:cs typeface="Times New Roman" panose="02020603050405020304" pitchFamily="18" charset="0"/>
              </a:rPr>
              <a:t>Reorganización</a:t>
            </a:r>
          </a:p>
          <a:p>
            <a:r>
              <a:rPr lang="es-PE" b="1" dirty="0">
                <a:cs typeface="Times New Roman" panose="02020603050405020304" pitchFamily="18" charset="0"/>
              </a:rPr>
              <a:t>Registros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32893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BD94708A-F42E-93E9-DEEE-5467D6F2EBE8}"/>
              </a:ext>
            </a:extLst>
          </p:cNvPr>
          <p:cNvSpPr txBox="1">
            <a:spLocks/>
          </p:cNvSpPr>
          <p:nvPr/>
        </p:nvSpPr>
        <p:spPr>
          <a:xfrm>
            <a:off x="2423591" y="324237"/>
            <a:ext cx="6552728" cy="857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>
                <a:solidFill>
                  <a:srgbClr val="3CAEAB"/>
                </a:solidFill>
                <a:latin typeface="+mn-lt"/>
              </a:rPr>
              <a:t>REQUERIMIENTO</a:t>
            </a:r>
          </a:p>
        </p:txBody>
      </p:sp>
      <p:sp>
        <p:nvSpPr>
          <p:cNvPr id="8" name="Flecha: hacia abajo 4">
            <a:extLst>
              <a:ext uri="{FF2B5EF4-FFF2-40B4-BE49-F238E27FC236}">
                <a16:creationId xmlns:a16="http://schemas.microsoft.com/office/drawing/2014/main" id="{CB84C8D6-51A9-CBD2-3202-D4EA7BDCDD1A}"/>
              </a:ext>
            </a:extLst>
          </p:cNvPr>
          <p:cNvSpPr/>
          <p:nvPr/>
        </p:nvSpPr>
        <p:spPr>
          <a:xfrm>
            <a:off x="5265219" y="1245760"/>
            <a:ext cx="678381" cy="57668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E75CAB0D-4D92-9639-E72C-91E88DF65C9C}"/>
              </a:ext>
            </a:extLst>
          </p:cNvPr>
          <p:cNvSpPr txBox="1"/>
          <p:nvPr/>
        </p:nvSpPr>
        <p:spPr>
          <a:xfrm>
            <a:off x="2700669" y="1949824"/>
            <a:ext cx="580537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ea typeface="DotumChe" pitchFamily="49" charset="-127"/>
              </a:rPr>
              <a:t>Es el pedido de un bien, servicio u obra que realiza una dependencia usuaria para lograr sus metas institucionales.</a:t>
            </a:r>
            <a:endParaRPr lang="es-PE" dirty="0"/>
          </a:p>
        </p:txBody>
      </p:sp>
      <p:sp>
        <p:nvSpPr>
          <p:cNvPr id="10" name="7 CuadroTexto">
            <a:extLst>
              <a:ext uri="{FF2B5EF4-FFF2-40B4-BE49-F238E27FC236}">
                <a16:creationId xmlns:a16="http://schemas.microsoft.com/office/drawing/2014/main" id="{E1F7799E-7614-C354-3E4A-92242A1E1B59}"/>
              </a:ext>
            </a:extLst>
          </p:cNvPr>
          <p:cNvSpPr txBox="1"/>
          <p:nvPr/>
        </p:nvSpPr>
        <p:spPr>
          <a:xfrm>
            <a:off x="631570" y="3392127"/>
            <a:ext cx="328413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ea typeface="DotumChe" pitchFamily="49" charset="-127"/>
              </a:rPr>
              <a:t>Contiene las EE.TT, </a:t>
            </a:r>
            <a:r>
              <a:rPr lang="es-PE" dirty="0" err="1">
                <a:ea typeface="DotumChe" pitchFamily="49" charset="-127"/>
              </a:rPr>
              <a:t>TdR</a:t>
            </a:r>
            <a:r>
              <a:rPr lang="es-PE" dirty="0">
                <a:ea typeface="DotumChe" pitchFamily="49" charset="-127"/>
              </a:rPr>
              <a:t>, expediente técnico, así como las condiciones del futuro contrato.</a:t>
            </a:r>
            <a:endParaRPr lang="es-PE" dirty="0"/>
          </a:p>
        </p:txBody>
      </p:sp>
      <p:sp>
        <p:nvSpPr>
          <p:cNvPr id="11" name="6 CuadroTexto">
            <a:extLst>
              <a:ext uri="{FF2B5EF4-FFF2-40B4-BE49-F238E27FC236}">
                <a16:creationId xmlns:a16="http://schemas.microsoft.com/office/drawing/2014/main" id="{C0B3DD9A-A13E-F2A0-3D78-24F97D52B85B}"/>
              </a:ext>
            </a:extLst>
          </p:cNvPr>
          <p:cNvSpPr txBox="1"/>
          <p:nvPr/>
        </p:nvSpPr>
        <p:spPr>
          <a:xfrm>
            <a:off x="4166407" y="3392127"/>
            <a:ext cx="372554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ea typeface="DotumChe" pitchFamily="49" charset="-127"/>
              </a:rPr>
              <a:t>EETT, </a:t>
            </a:r>
            <a:r>
              <a:rPr lang="es-PE" dirty="0" err="1">
                <a:ea typeface="DotumChe" pitchFamily="49" charset="-127"/>
              </a:rPr>
              <a:t>TdR</a:t>
            </a:r>
            <a:r>
              <a:rPr lang="es-PE" dirty="0">
                <a:ea typeface="DotumChe" pitchFamily="49" charset="-127"/>
              </a:rPr>
              <a:t> y calificación pueden ser elaborados por la logística, a solicitud del usuario (debe tener su aprobación).</a:t>
            </a:r>
          </a:p>
        </p:txBody>
      </p:sp>
      <p:sp>
        <p:nvSpPr>
          <p:cNvPr id="12" name="9 CuadroTexto">
            <a:extLst>
              <a:ext uri="{FF2B5EF4-FFF2-40B4-BE49-F238E27FC236}">
                <a16:creationId xmlns:a16="http://schemas.microsoft.com/office/drawing/2014/main" id="{EC558248-B465-E922-E857-CCD3622ACE9F}"/>
              </a:ext>
            </a:extLst>
          </p:cNvPr>
          <p:cNvSpPr txBox="1"/>
          <p:nvPr/>
        </p:nvSpPr>
        <p:spPr>
          <a:xfrm>
            <a:off x="8165490" y="3373102"/>
            <a:ext cx="37217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ea typeface="DotumChe" pitchFamily="49" charset="-127"/>
              </a:rPr>
              <a:t>Respetar la normativa específica/técnica (actividades o productos regulados: permisos u autorizaciones).</a:t>
            </a:r>
            <a:endParaRPr lang="es-PE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E0E103A-06F0-B8B4-60AE-1DEEAD5F2E06}"/>
              </a:ext>
            </a:extLst>
          </p:cNvPr>
          <p:cNvCxnSpPr>
            <a:cxnSpLocks/>
          </p:cNvCxnSpPr>
          <p:nvPr/>
        </p:nvCxnSpPr>
        <p:spPr>
          <a:xfrm flipH="1">
            <a:off x="1782314" y="2590901"/>
            <a:ext cx="3802220" cy="728343"/>
          </a:xfrm>
          <a:prstGeom prst="straightConnector1">
            <a:avLst/>
          </a:prstGeom>
          <a:ln w="28575">
            <a:solidFill>
              <a:srgbClr val="3CAE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C5329CB-986B-4B64-6D08-EC35FB104FD1}"/>
              </a:ext>
            </a:extLst>
          </p:cNvPr>
          <p:cNvCxnSpPr>
            <a:cxnSpLocks/>
          </p:cNvCxnSpPr>
          <p:nvPr/>
        </p:nvCxnSpPr>
        <p:spPr>
          <a:xfrm>
            <a:off x="5603358" y="2572207"/>
            <a:ext cx="12737" cy="747037"/>
          </a:xfrm>
          <a:prstGeom prst="straightConnector1">
            <a:avLst/>
          </a:prstGeom>
          <a:ln w="28575">
            <a:solidFill>
              <a:srgbClr val="3CAE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24A6D18-E210-232B-2A78-BB1712A46921}"/>
              </a:ext>
            </a:extLst>
          </p:cNvPr>
          <p:cNvCxnSpPr>
            <a:cxnSpLocks/>
          </p:cNvCxnSpPr>
          <p:nvPr/>
        </p:nvCxnSpPr>
        <p:spPr>
          <a:xfrm>
            <a:off x="5616095" y="2592362"/>
            <a:ext cx="4176491" cy="726882"/>
          </a:xfrm>
          <a:prstGeom prst="straightConnector1">
            <a:avLst/>
          </a:prstGeom>
          <a:ln w="28575">
            <a:solidFill>
              <a:srgbClr val="3CAE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echa: hacia abajo 12">
            <a:extLst>
              <a:ext uri="{FF2B5EF4-FFF2-40B4-BE49-F238E27FC236}">
                <a16:creationId xmlns:a16="http://schemas.microsoft.com/office/drawing/2014/main" id="{FC4EF05D-3E1B-B41D-F011-510AAD16B3DE}"/>
              </a:ext>
            </a:extLst>
          </p:cNvPr>
          <p:cNvSpPr/>
          <p:nvPr/>
        </p:nvSpPr>
        <p:spPr>
          <a:xfrm>
            <a:off x="1458477" y="4357417"/>
            <a:ext cx="551076" cy="36342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1 CuadroTexto">
            <a:extLst>
              <a:ext uri="{FF2B5EF4-FFF2-40B4-BE49-F238E27FC236}">
                <a16:creationId xmlns:a16="http://schemas.microsoft.com/office/drawing/2014/main" id="{88623F51-584D-F64B-ECD1-164B15E75C49}"/>
              </a:ext>
            </a:extLst>
          </p:cNvPr>
          <p:cNvSpPr txBox="1"/>
          <p:nvPr/>
        </p:nvSpPr>
        <p:spPr>
          <a:xfrm>
            <a:off x="106531" y="4663765"/>
            <a:ext cx="3795617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ea typeface="DotumChe" pitchFamily="49" charset="-127"/>
              </a:rPr>
              <a:t>Considerar prestaciones accesorias.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ea typeface="DotumChe" pitchFamily="49" charset="-127"/>
              </a:rPr>
              <a:t>Incluye requisitos de calificación.</a:t>
            </a:r>
          </a:p>
        </p:txBody>
      </p:sp>
      <p:sp>
        <p:nvSpPr>
          <p:cNvPr id="18" name="11 CuadroTexto">
            <a:extLst>
              <a:ext uri="{FF2B5EF4-FFF2-40B4-BE49-F238E27FC236}">
                <a16:creationId xmlns:a16="http://schemas.microsoft.com/office/drawing/2014/main" id="{30D223C8-EC43-15C1-17C9-9C92739E5738}"/>
              </a:ext>
            </a:extLst>
          </p:cNvPr>
          <p:cNvSpPr txBox="1"/>
          <p:nvPr/>
        </p:nvSpPr>
        <p:spPr>
          <a:xfrm>
            <a:off x="2240946" y="5667595"/>
            <a:ext cx="8277177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b="1" dirty="0">
                <a:ea typeface="DotumChe" pitchFamily="49" charset="-127"/>
              </a:rPr>
              <a:t>Modificación: </a:t>
            </a:r>
            <a:r>
              <a:rPr lang="es-PE" dirty="0">
                <a:ea typeface="DotumChe" pitchFamily="49" charset="-127"/>
              </a:rPr>
              <a:t>Aprobación del usuario, hasta antes de la aprobación del expediente.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b="1" dirty="0">
                <a:ea typeface="DotumChe" pitchFamily="49" charset="-127"/>
              </a:rPr>
              <a:t>Obras: </a:t>
            </a:r>
            <a:r>
              <a:rPr lang="es-PE" dirty="0">
                <a:ea typeface="DotumChe" pitchFamily="49" charset="-127"/>
              </a:rPr>
              <a:t>Identificar riesgos y acciones de intervención para reducirlos.</a:t>
            </a:r>
            <a:endParaRPr lang="es-PE" dirty="0">
              <a:solidFill>
                <a:schemeClr val="tx2"/>
              </a:solidFill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913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 CuadroTexto">
            <a:extLst>
              <a:ext uri="{FF2B5EF4-FFF2-40B4-BE49-F238E27FC236}">
                <a16:creationId xmlns:a16="http://schemas.microsoft.com/office/drawing/2014/main" id="{386E405F-8465-DA32-F11F-18ED7EC7AC68}"/>
              </a:ext>
            </a:extLst>
          </p:cNvPr>
          <p:cNvSpPr txBox="1"/>
          <p:nvPr/>
        </p:nvSpPr>
        <p:spPr>
          <a:xfrm>
            <a:off x="2442257" y="411352"/>
            <a:ext cx="795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3CAEAB"/>
                </a:solidFill>
              </a:rPr>
              <a:t>PROHIBICIÓN DE FRACCIONAMIENTO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C6DB7EAE-13E8-5F34-4CCB-A7DD95BD8BBF}"/>
              </a:ext>
            </a:extLst>
          </p:cNvPr>
          <p:cNvSpPr txBox="1"/>
          <p:nvPr/>
        </p:nvSpPr>
        <p:spPr>
          <a:xfrm>
            <a:off x="3088765" y="2037116"/>
            <a:ext cx="8458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PE" dirty="0"/>
              <a:t>Evitar el tipo de procedimiento de selección.</a:t>
            </a:r>
          </a:p>
          <a:p>
            <a:endParaRPr lang="es-PE" dirty="0"/>
          </a:p>
          <a:p>
            <a:pPr marL="285750" indent="-285750">
              <a:buFont typeface="Wingdings" pitchFamily="2" charset="2"/>
              <a:buChar char="ü"/>
            </a:pPr>
            <a:r>
              <a:rPr lang="es-PE" dirty="0"/>
              <a:t>Dividir la contratación en dos o más procedimientos inferiores a 8 UIT.</a:t>
            </a:r>
          </a:p>
        </p:txBody>
      </p:sp>
      <p:sp>
        <p:nvSpPr>
          <p:cNvPr id="4" name="11 Rectángulo">
            <a:extLst>
              <a:ext uri="{FF2B5EF4-FFF2-40B4-BE49-F238E27FC236}">
                <a16:creationId xmlns:a16="http://schemas.microsoft.com/office/drawing/2014/main" id="{0A576423-4BAD-C5E9-0487-BCCB3CBD45B2}"/>
              </a:ext>
            </a:extLst>
          </p:cNvPr>
          <p:cNvSpPr/>
          <p:nvPr/>
        </p:nvSpPr>
        <p:spPr>
          <a:xfrm>
            <a:off x="1483379" y="1602100"/>
            <a:ext cx="142430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PE" b="1" dirty="0"/>
              <a:t>SUPUESTOS: </a:t>
            </a:r>
            <a:endParaRPr lang="es-PE" dirty="0"/>
          </a:p>
        </p:txBody>
      </p:sp>
      <p:sp>
        <p:nvSpPr>
          <p:cNvPr id="6" name="13 Flecha doblada hacia arriba">
            <a:extLst>
              <a:ext uri="{FF2B5EF4-FFF2-40B4-BE49-F238E27FC236}">
                <a16:creationId xmlns:a16="http://schemas.microsoft.com/office/drawing/2014/main" id="{0B38A41D-E80E-43BD-15E0-C4F0D98C698C}"/>
              </a:ext>
            </a:extLst>
          </p:cNvPr>
          <p:cNvSpPr/>
          <p:nvPr/>
        </p:nvSpPr>
        <p:spPr>
          <a:xfrm rot="5400000">
            <a:off x="2109069" y="2073627"/>
            <a:ext cx="665390" cy="600134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099F2A86-7627-E580-3C3B-B06FA0C9F3DE}"/>
              </a:ext>
            </a:extLst>
          </p:cNvPr>
          <p:cNvSpPr txBox="1"/>
          <p:nvPr/>
        </p:nvSpPr>
        <p:spPr>
          <a:xfrm rot="10800000" flipH="1" flipV="1">
            <a:off x="6878650" y="3223343"/>
            <a:ext cx="3516761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E" sz="3200" b="1" dirty="0"/>
              <a:t>NO</a:t>
            </a:r>
            <a:r>
              <a:rPr lang="es-PE" b="1" dirty="0"/>
              <a:t> INCURRE EN PROHIBICIÓN DE FRACCIONAMIENTO :  </a:t>
            </a:r>
          </a:p>
        </p:txBody>
      </p:sp>
      <p:sp>
        <p:nvSpPr>
          <p:cNvPr id="8" name="6 Flecha doblada hacia arriba">
            <a:extLst>
              <a:ext uri="{FF2B5EF4-FFF2-40B4-BE49-F238E27FC236}">
                <a16:creationId xmlns:a16="http://schemas.microsoft.com/office/drawing/2014/main" id="{F4577297-4199-A005-6834-1DCC250AAEC5}"/>
              </a:ext>
            </a:extLst>
          </p:cNvPr>
          <p:cNvSpPr/>
          <p:nvPr/>
        </p:nvSpPr>
        <p:spPr>
          <a:xfrm rot="5400000" flipV="1">
            <a:off x="7476278" y="4095680"/>
            <a:ext cx="1069624" cy="1386455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3"/>
              </a:solidFill>
            </a:endParaRP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DA1EE323-E573-3F88-8B73-8F90B73CD949}"/>
              </a:ext>
            </a:extLst>
          </p:cNvPr>
          <p:cNvSpPr txBox="1"/>
          <p:nvPr/>
        </p:nvSpPr>
        <p:spPr>
          <a:xfrm>
            <a:off x="767320" y="4254096"/>
            <a:ext cx="5431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PE" dirty="0"/>
              <a:t>Bienes o servicios idénticos a los contratados durante el mismo ejercicio fiscal, debido a la falta de recursos o necesidad imprevisible.</a:t>
            </a:r>
          </a:p>
          <a:p>
            <a:pPr algn="just"/>
            <a:endParaRPr lang="es-PE" dirty="0"/>
          </a:p>
          <a:p>
            <a:pPr marL="342900" indent="-342900">
              <a:buFont typeface="Wingdings" pitchFamily="2" charset="2"/>
              <a:buChar char="ü"/>
            </a:pPr>
            <a:r>
              <a:rPr lang="es-PE" dirty="0"/>
              <a:t>Contratación a través de Acuerdo Marco.</a:t>
            </a:r>
          </a:p>
        </p:txBody>
      </p:sp>
      <p:pic>
        <p:nvPicPr>
          <p:cNvPr id="10" name="Picture 2" descr="http://tipos.com.mx/wp-content/uploads/2013/08/Segmentaci%C3%B3n-de-mercado.jpeg">
            <a:extLst>
              <a:ext uri="{FF2B5EF4-FFF2-40B4-BE49-F238E27FC236}">
                <a16:creationId xmlns:a16="http://schemas.microsoft.com/office/drawing/2014/main" id="{0B035ADE-B2AE-49A5-6592-1BA41245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51" y="4254095"/>
            <a:ext cx="2650908" cy="20366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8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31CD60E0-69A1-2F6B-D857-0F93F78CB25C}"/>
              </a:ext>
            </a:extLst>
          </p:cNvPr>
          <p:cNvSpPr/>
          <p:nvPr/>
        </p:nvSpPr>
        <p:spPr>
          <a:xfrm>
            <a:off x="2037961" y="198773"/>
            <a:ext cx="8038214" cy="928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>
                <a:solidFill>
                  <a:srgbClr val="3CAEAB"/>
                </a:solidFill>
              </a:rPr>
              <a:t>EXPEDIENTE DE CONTRATACIÓN</a:t>
            </a:r>
          </a:p>
        </p:txBody>
      </p:sp>
      <p:pic>
        <p:nvPicPr>
          <p:cNvPr id="3" name="Picture 2" descr="http://3.bp.blogspot.com/-cXfWQ1lqsjs/VMrX86kyAEI/AAAAAAAAAAo/hWem9A8ORsA/s1600/expediente-clinico.png">
            <a:extLst>
              <a:ext uri="{FF2B5EF4-FFF2-40B4-BE49-F238E27FC236}">
                <a16:creationId xmlns:a16="http://schemas.microsoft.com/office/drawing/2014/main" id="{A7023857-81F6-8AE9-BC82-4317347D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1" y="2277584"/>
            <a:ext cx="3128155" cy="22880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5 Flecha derecha">
            <a:extLst>
              <a:ext uri="{FF2B5EF4-FFF2-40B4-BE49-F238E27FC236}">
                <a16:creationId xmlns:a16="http://schemas.microsoft.com/office/drawing/2014/main" id="{9CBC24DB-6B5A-19A8-DAA5-D1AADFA74A1A}"/>
              </a:ext>
            </a:extLst>
          </p:cNvPr>
          <p:cNvSpPr/>
          <p:nvPr/>
        </p:nvSpPr>
        <p:spPr>
          <a:xfrm rot="13075612">
            <a:off x="4346752" y="2114751"/>
            <a:ext cx="459015" cy="53889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11 Flecha derecha">
            <a:extLst>
              <a:ext uri="{FF2B5EF4-FFF2-40B4-BE49-F238E27FC236}">
                <a16:creationId xmlns:a16="http://schemas.microsoft.com/office/drawing/2014/main" id="{960DB99F-88F7-8F65-B941-A9182F58B14B}"/>
              </a:ext>
            </a:extLst>
          </p:cNvPr>
          <p:cNvSpPr/>
          <p:nvPr/>
        </p:nvSpPr>
        <p:spPr>
          <a:xfrm rot="18910248">
            <a:off x="6939507" y="2114041"/>
            <a:ext cx="459015" cy="53889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14 Flecha derecha">
            <a:extLst>
              <a:ext uri="{FF2B5EF4-FFF2-40B4-BE49-F238E27FC236}">
                <a16:creationId xmlns:a16="http://schemas.microsoft.com/office/drawing/2014/main" id="{A670FD68-3E6B-DC97-254E-1E6A197A1478}"/>
              </a:ext>
            </a:extLst>
          </p:cNvPr>
          <p:cNvSpPr/>
          <p:nvPr/>
        </p:nvSpPr>
        <p:spPr>
          <a:xfrm rot="8453941">
            <a:off x="4355921" y="4189784"/>
            <a:ext cx="459015" cy="5388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3 Flecha derecha">
            <a:extLst>
              <a:ext uri="{FF2B5EF4-FFF2-40B4-BE49-F238E27FC236}">
                <a16:creationId xmlns:a16="http://schemas.microsoft.com/office/drawing/2014/main" id="{EF8FB626-4086-36DC-5DBE-B3B8FDAA2919}"/>
              </a:ext>
            </a:extLst>
          </p:cNvPr>
          <p:cNvSpPr/>
          <p:nvPr/>
        </p:nvSpPr>
        <p:spPr>
          <a:xfrm rot="2628342">
            <a:off x="6896052" y="4189824"/>
            <a:ext cx="459015" cy="53889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0A2507EF-C980-125E-3FD4-09AD8F4143D3}"/>
              </a:ext>
            </a:extLst>
          </p:cNvPr>
          <p:cNvSpPr/>
          <p:nvPr/>
        </p:nvSpPr>
        <p:spPr>
          <a:xfrm>
            <a:off x="488402" y="1250042"/>
            <a:ext cx="3563887" cy="1200329"/>
          </a:xfrm>
          <a:prstGeom prst="rect">
            <a:avLst/>
          </a:prstGeom>
          <a:ln w="57150">
            <a:solidFill>
              <a:srgbClr val="3CAEA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dirty="0"/>
              <a:t>Es el conjunto de documentos desde el requerimiento hasta el cumplimiento total de las obligaciones derivadas del contrato.</a:t>
            </a:r>
          </a:p>
        </p:txBody>
      </p:sp>
      <p:sp>
        <p:nvSpPr>
          <p:cNvPr id="10" name="6 Rectángulo">
            <a:extLst>
              <a:ext uri="{FF2B5EF4-FFF2-40B4-BE49-F238E27FC236}">
                <a16:creationId xmlns:a16="http://schemas.microsoft.com/office/drawing/2014/main" id="{894F62F1-1908-FA86-CA36-80B732562E8D}"/>
              </a:ext>
            </a:extLst>
          </p:cNvPr>
          <p:cNvSpPr/>
          <p:nvPr/>
        </p:nvSpPr>
        <p:spPr>
          <a:xfrm>
            <a:off x="549896" y="4459232"/>
            <a:ext cx="3440897" cy="1200329"/>
          </a:xfrm>
          <a:prstGeom prst="rect">
            <a:avLst/>
          </a:prstGeom>
          <a:ln w="57150">
            <a:solidFill>
              <a:srgbClr val="3CAEAB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s-PE" dirty="0"/>
              <a:t>Se incluyen las incidencias de una apelación y/o en los medios de solución de controversias durante la etapa contractual.</a:t>
            </a:r>
          </a:p>
        </p:txBody>
      </p:sp>
      <p:sp>
        <p:nvSpPr>
          <p:cNvPr id="11" name="9 Rectángulo">
            <a:extLst>
              <a:ext uri="{FF2B5EF4-FFF2-40B4-BE49-F238E27FC236}">
                <a16:creationId xmlns:a16="http://schemas.microsoft.com/office/drawing/2014/main" id="{CA2564AA-9731-9EEC-99C7-FBFE6E678D68}"/>
              </a:ext>
            </a:extLst>
          </p:cNvPr>
          <p:cNvSpPr/>
          <p:nvPr/>
        </p:nvSpPr>
        <p:spPr>
          <a:xfrm>
            <a:off x="7699062" y="1318011"/>
            <a:ext cx="3672407" cy="1200329"/>
          </a:xfrm>
          <a:prstGeom prst="rect">
            <a:avLst/>
          </a:prstGeom>
          <a:ln w="57150">
            <a:solidFill>
              <a:srgbClr val="3CAEAB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s-PE" dirty="0"/>
              <a:t>El expediente aprobado es obligatorio y necesario para la convocatoria del procedimiento de contratación.</a:t>
            </a:r>
          </a:p>
        </p:txBody>
      </p:sp>
      <p:sp>
        <p:nvSpPr>
          <p:cNvPr id="12" name="7 Rectángulo">
            <a:extLst>
              <a:ext uri="{FF2B5EF4-FFF2-40B4-BE49-F238E27FC236}">
                <a16:creationId xmlns:a16="http://schemas.microsoft.com/office/drawing/2014/main" id="{352735C4-0BE0-E425-BC6B-9B47130111C4}"/>
              </a:ext>
            </a:extLst>
          </p:cNvPr>
          <p:cNvSpPr/>
          <p:nvPr/>
        </p:nvSpPr>
        <p:spPr>
          <a:xfrm>
            <a:off x="7771068" y="4511127"/>
            <a:ext cx="3600401" cy="1200329"/>
          </a:xfrm>
          <a:prstGeom prst="rect">
            <a:avLst/>
          </a:prstGeom>
          <a:ln w="57150">
            <a:solidFill>
              <a:srgbClr val="3CAEAB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s-PE" dirty="0"/>
              <a:t>La cautela del expediente está a cargo del OEC y está obligado a remitirlo al órgano encargado de su aprobación.</a:t>
            </a:r>
          </a:p>
        </p:txBody>
      </p:sp>
    </p:spTree>
    <p:extLst>
      <p:ext uri="{BB962C8B-B14F-4D97-AF65-F5344CB8AC3E}">
        <p14:creationId xmlns:p14="http://schemas.microsoft.com/office/powerpoint/2010/main" val="329665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924BEFC7-E5E4-B7D7-3ADB-CF0618C80645}"/>
              </a:ext>
            </a:extLst>
          </p:cNvPr>
          <p:cNvSpPr txBox="1"/>
          <p:nvPr/>
        </p:nvSpPr>
        <p:spPr>
          <a:xfrm>
            <a:off x="2932751" y="1024029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CAEAB"/>
                </a:solidFill>
                <a:ea typeface="DotumChe" pitchFamily="49" charset="-127"/>
              </a:rPr>
              <a:t>ÓRGANO ENCARGADO DEL PROCEDIMIENTO DE SELECCIÓN</a:t>
            </a:r>
            <a:endParaRPr lang="es-PE" sz="3200" b="1" dirty="0">
              <a:solidFill>
                <a:srgbClr val="3CAEAB"/>
              </a:solidFill>
            </a:endParaRPr>
          </a:p>
        </p:txBody>
      </p:sp>
      <p:sp>
        <p:nvSpPr>
          <p:cNvPr id="3" name="22 Rectángulo">
            <a:extLst>
              <a:ext uri="{FF2B5EF4-FFF2-40B4-BE49-F238E27FC236}">
                <a16:creationId xmlns:a16="http://schemas.microsoft.com/office/drawing/2014/main" id="{F7A6940F-823E-A736-C6C8-F2798833E009}"/>
              </a:ext>
            </a:extLst>
          </p:cNvPr>
          <p:cNvSpPr/>
          <p:nvPr/>
        </p:nvSpPr>
        <p:spPr>
          <a:xfrm>
            <a:off x="771692" y="3022320"/>
            <a:ext cx="25129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s-PE" dirty="0"/>
              <a:t>Comité de Selección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ü"/>
            </a:pPr>
            <a:r>
              <a:rPr lang="es-PE" dirty="0"/>
              <a:t>Órgano Encargado de las Contrataciones </a:t>
            </a:r>
          </a:p>
        </p:txBody>
      </p:sp>
      <p:sp>
        <p:nvSpPr>
          <p:cNvPr id="4" name="2 CuadroTexto">
            <a:extLst>
              <a:ext uri="{FF2B5EF4-FFF2-40B4-BE49-F238E27FC236}">
                <a16:creationId xmlns:a16="http://schemas.microsoft.com/office/drawing/2014/main" id="{D8E44D3B-69BF-62C3-9C62-83CF89E17DE8}"/>
              </a:ext>
            </a:extLst>
          </p:cNvPr>
          <p:cNvSpPr txBox="1"/>
          <p:nvPr/>
        </p:nvSpPr>
        <p:spPr>
          <a:xfrm>
            <a:off x="8185992" y="2895038"/>
            <a:ext cx="3485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PE" dirty="0">
                <a:ea typeface="DotumChe" pitchFamily="49" charset="-127"/>
              </a:rPr>
              <a:t>Preparación los documentos del procedimiento.</a:t>
            </a:r>
          </a:p>
          <a:p>
            <a:pPr algn="just"/>
            <a:endParaRPr lang="es-PE" dirty="0">
              <a:ea typeface="DotumChe" pitchFamily="49" charset="-127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PE" dirty="0">
                <a:ea typeface="DotumChe" pitchFamily="49" charset="-127"/>
              </a:rPr>
              <a:t>Conduce (toma decisiones) y realiza el procedimientos de selección</a:t>
            </a:r>
          </a:p>
        </p:txBody>
      </p:sp>
      <p:sp>
        <p:nvSpPr>
          <p:cNvPr id="6" name="7 Rectángulo">
            <a:extLst>
              <a:ext uri="{FF2B5EF4-FFF2-40B4-BE49-F238E27FC236}">
                <a16:creationId xmlns:a16="http://schemas.microsoft.com/office/drawing/2014/main" id="{E7EB223E-7E88-58E7-CB5B-87FA3AF3C344}"/>
              </a:ext>
            </a:extLst>
          </p:cNvPr>
          <p:cNvSpPr/>
          <p:nvPr/>
        </p:nvSpPr>
        <p:spPr>
          <a:xfrm>
            <a:off x="3876557" y="5443155"/>
            <a:ext cx="430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es-PE" dirty="0"/>
              <a:t>No puede alterar, cambiar o modificar la información del expediente.</a:t>
            </a:r>
          </a:p>
        </p:txBody>
      </p:sp>
      <p:pic>
        <p:nvPicPr>
          <p:cNvPr id="7" name="16 Imagen">
            <a:extLst>
              <a:ext uri="{FF2B5EF4-FFF2-40B4-BE49-F238E27FC236}">
                <a16:creationId xmlns:a16="http://schemas.microsoft.com/office/drawing/2014/main" id="{790584FA-D47E-0DF2-363A-7DA34DE64F9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40" y="2399487"/>
            <a:ext cx="4064086" cy="2559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11 Flecha izquierda">
            <a:extLst>
              <a:ext uri="{FF2B5EF4-FFF2-40B4-BE49-F238E27FC236}">
                <a16:creationId xmlns:a16="http://schemas.microsoft.com/office/drawing/2014/main" id="{596CB14E-76B0-1CC4-9F51-66F9B65ECF8F}"/>
              </a:ext>
            </a:extLst>
          </p:cNvPr>
          <p:cNvSpPr/>
          <p:nvPr/>
        </p:nvSpPr>
        <p:spPr>
          <a:xfrm>
            <a:off x="3284671" y="3311369"/>
            <a:ext cx="481518" cy="576064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23 Flecha izquierda">
            <a:extLst>
              <a:ext uri="{FF2B5EF4-FFF2-40B4-BE49-F238E27FC236}">
                <a16:creationId xmlns:a16="http://schemas.microsoft.com/office/drawing/2014/main" id="{096AEC87-15D2-2052-3E40-2A693B17C8E2}"/>
              </a:ext>
            </a:extLst>
          </p:cNvPr>
          <p:cNvSpPr/>
          <p:nvPr/>
        </p:nvSpPr>
        <p:spPr>
          <a:xfrm rot="10800000">
            <a:off x="7558670" y="3311369"/>
            <a:ext cx="486225" cy="576064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12 Flecha izquierda">
            <a:extLst>
              <a:ext uri="{FF2B5EF4-FFF2-40B4-BE49-F238E27FC236}">
                <a16:creationId xmlns:a16="http://schemas.microsoft.com/office/drawing/2014/main" id="{29A8FF7D-B900-0137-050D-F9486969B74B}"/>
              </a:ext>
            </a:extLst>
          </p:cNvPr>
          <p:cNvSpPr/>
          <p:nvPr/>
        </p:nvSpPr>
        <p:spPr>
          <a:xfrm rot="16200000">
            <a:off x="5545770" y="4865847"/>
            <a:ext cx="390587" cy="576064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984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2514" y="2898172"/>
            <a:ext cx="3114173" cy="581493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CONTENIDO</a:t>
            </a:r>
            <a:endParaRPr lang="en-US" sz="24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04343" y="1565526"/>
            <a:ext cx="549967" cy="542580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</a:rPr>
              <a:t>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319860" y="1438869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404343" y="2646339"/>
            <a:ext cx="549967" cy="54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solidFill>
                  <a:schemeClr val="bg1"/>
                </a:solidFill>
              </a:rPr>
              <a:t>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319860" y="2519682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>
            <a:off x="5469642" y="1054558"/>
            <a:ext cx="0" cy="47425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2"/>
          <p:cNvSpPr txBox="1">
            <a:spLocks/>
          </p:cNvSpPr>
          <p:nvPr/>
        </p:nvSpPr>
        <p:spPr>
          <a:xfrm>
            <a:off x="5772629" y="1595342"/>
            <a:ext cx="6114569" cy="651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dirty="0">
                <a:solidFill>
                  <a:schemeClr val="bg1"/>
                </a:solidFill>
                <a:latin typeface="Arial Black" panose="020B0A04020102020204" pitchFamily="34" charset="0"/>
              </a:rPr>
              <a:t>CONTRATO Y CLÁUSULAS OBLIGATORIAS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404343" y="3727152"/>
            <a:ext cx="549967" cy="54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solidFill>
                  <a:schemeClr val="bg1"/>
                </a:solidFill>
              </a:rPr>
              <a:t>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319860" y="3600495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5772629" y="2640143"/>
            <a:ext cx="5486914" cy="417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dirty="0">
                <a:solidFill>
                  <a:schemeClr val="bg1"/>
                </a:solidFill>
                <a:latin typeface="Arial Black" panose="020B0A04020102020204" pitchFamily="34" charset="0"/>
              </a:rPr>
              <a:t>PRINCIPIO DE INTEGRIDAD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4434160" y="4807965"/>
            <a:ext cx="549967" cy="54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solidFill>
                  <a:schemeClr val="bg1"/>
                </a:solidFill>
              </a:rPr>
              <a:t>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349677" y="4681308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772629" y="3726659"/>
            <a:ext cx="4696460" cy="50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b="1" dirty="0">
                <a:solidFill>
                  <a:schemeClr val="bg1"/>
                </a:solidFill>
                <a:latin typeface="Arial Black" panose="020B0A04020102020204" pitchFamily="34" charset="0"/>
              </a:rPr>
              <a:t>CONTROVERSIAS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72628" y="4792308"/>
            <a:ext cx="38053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Arial Black" panose="020B0A04020102020204" pitchFamily="34" charset="0"/>
              </a:rPr>
              <a:t>EJEMPOS PRÁCTICOS DE APLICACION</a:t>
            </a:r>
          </a:p>
        </p:txBody>
      </p:sp>
      <p:sp>
        <p:nvSpPr>
          <p:cNvPr id="31" name="Triángulo isósceles 30"/>
          <p:cNvSpPr/>
          <p:nvPr/>
        </p:nvSpPr>
        <p:spPr>
          <a:xfrm>
            <a:off x="7250589" y="3218735"/>
            <a:ext cx="10427807" cy="3635411"/>
          </a:xfrm>
          <a:prstGeom prst="triangle">
            <a:avLst>
              <a:gd name="adj" fmla="val 472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4AB06CC-DB21-4A34-8B7D-6BFF43F274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63" y="5529848"/>
            <a:ext cx="3113971" cy="1229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46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298FC3-2628-C0DD-71A3-CBAAB153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70" y="495854"/>
            <a:ext cx="10364451" cy="1596177"/>
          </a:xfrm>
        </p:spPr>
        <p:txBody>
          <a:bodyPr/>
          <a:lstStyle/>
          <a:p>
            <a:r>
              <a:rPr lang="es-PE" dirty="0"/>
              <a:t>Nuevas características de los contratos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A69FB-83D0-6AE8-F0F3-FA33360FBDD0}"/>
              </a:ext>
            </a:extLst>
          </p:cNvPr>
          <p:cNvSpPr txBox="1">
            <a:spLocks/>
          </p:cNvSpPr>
          <p:nvPr/>
        </p:nvSpPr>
        <p:spPr>
          <a:xfrm>
            <a:off x="1482090" y="1806369"/>
            <a:ext cx="8977754" cy="46724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Cláusula anticorrupción obligatoria</a:t>
            </a:r>
          </a:p>
          <a:p>
            <a:endParaRPr lang="es-PE"/>
          </a:p>
          <a:p>
            <a:r>
              <a:rPr lang="es-PE"/>
              <a:t>Se exige </a:t>
            </a:r>
            <a:r>
              <a:rPr lang="es-PE">
                <a:solidFill>
                  <a:srgbClr val="FF0000"/>
                </a:solidFill>
              </a:rPr>
              <a:t>honestidad</a:t>
            </a:r>
            <a:r>
              <a:rPr lang="es-PE"/>
              <a:t> al participante en todas las etapas de la contratación con:</a:t>
            </a:r>
          </a:p>
          <a:p>
            <a:pPr lvl="1"/>
            <a:r>
              <a:rPr lang="es-PE"/>
              <a:t>Prohibición de ofrecimientos o pago de dádivas para conseguir beneficios ilegales</a:t>
            </a:r>
          </a:p>
          <a:p>
            <a:pPr lvl="1"/>
            <a:r>
              <a:rPr lang="es-PE"/>
              <a:t>Prohibición de actos de corrupción durante la ejecución contrato</a:t>
            </a:r>
          </a:p>
          <a:p>
            <a:pPr lvl="1"/>
            <a:r>
              <a:rPr lang="es-PE"/>
              <a:t>Informar sobre actos de corrupción</a:t>
            </a:r>
          </a:p>
          <a:p>
            <a:pPr lvl="1"/>
            <a:r>
              <a:rPr lang="es-PE"/>
              <a:t>Prevenir actos de corrupción</a:t>
            </a:r>
          </a:p>
          <a:p>
            <a:endParaRPr lang="es-PE"/>
          </a:p>
          <a:p>
            <a:r>
              <a:rPr lang="es-PE"/>
              <a:t>El incumplimiento del contratista origina posibilidad de </a:t>
            </a:r>
            <a:r>
              <a:rPr lang="es-PE">
                <a:solidFill>
                  <a:srgbClr val="FF0000"/>
                </a:solidFill>
              </a:rPr>
              <a:t>resolución</a:t>
            </a:r>
            <a:r>
              <a:rPr lang="es-PE"/>
              <a:t> del contrato e incluso de </a:t>
            </a:r>
            <a:r>
              <a:rPr lang="es-PE">
                <a:solidFill>
                  <a:srgbClr val="FF0000"/>
                </a:solidFill>
              </a:rPr>
              <a:t>nulidad</a:t>
            </a:r>
            <a:r>
              <a:rPr lang="es-PE"/>
              <a:t>. </a:t>
            </a:r>
          </a:p>
          <a:p>
            <a:pPr lvl="1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2128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C9AC1FB-3FC3-2FB8-B64D-ACDED3C9170C}"/>
              </a:ext>
            </a:extLst>
          </p:cNvPr>
          <p:cNvSpPr txBox="1">
            <a:spLocks/>
          </p:cNvSpPr>
          <p:nvPr/>
        </p:nvSpPr>
        <p:spPr>
          <a:xfrm>
            <a:off x="858644" y="1594634"/>
            <a:ext cx="10418956" cy="4196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Facultades unilaterales del estado para declarar nulidad del contrato, por prácticas corruptas del contratista.</a:t>
            </a:r>
          </a:p>
          <a:p>
            <a:r>
              <a:rPr lang="es-PE"/>
              <a:t>Se concibe la clausula anticorrupción como deber esencial del contratista</a:t>
            </a:r>
          </a:p>
          <a:p>
            <a:r>
              <a:rPr lang="es-PE"/>
              <a:t>Se acredita corrupción a través de sentencia firme y ejecutoriada o confesión expresa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099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038EFAE2-D85F-10BE-11B6-576AD9BFE278}"/>
              </a:ext>
            </a:extLst>
          </p:cNvPr>
          <p:cNvSpPr txBox="1"/>
          <p:nvPr/>
        </p:nvSpPr>
        <p:spPr>
          <a:xfrm>
            <a:off x="2047498" y="1012867"/>
            <a:ext cx="1054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MODIFIACIONES EN EJECUCIÓN CONTRACTUAL</a:t>
            </a:r>
          </a:p>
        </p:txBody>
      </p:sp>
      <p:sp>
        <p:nvSpPr>
          <p:cNvPr id="4" name="8 CuadroTexto">
            <a:extLst>
              <a:ext uri="{FF2B5EF4-FFF2-40B4-BE49-F238E27FC236}">
                <a16:creationId xmlns:a16="http://schemas.microsoft.com/office/drawing/2014/main" id="{9546B871-3969-CA20-82AA-952246C3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49" y="1619225"/>
            <a:ext cx="241541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15 Rectángulo">
            <a:extLst>
              <a:ext uri="{FF2B5EF4-FFF2-40B4-BE49-F238E27FC236}">
                <a16:creationId xmlns:a16="http://schemas.microsoft.com/office/drawing/2014/main" id="{1EDE6E1F-6B86-B6B5-0B00-992B0732E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005" y="1595966"/>
            <a:ext cx="1311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dirty="0"/>
              <a:t>Penalidades</a:t>
            </a:r>
          </a:p>
        </p:txBody>
      </p:sp>
      <p:sp>
        <p:nvSpPr>
          <p:cNvPr id="7" name="16 Rectángulo">
            <a:extLst>
              <a:ext uri="{FF2B5EF4-FFF2-40B4-BE49-F238E27FC236}">
                <a16:creationId xmlns:a16="http://schemas.microsoft.com/office/drawing/2014/main" id="{A0BF9A70-8362-B9EA-5B13-51A5E3A3A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042" y="1595966"/>
            <a:ext cx="1077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dirty="0"/>
              <a:t>Garantías</a:t>
            </a:r>
          </a:p>
        </p:txBody>
      </p:sp>
      <p:sp>
        <p:nvSpPr>
          <p:cNvPr id="8" name="19 CuadroTexto">
            <a:extLst>
              <a:ext uri="{FF2B5EF4-FFF2-40B4-BE49-F238E27FC236}">
                <a16:creationId xmlns:a16="http://schemas.microsoft.com/office/drawing/2014/main" id="{1A48F999-3892-D297-A2A3-09A532F201E6}"/>
              </a:ext>
            </a:extLst>
          </p:cNvPr>
          <p:cNvSpPr txBox="1"/>
          <p:nvPr/>
        </p:nvSpPr>
        <p:spPr>
          <a:xfrm>
            <a:off x="1631949" y="4447949"/>
            <a:ext cx="4057903" cy="1685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3241" indent="-193241" algn="just">
              <a:buFont typeface="Arial" pitchFamily="34" charset="0"/>
              <a:buChar char="•"/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Fórmula facultativa en el Reglamento.</a:t>
            </a:r>
          </a:p>
          <a:p>
            <a:pPr marL="193241" indent="-193241" algn="just">
              <a:buFont typeface="Arial" pitchFamily="34" charset="0"/>
              <a:buChar char="•"/>
              <a:defRPr/>
            </a:pPr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193241" indent="-193241" algn="just">
              <a:buFont typeface="Arial" pitchFamily="34" charset="0"/>
              <a:buChar char="•"/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 Tipos de penalidades:</a:t>
            </a:r>
          </a:p>
          <a:p>
            <a:pPr algn="just"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                   - Por mora </a:t>
            </a:r>
          </a:p>
          <a:p>
            <a:pPr algn="just"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                   -  Otra 	</a:t>
            </a:r>
            <a:endParaRPr lang="es-PE" b="1" dirty="0">
              <a:solidFill>
                <a:srgbClr val="74B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endParaRPr lang="es-PE" sz="1353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9" name="20 CuadroTexto">
            <a:extLst>
              <a:ext uri="{FF2B5EF4-FFF2-40B4-BE49-F238E27FC236}">
                <a16:creationId xmlns:a16="http://schemas.microsoft.com/office/drawing/2014/main" id="{52292FA2-B627-CDDF-6C31-8478662D0E91}"/>
              </a:ext>
            </a:extLst>
          </p:cNvPr>
          <p:cNvSpPr txBox="1"/>
          <p:nvPr/>
        </p:nvSpPr>
        <p:spPr>
          <a:xfrm>
            <a:off x="6419844" y="4116335"/>
            <a:ext cx="5394785" cy="196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241" indent="-193241" algn="just">
              <a:buFont typeface="Arial" pitchFamily="34" charset="0"/>
              <a:buChar char="•"/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 elimina la garantía por monto diferencial.</a:t>
            </a:r>
          </a:p>
          <a:p>
            <a:pPr marL="193241" indent="-193241" algn="just">
              <a:buFont typeface="Arial" pitchFamily="34" charset="0"/>
              <a:buChar char="•"/>
              <a:defRPr/>
            </a:pPr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193241" indent="-193241" algn="just">
              <a:buFont typeface="Arial" pitchFamily="34" charset="0"/>
              <a:buChar char="•"/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Garantías:</a:t>
            </a:r>
          </a:p>
          <a:p>
            <a:pPr algn="just"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    - Fiel cumplimiento</a:t>
            </a:r>
          </a:p>
          <a:p>
            <a:pPr algn="just"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    -  Prestaciones accesorias</a:t>
            </a:r>
          </a:p>
          <a:p>
            <a:pPr algn="just"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    -  Por adelantos (reducción de adelantos en obras)</a:t>
            </a:r>
          </a:p>
          <a:p>
            <a:pPr marL="193241" indent="-193241" algn="just">
              <a:buFont typeface="Arial" pitchFamily="34" charset="0"/>
              <a:buChar char="•"/>
              <a:defRPr/>
            </a:pPr>
            <a:endParaRPr lang="es-PE" sz="1353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10" name="49 Imagen" descr="índice.gif">
            <a:extLst>
              <a:ext uri="{FF2B5EF4-FFF2-40B4-BE49-F238E27FC236}">
                <a16:creationId xmlns:a16="http://schemas.microsoft.com/office/drawing/2014/main" id="{CE5E67C7-EE02-48FF-5A47-A367E9FB8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00" y="2002606"/>
            <a:ext cx="1122486" cy="17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Imagen relacionada">
            <a:extLst>
              <a:ext uri="{FF2B5EF4-FFF2-40B4-BE49-F238E27FC236}">
                <a16:creationId xmlns:a16="http://schemas.microsoft.com/office/drawing/2014/main" id="{3DA3040E-ABB9-1641-B4D0-505FA8FD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48" y="2160329"/>
            <a:ext cx="2580644" cy="17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0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E2C7743A-4EFE-27A4-172D-2D6CAF0C7ECA}"/>
              </a:ext>
            </a:extLst>
          </p:cNvPr>
          <p:cNvSpPr txBox="1"/>
          <p:nvPr/>
        </p:nvSpPr>
        <p:spPr>
          <a:xfrm>
            <a:off x="537114" y="1292760"/>
            <a:ext cx="11654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MODIFIACIONES PRINCIPALES EN TRIBUNAL </a:t>
            </a:r>
          </a:p>
          <a:p>
            <a:pPr marL="514350" indent="-514350"/>
            <a:r>
              <a:rPr lang="es-PE" sz="28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CONTRATACIONES DEL ESTADO </a:t>
            </a:r>
          </a:p>
        </p:txBody>
      </p:sp>
      <p:sp>
        <p:nvSpPr>
          <p:cNvPr id="4" name="8 CuadroTexto">
            <a:extLst>
              <a:ext uri="{FF2B5EF4-FFF2-40B4-BE49-F238E27FC236}">
                <a16:creationId xmlns:a16="http://schemas.microsoft.com/office/drawing/2014/main" id="{1679A4AF-1122-5673-6290-74C3BC1B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132" y="2547313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10 CuadroTexto">
            <a:extLst>
              <a:ext uri="{FF2B5EF4-FFF2-40B4-BE49-F238E27FC236}">
                <a16:creationId xmlns:a16="http://schemas.microsoft.com/office/drawing/2014/main" id="{47E7C0BC-97CA-3AB8-E512-4082512A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290" y="2547313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18 Elipse">
            <a:extLst>
              <a:ext uri="{FF2B5EF4-FFF2-40B4-BE49-F238E27FC236}">
                <a16:creationId xmlns:a16="http://schemas.microsoft.com/office/drawing/2014/main" id="{C8EDC3F5-C1E5-38F8-8C6D-B0862DFEE038}"/>
              </a:ext>
            </a:extLst>
          </p:cNvPr>
          <p:cNvSpPr/>
          <p:nvPr/>
        </p:nvSpPr>
        <p:spPr>
          <a:xfrm>
            <a:off x="7584614" y="2490058"/>
            <a:ext cx="402570" cy="4025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29"/>
          </a:p>
        </p:txBody>
      </p:sp>
      <p:sp>
        <p:nvSpPr>
          <p:cNvPr id="8" name="15 Rectángulo">
            <a:extLst>
              <a:ext uri="{FF2B5EF4-FFF2-40B4-BE49-F238E27FC236}">
                <a16:creationId xmlns:a16="http://schemas.microsoft.com/office/drawing/2014/main" id="{A10175C4-4895-139C-DCEA-10655E614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696" y="2490058"/>
            <a:ext cx="232417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dirty="0"/>
              <a:t>Tribunal – competencia para</a:t>
            </a:r>
          </a:p>
          <a:p>
            <a:pPr eaLnBrk="1" hangingPunct="1"/>
            <a:r>
              <a:rPr lang="es-PE" altLang="es-PE" dirty="0"/>
              <a:t>procesos cuyo valor referencial sea a partir de 65 UITS</a:t>
            </a:r>
          </a:p>
        </p:txBody>
      </p:sp>
      <p:sp>
        <p:nvSpPr>
          <p:cNvPr id="9" name="16 Rectángulo">
            <a:extLst>
              <a:ext uri="{FF2B5EF4-FFF2-40B4-BE49-F238E27FC236}">
                <a16:creationId xmlns:a16="http://schemas.microsoft.com/office/drawing/2014/main" id="{310A4C3F-B78F-7B99-810B-6B74CB51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443" y="2515108"/>
            <a:ext cx="2222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dirty="0"/>
              <a:t>Limite a Garantía del recurso  Impugnativo</a:t>
            </a: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id="{BE5DDB43-5631-10BC-4ECF-6E3A8584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184" y="2490059"/>
            <a:ext cx="2895600" cy="121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dirty="0"/>
              <a:t>Sanciones – Multa en caso de perfeccionamiento del contrato y perdida de vigencia de RNP</a:t>
            </a:r>
          </a:p>
        </p:txBody>
      </p:sp>
      <p:pic>
        <p:nvPicPr>
          <p:cNvPr id="11" name="19 Imagen" descr="1.gif">
            <a:extLst>
              <a:ext uri="{FF2B5EF4-FFF2-40B4-BE49-F238E27FC236}">
                <a16:creationId xmlns:a16="http://schemas.microsoft.com/office/drawing/2014/main" id="{BA898F9C-1C65-B653-F29C-C9EE540EA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66" y="4828270"/>
            <a:ext cx="1218444" cy="112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31 Imagen">
            <a:extLst>
              <a:ext uri="{FF2B5EF4-FFF2-40B4-BE49-F238E27FC236}">
                <a16:creationId xmlns:a16="http://schemas.microsoft.com/office/drawing/2014/main" id="{1F291285-1711-7A72-C49A-3D1575EA1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03" y="4163795"/>
            <a:ext cx="1237663" cy="13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esultado de imagen para PENALIDAD">
            <a:extLst>
              <a:ext uri="{FF2B5EF4-FFF2-40B4-BE49-F238E27FC236}">
                <a16:creationId xmlns:a16="http://schemas.microsoft.com/office/drawing/2014/main" id="{203E3565-9279-EEAC-6D76-9C7039565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84" y="4111938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8 CuadroTexto">
            <a:extLst>
              <a:ext uri="{FF2B5EF4-FFF2-40B4-BE49-F238E27FC236}">
                <a16:creationId xmlns:a16="http://schemas.microsoft.com/office/drawing/2014/main" id="{695C9E78-891F-22D7-1E3F-0EB57839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132" y="2547313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10 CuadroTexto">
            <a:extLst>
              <a:ext uri="{FF2B5EF4-FFF2-40B4-BE49-F238E27FC236}">
                <a16:creationId xmlns:a16="http://schemas.microsoft.com/office/drawing/2014/main" id="{2CA05747-66E5-CC00-CA7B-DA61A82F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290" y="2547313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14 Elipse">
            <a:extLst>
              <a:ext uri="{FF2B5EF4-FFF2-40B4-BE49-F238E27FC236}">
                <a16:creationId xmlns:a16="http://schemas.microsoft.com/office/drawing/2014/main" id="{D8B432B3-01BC-804C-F56F-62D26F999122}"/>
              </a:ext>
            </a:extLst>
          </p:cNvPr>
          <p:cNvSpPr/>
          <p:nvPr/>
        </p:nvSpPr>
        <p:spPr>
          <a:xfrm>
            <a:off x="1388619" y="2512362"/>
            <a:ext cx="402569" cy="4025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29"/>
          </a:p>
        </p:txBody>
      </p:sp>
      <p:sp>
        <p:nvSpPr>
          <p:cNvPr id="17" name="8 CuadroTexto">
            <a:extLst>
              <a:ext uri="{FF2B5EF4-FFF2-40B4-BE49-F238E27FC236}">
                <a16:creationId xmlns:a16="http://schemas.microsoft.com/office/drawing/2014/main" id="{94566096-6CAA-B167-1163-C7DABED85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132" y="2569617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16 Elipse">
            <a:extLst>
              <a:ext uri="{FF2B5EF4-FFF2-40B4-BE49-F238E27FC236}">
                <a16:creationId xmlns:a16="http://schemas.microsoft.com/office/drawing/2014/main" id="{3DC873F7-BC14-E64E-EE47-EB851CDCAA44}"/>
              </a:ext>
            </a:extLst>
          </p:cNvPr>
          <p:cNvSpPr/>
          <p:nvPr/>
        </p:nvSpPr>
        <p:spPr>
          <a:xfrm>
            <a:off x="4476776" y="2512362"/>
            <a:ext cx="402569" cy="4025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29"/>
          </a:p>
        </p:txBody>
      </p:sp>
      <p:sp>
        <p:nvSpPr>
          <p:cNvPr id="19" name="10 CuadroTexto">
            <a:extLst>
              <a:ext uri="{FF2B5EF4-FFF2-40B4-BE49-F238E27FC236}">
                <a16:creationId xmlns:a16="http://schemas.microsoft.com/office/drawing/2014/main" id="{C18576EF-2E7A-9D49-6290-EC056416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290" y="2569617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12 CuadroTexto">
            <a:extLst>
              <a:ext uri="{FF2B5EF4-FFF2-40B4-BE49-F238E27FC236}">
                <a16:creationId xmlns:a16="http://schemas.microsoft.com/office/drawing/2014/main" id="{84C250DE-1606-6351-521F-749FF289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550" y="2513856"/>
            <a:ext cx="241541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154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4AE4C3-2897-CE7E-43FC-91694DF9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36" y="690823"/>
            <a:ext cx="10364451" cy="1596177"/>
          </a:xfrm>
        </p:spPr>
        <p:txBody>
          <a:bodyPr/>
          <a:lstStyle/>
          <a:p>
            <a:r>
              <a:rPr lang="es-PE" dirty="0"/>
              <a:t>Problemática de obras públicas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061E452-5B05-EBF2-CDCE-A2CA2A3127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39" b="4793"/>
          <a:stretch/>
        </p:blipFill>
        <p:spPr>
          <a:xfrm>
            <a:off x="2977376" y="2348387"/>
            <a:ext cx="7432716" cy="42194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A68015-1A65-8FBF-F60C-78F730B68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36" y="4458127"/>
            <a:ext cx="1905470" cy="1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81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39A5218-B793-1E37-3F34-B773C8AC3E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23" t="11947" r="7308" b="5815"/>
          <a:stretch/>
        </p:blipFill>
        <p:spPr>
          <a:xfrm>
            <a:off x="1054960" y="1231133"/>
            <a:ext cx="10152184" cy="56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8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44CD6E8-940C-696B-5758-E773F3EC1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16" t="10921" r="17884" b="5962"/>
          <a:stretch/>
        </p:blipFill>
        <p:spPr>
          <a:xfrm>
            <a:off x="1585375" y="1173213"/>
            <a:ext cx="7068295" cy="55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5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084B2179-1C65-1FC4-827B-E384ED37C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27" t="11672" r="24592" b="6847"/>
          <a:stretch/>
        </p:blipFill>
        <p:spPr>
          <a:xfrm>
            <a:off x="5300871" y="969264"/>
            <a:ext cx="5742004" cy="56470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D9F854-D14F-F06F-7A22-4AFD4C27B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07" y="1080255"/>
            <a:ext cx="3688388" cy="51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14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 CuadroTexto">
            <a:extLst>
              <a:ext uri="{FF2B5EF4-FFF2-40B4-BE49-F238E27FC236}">
                <a16:creationId xmlns:a16="http://schemas.microsoft.com/office/drawing/2014/main" id="{343FA201-B909-39A1-9294-BBD84AF1C982}"/>
              </a:ext>
            </a:extLst>
          </p:cNvPr>
          <p:cNvSpPr txBox="1"/>
          <p:nvPr/>
        </p:nvSpPr>
        <p:spPr>
          <a:xfrm>
            <a:off x="2003259" y="907878"/>
            <a:ext cx="806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MODIFIACIONES PRINCIPALES EN SOLUCIÓN DE CONTROVERSIAS EN EJECUCIÓN CONTRACTUAL</a:t>
            </a:r>
          </a:p>
        </p:txBody>
      </p:sp>
      <p:sp>
        <p:nvSpPr>
          <p:cNvPr id="3" name="26 CuadroTexto">
            <a:extLst>
              <a:ext uri="{FF2B5EF4-FFF2-40B4-BE49-F238E27FC236}">
                <a16:creationId xmlns:a16="http://schemas.microsoft.com/office/drawing/2014/main" id="{7A4C8F0B-1FFD-7991-B643-8F6F18CF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097" y="1730465"/>
            <a:ext cx="23545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76"/>
              </a:spcAft>
            </a:pPr>
            <a:r>
              <a:rPr lang="es-PE" altLang="es-PE" dirty="0">
                <a:solidFill>
                  <a:srgbClr val="000000"/>
                </a:solidFill>
              </a:rPr>
              <a:t>Se </a:t>
            </a:r>
            <a:r>
              <a:rPr lang="es-PE" altLang="es-PE" b="1" dirty="0">
                <a:solidFill>
                  <a:srgbClr val="000000"/>
                </a:solidFill>
              </a:rPr>
              <a:t>incorpora a las Juntas de Resolución de Disputas</a:t>
            </a:r>
            <a:r>
              <a:rPr lang="es-PE" altLang="es-PE" dirty="0">
                <a:solidFill>
                  <a:srgbClr val="000000"/>
                </a:solidFill>
              </a:rPr>
              <a:t> entre los mecanismos de solución de controversias reconocidos.</a:t>
            </a:r>
          </a:p>
        </p:txBody>
      </p:sp>
      <p:sp>
        <p:nvSpPr>
          <p:cNvPr id="4" name="35 Elipse">
            <a:extLst>
              <a:ext uri="{FF2B5EF4-FFF2-40B4-BE49-F238E27FC236}">
                <a16:creationId xmlns:a16="http://schemas.microsoft.com/office/drawing/2014/main" id="{063B5064-0A21-E1D3-0939-5FC2732492CC}"/>
              </a:ext>
            </a:extLst>
          </p:cNvPr>
          <p:cNvSpPr/>
          <p:nvPr/>
        </p:nvSpPr>
        <p:spPr>
          <a:xfrm>
            <a:off x="1551435" y="2078807"/>
            <a:ext cx="402570" cy="4025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29">
              <a:solidFill>
                <a:prstClr val="white"/>
              </a:solidFill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B0713C93-959A-3ACA-49C7-9EAA37F5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582" y="2078806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37 Elipse">
            <a:extLst>
              <a:ext uri="{FF2B5EF4-FFF2-40B4-BE49-F238E27FC236}">
                <a16:creationId xmlns:a16="http://schemas.microsoft.com/office/drawing/2014/main" id="{46E61916-129A-EFD4-0CE6-61E6E71072F6}"/>
              </a:ext>
            </a:extLst>
          </p:cNvPr>
          <p:cNvSpPr/>
          <p:nvPr/>
        </p:nvSpPr>
        <p:spPr>
          <a:xfrm>
            <a:off x="1635528" y="3955091"/>
            <a:ext cx="402569" cy="4025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29">
              <a:solidFill>
                <a:prstClr val="white"/>
              </a:solidFill>
            </a:endParaRP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id="{5C74EBED-322E-E220-D3C4-28AB43DE5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496" y="3983716"/>
            <a:ext cx="241541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39 Elipse">
            <a:extLst>
              <a:ext uri="{FF2B5EF4-FFF2-40B4-BE49-F238E27FC236}">
                <a16:creationId xmlns:a16="http://schemas.microsoft.com/office/drawing/2014/main" id="{C393BB52-273C-F1BE-7A4A-7E6C8EAD7B25}"/>
              </a:ext>
            </a:extLst>
          </p:cNvPr>
          <p:cNvSpPr/>
          <p:nvPr/>
        </p:nvSpPr>
        <p:spPr>
          <a:xfrm>
            <a:off x="5680906" y="5590202"/>
            <a:ext cx="402570" cy="4025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29">
              <a:solidFill>
                <a:prstClr val="white"/>
              </a:solidFill>
            </a:endParaRP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3222A076-979A-EB1F-D8A3-29557F8F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67" y="5602927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41 Elipse">
            <a:extLst>
              <a:ext uri="{FF2B5EF4-FFF2-40B4-BE49-F238E27FC236}">
                <a16:creationId xmlns:a16="http://schemas.microsoft.com/office/drawing/2014/main" id="{328AE012-B50A-6C92-A3D5-2614213F901F}"/>
              </a:ext>
            </a:extLst>
          </p:cNvPr>
          <p:cNvSpPr/>
          <p:nvPr/>
        </p:nvSpPr>
        <p:spPr>
          <a:xfrm>
            <a:off x="7559565" y="2102065"/>
            <a:ext cx="402570" cy="4025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29">
              <a:solidFill>
                <a:prstClr val="white"/>
              </a:solidFill>
            </a:endParaRPr>
          </a:p>
        </p:txBody>
      </p:sp>
      <p:sp>
        <p:nvSpPr>
          <p:cNvPr id="12" name="10 CuadroTexto">
            <a:extLst>
              <a:ext uri="{FF2B5EF4-FFF2-40B4-BE49-F238E27FC236}">
                <a16:creationId xmlns:a16="http://schemas.microsoft.com/office/drawing/2014/main" id="{0A0C9691-069E-077F-0402-4A30BE9E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712" y="2137849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" name="43 Elipse">
            <a:extLst>
              <a:ext uri="{FF2B5EF4-FFF2-40B4-BE49-F238E27FC236}">
                <a16:creationId xmlns:a16="http://schemas.microsoft.com/office/drawing/2014/main" id="{9377FBC4-43D2-AD7D-AA1A-47B2F6CEE6AD}"/>
              </a:ext>
            </a:extLst>
          </p:cNvPr>
          <p:cNvSpPr/>
          <p:nvPr/>
        </p:nvSpPr>
        <p:spPr>
          <a:xfrm>
            <a:off x="7555987" y="4039769"/>
            <a:ext cx="402570" cy="4025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2029">
              <a:solidFill>
                <a:prstClr val="white"/>
              </a:solidFill>
            </a:endParaRPr>
          </a:p>
        </p:txBody>
      </p:sp>
      <p:sp>
        <p:nvSpPr>
          <p:cNvPr id="14" name="8 CuadroTexto">
            <a:extLst>
              <a:ext uri="{FF2B5EF4-FFF2-40B4-BE49-F238E27FC236}">
                <a16:creationId xmlns:a16="http://schemas.microsoft.com/office/drawing/2014/main" id="{828EEE18-E53E-A3F1-2586-F017CBCA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398" y="4068395"/>
            <a:ext cx="241542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578" b="1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15" name="20 Imagen" descr="1.gif">
            <a:hlinkClick r:id="" action="ppaction://noaction"/>
            <a:extLst>
              <a:ext uri="{FF2B5EF4-FFF2-40B4-BE49-F238E27FC236}">
                <a16:creationId xmlns:a16="http://schemas.microsoft.com/office/drawing/2014/main" id="{D7942AFC-66D7-DC7D-C810-E7E422A0A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43" y="3131992"/>
            <a:ext cx="2494143" cy="14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Rectángulo">
            <a:extLst>
              <a:ext uri="{FF2B5EF4-FFF2-40B4-BE49-F238E27FC236}">
                <a16:creationId xmlns:a16="http://schemas.microsoft.com/office/drawing/2014/main" id="{FE7B9417-20C5-19F6-C20E-826DB0E71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069" y="3882520"/>
            <a:ext cx="2259757" cy="295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76"/>
              </a:spcAft>
            </a:pPr>
            <a:r>
              <a:rPr lang="es-PE" altLang="es-PE" dirty="0">
                <a:solidFill>
                  <a:srgbClr val="000000"/>
                </a:solidFill>
              </a:rPr>
              <a:t>Se crea el Consejo de Ética para el Arbitraje en Contrataciones del Estado </a:t>
            </a:r>
            <a:r>
              <a:rPr lang="es-PE" altLang="es-PE" b="1" dirty="0">
                <a:solidFill>
                  <a:srgbClr val="000000"/>
                </a:solidFill>
              </a:rPr>
              <a:t>(Sociedad Civil)</a:t>
            </a:r>
            <a:r>
              <a:rPr lang="es-PE" altLang="es-PE" dirty="0">
                <a:solidFill>
                  <a:srgbClr val="000000"/>
                </a:solidFill>
              </a:rPr>
              <a:t>.   </a:t>
            </a:r>
          </a:p>
          <a:p>
            <a:pPr algn="just" eaLnBrk="1" hangingPunct="1">
              <a:spcAft>
                <a:spcPts val="676"/>
              </a:spcAft>
            </a:pPr>
            <a:r>
              <a:rPr lang="es-PE" altLang="es-PE" dirty="0">
                <a:solidFill>
                  <a:srgbClr val="000000"/>
                </a:solidFill>
              </a:rPr>
              <a:t>Tipo de sanciones éticas: amonestación, suspensión e inhabilitación definitiva</a:t>
            </a:r>
            <a:r>
              <a:rPr lang="es-PE" altLang="es-PE" sz="15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F849AC59-5024-621C-315E-23DF40D3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682" y="5986789"/>
            <a:ext cx="37128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76"/>
              </a:spcAft>
            </a:pPr>
            <a:r>
              <a:rPr lang="es-PE" altLang="es-PE" b="1" dirty="0">
                <a:solidFill>
                  <a:srgbClr val="000000"/>
                </a:solidFill>
              </a:rPr>
              <a:t>Rol subsidiario del OSCE</a:t>
            </a:r>
            <a:r>
              <a:rPr lang="es-PE" altLang="es-PE" dirty="0">
                <a:solidFill>
                  <a:srgbClr val="000000"/>
                </a:solidFill>
              </a:rPr>
              <a:t> para administrar y organizar arbitrajes </a:t>
            </a:r>
          </a:p>
        </p:txBody>
      </p:sp>
      <p:sp>
        <p:nvSpPr>
          <p:cNvPr id="18" name="4 Rectángulo">
            <a:extLst>
              <a:ext uri="{FF2B5EF4-FFF2-40B4-BE49-F238E27FC236}">
                <a16:creationId xmlns:a16="http://schemas.microsoft.com/office/drawing/2014/main" id="{C7C620F6-C95A-5CC0-BA2F-74B4C87D8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439" y="2098487"/>
            <a:ext cx="27589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76"/>
              </a:spcAft>
            </a:pPr>
            <a:r>
              <a:rPr lang="es-PE" altLang="es-PE" b="1" dirty="0">
                <a:solidFill>
                  <a:srgbClr val="000000"/>
                </a:solidFill>
              </a:rPr>
              <a:t>Las Instituciones Arbitrales </a:t>
            </a:r>
            <a:r>
              <a:rPr lang="es-PE" altLang="es-PE" dirty="0">
                <a:solidFill>
                  <a:srgbClr val="000000"/>
                </a:solidFill>
              </a:rPr>
              <a:t>que brindan servicios en materia de contrataciones con el Estado deberán estar </a:t>
            </a:r>
            <a:r>
              <a:rPr lang="es-PE" altLang="es-PE" b="1" dirty="0">
                <a:solidFill>
                  <a:srgbClr val="000000"/>
                </a:solidFill>
              </a:rPr>
              <a:t>acreditadas ante el OSCE. </a:t>
            </a:r>
            <a:endParaRPr lang="es-PE" altLang="es-PE" dirty="0">
              <a:solidFill>
                <a:srgbClr val="000000"/>
              </a:solidFill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1FD2A587-57E6-D5E4-A9FC-5E68B10D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060" y="4027244"/>
            <a:ext cx="26963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76"/>
              </a:spcAft>
            </a:pPr>
            <a:r>
              <a:rPr lang="es-PE" altLang="es-PE" b="1" dirty="0">
                <a:solidFill>
                  <a:srgbClr val="000000"/>
                </a:solidFill>
              </a:rPr>
              <a:t>Creación del Registro Nacional de Árbitros y Registro Nacional de Secretarios Arbitrales.</a:t>
            </a:r>
          </a:p>
        </p:txBody>
      </p:sp>
    </p:spTree>
    <p:extLst>
      <p:ext uri="{BB962C8B-B14F-4D97-AF65-F5344CB8AC3E}">
        <p14:creationId xmlns:p14="http://schemas.microsoft.com/office/powerpoint/2010/main" val="4251857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824E2C-4E56-794B-5B69-9019B961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907878"/>
            <a:ext cx="10515600" cy="1325563"/>
          </a:xfrm>
        </p:spPr>
        <p:txBody>
          <a:bodyPr/>
          <a:lstStyle/>
          <a:p>
            <a:r>
              <a:rPr lang="es-PE" dirty="0"/>
              <a:t>Algunos mecanismos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813265-5AF3-C96A-ED3B-2CE7A31C4479}"/>
              </a:ext>
            </a:extLst>
          </p:cNvPr>
          <p:cNvSpPr txBox="1">
            <a:spLocks/>
          </p:cNvSpPr>
          <p:nvPr/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Ampliaciones de plazo</a:t>
            </a:r>
          </a:p>
          <a:p>
            <a:r>
              <a:rPr lang="es-PE"/>
              <a:t>Adicionales y deductivos</a:t>
            </a:r>
          </a:p>
          <a:p>
            <a:r>
              <a:rPr lang="es-PE"/>
              <a:t>Modificaciones del contrato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347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58C42C5-4883-EE3A-CAB7-7387FBD07591}"/>
              </a:ext>
            </a:extLst>
          </p:cNvPr>
          <p:cNvSpPr txBox="1">
            <a:spLocks/>
          </p:cNvSpPr>
          <p:nvPr/>
        </p:nvSpPr>
        <p:spPr>
          <a:xfrm>
            <a:off x="965290" y="1259509"/>
            <a:ext cx="10363826" cy="3424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Huber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PE"/>
              <a:t>“la corrupción es una práctica social que se basa en códigos morales disyuntivos y sistemas informales de interacción, tanto o más poderosos que los formales”, y al ser “influenciadas por el contexto sociocultural, los esfuerzos para su reducción deben ser social y culturalmente adecuados”.</a:t>
            </a:r>
            <a:endParaRPr lang="es-PE" dirty="0"/>
          </a:p>
        </p:txBody>
      </p:sp>
      <p:pic>
        <p:nvPicPr>
          <p:cNvPr id="8" name="Picture 2" descr="Resultado de imagen para corrupcion">
            <a:extLst>
              <a:ext uri="{FF2B5EF4-FFF2-40B4-BE49-F238E27FC236}">
                <a16:creationId xmlns:a16="http://schemas.microsoft.com/office/drawing/2014/main" id="{80B74D41-0979-D774-7A4B-1A9BC298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23" y="3962700"/>
            <a:ext cx="2908287" cy="20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86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824E2C-4E56-794B-5B69-9019B961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907878"/>
            <a:ext cx="10515600" cy="1325563"/>
          </a:xfrm>
        </p:spPr>
        <p:txBody>
          <a:bodyPr/>
          <a:lstStyle/>
          <a:p>
            <a:r>
              <a:rPr lang="es-PE" dirty="0"/>
              <a:t>Algunos mecanismos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1C167B3-4C85-3B3E-9422-B3899DE89D9E}"/>
              </a:ext>
            </a:extLst>
          </p:cNvPr>
          <p:cNvSpPr txBox="1">
            <a:spLocks/>
          </p:cNvSpPr>
          <p:nvPr/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/>
              <a:t>Informe de pertinencia</a:t>
            </a:r>
          </a:p>
          <a:p>
            <a:pPr algn="just"/>
            <a:r>
              <a:rPr lang="es-PE"/>
              <a:t>Se privilegia el arbitraje institucional respecto del arbitraje ad-hoc. </a:t>
            </a:r>
          </a:p>
          <a:p>
            <a:pPr algn="just"/>
            <a:r>
              <a:rPr lang="es-PE"/>
              <a:t>La designación del Árbitro, por parte de la Entidad, debe ser aprobada por su Titular o por el servidor en quien este haya delegado tal función, tanto en el arbitraje institucional como en el ad hoc. </a:t>
            </a:r>
          </a:p>
          <a:p>
            <a:pPr algn="just"/>
            <a:r>
              <a:rPr lang="es-PE"/>
              <a:t>Mayores mecanismos de control sobre los árbitros.</a:t>
            </a:r>
          </a:p>
          <a:p>
            <a:pPr algn="just"/>
            <a:r>
              <a:rPr lang="es-PE"/>
              <a:t>Nuevas infracciones y sanciones contra árbitros por conductas contra la ética- Concejo de Ética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311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4BA64A1C-21D4-20B5-5751-BCDE4A918502}"/>
              </a:ext>
            </a:extLst>
          </p:cNvPr>
          <p:cNvSpPr txBox="1"/>
          <p:nvPr/>
        </p:nvSpPr>
        <p:spPr>
          <a:xfrm>
            <a:off x="5033371" y="3044243"/>
            <a:ext cx="9098078" cy="1127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PE" sz="5000" dirty="0">
                <a:solidFill>
                  <a:prstClr val="black"/>
                </a:solidFill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88865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8248BCE3-7E26-B883-34DD-9CDDA4866C6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/>
          <a:srcRect l="21519" t="16001" r="23800" b="12780"/>
          <a:stretch/>
        </p:blipFill>
        <p:spPr bwMode="auto">
          <a:xfrm>
            <a:off x="703385" y="1570911"/>
            <a:ext cx="10808677" cy="4317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77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9CA7E9BF-0550-E822-C272-8EF27CC3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63809"/>
            <a:ext cx="7194550" cy="135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s-ES_tradnl" sz="2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Las compras, licitaciones y los trámites administrativos son los más vulnerables a la  corrupción</a:t>
            </a:r>
          </a:p>
          <a:p>
            <a:pPr algn="ctr">
              <a:defRPr/>
            </a:pPr>
            <a:endParaRPr lang="es-ES" sz="1600" dirty="0">
              <a:solidFill>
                <a:srgbClr val="415A9C"/>
              </a:solidFill>
              <a:latin typeface="+mj-lt"/>
            </a:endParaRPr>
          </a:p>
        </p:txBody>
      </p:sp>
      <p:graphicFrame>
        <p:nvGraphicFramePr>
          <p:cNvPr id="7" name="18 Gráfico">
            <a:extLst>
              <a:ext uri="{FF2B5EF4-FFF2-40B4-BE49-F238E27FC236}">
                <a16:creationId xmlns:a16="http://schemas.microsoft.com/office/drawing/2014/main" id="{3240423D-D684-3301-795A-E6596E9B86DE}"/>
              </a:ext>
            </a:extLst>
          </p:cNvPr>
          <p:cNvGraphicFramePr>
            <a:graphicFrameLocks/>
          </p:cNvGraphicFramePr>
          <p:nvPr/>
        </p:nvGraphicFramePr>
        <p:xfrm>
          <a:off x="1911351" y="1665534"/>
          <a:ext cx="5446713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5450296" imgH="4700423" progId="Excel.Chart.8">
                  <p:embed/>
                </p:oleObj>
              </mc:Choice>
              <mc:Fallback>
                <p:oleObj name="Chart" r:id="rId5" imgW="5450296" imgH="4700423" progId="Excel.Chart.8">
                  <p:embed/>
                  <p:pic>
                    <p:nvPicPr>
                      <p:cNvPr id="7" name="18 Gráfico">
                        <a:extLst>
                          <a:ext uri="{FF2B5EF4-FFF2-40B4-BE49-F238E27FC236}">
                            <a16:creationId xmlns:a16="http://schemas.microsoft.com/office/drawing/2014/main" id="{3240423D-D684-3301-795A-E6596E9B86D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1" y="1665534"/>
                        <a:ext cx="5446713" cy="469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B6B4DFAC-F7EC-A9D2-6E11-359C51661A3F}"/>
              </a:ext>
            </a:extLst>
          </p:cNvPr>
          <p:cNvGraphicFramePr>
            <a:graphicFrameLocks noGrp="1"/>
          </p:cNvGraphicFramePr>
          <p:nvPr/>
        </p:nvGraphicFramePr>
        <p:xfrm>
          <a:off x="7435850" y="1690934"/>
          <a:ext cx="1970088" cy="4489449"/>
        </p:xfrm>
        <a:graphic>
          <a:graphicData uri="http://schemas.openxmlformats.org/drawingml/2006/table">
            <a:tbl>
              <a:tblPr/>
              <a:tblGrid>
                <a:gridCol w="98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2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latin typeface="Calibri" pitchFamily="34" charset="0"/>
                        </a:rPr>
                        <a:t>Mediana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latin typeface="Calibri" pitchFamily="34" charset="0"/>
                        </a:rPr>
                        <a:t>Grande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94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latin typeface="+mj-lt"/>
                        </a:rPr>
                        <a:t>82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latin typeface="+mj-lt"/>
                        </a:rPr>
                        <a:t>88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94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latin typeface="+mj-lt"/>
                        </a:rPr>
                        <a:t>80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latin typeface="+mj-lt"/>
                        </a:rPr>
                        <a:t>84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94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latin typeface="+mj-lt"/>
                        </a:rPr>
                        <a:t>58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latin typeface="+mj-lt"/>
                        </a:rPr>
                        <a:t>59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94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latin typeface="+mj-lt"/>
                        </a:rPr>
                        <a:t>20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latin typeface="+mj-lt"/>
                        </a:rPr>
                        <a:t>13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94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latin typeface="+mj-lt"/>
                        </a:rPr>
                        <a:t>20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latin typeface="+mj-lt"/>
                        </a:rPr>
                        <a:t>10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31 CuadroTexto">
            <a:extLst>
              <a:ext uri="{FF2B5EF4-FFF2-40B4-BE49-F238E27FC236}">
                <a16:creationId xmlns:a16="http://schemas.microsoft.com/office/drawing/2014/main" id="{40AA9B1E-2A5E-D645-5583-FA19952380B0}"/>
              </a:ext>
            </a:extLst>
          </p:cNvPr>
          <p:cNvSpPr txBox="1"/>
          <p:nvPr/>
        </p:nvSpPr>
        <p:spPr>
          <a:xfrm>
            <a:off x="7496175" y="1381371"/>
            <a:ext cx="191417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accent1"/>
                </a:solidFill>
                <a:latin typeface="+mj-lt"/>
              </a:rPr>
              <a:t>- Tamaño de empresa -</a:t>
            </a:r>
            <a:endParaRPr lang="es-PE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5E8922D-DBF7-34BF-239F-29686DDF7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6197846"/>
            <a:ext cx="8712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400" b="1">
                <a:latin typeface="Arial" panose="020B0604020202020204" pitchFamily="34" charset="0"/>
                <a:ea typeface="ＭＳ Ｐゴシック" panose="020B0600070205080204" pitchFamily="34" charset="-128"/>
              </a:rPr>
              <a:t>I Encuesta Nacional de Lucha Contra la Corrupción desde el sector privado- IPSOS y CAN (2013)</a:t>
            </a:r>
            <a:endParaRPr lang="es-ES" altLang="es-PE" sz="1400">
              <a:solidFill>
                <a:srgbClr val="415A9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8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7C0F473-7ECB-99C6-2B41-46ABCE57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128" y="2884975"/>
            <a:ext cx="10364451" cy="1596177"/>
          </a:xfrm>
        </p:spPr>
        <p:txBody>
          <a:bodyPr/>
          <a:lstStyle/>
          <a:p>
            <a:r>
              <a:rPr lang="es-PE" altLang="es-PE" b="1" dirty="0"/>
              <a:t>ESPACIOS VULNERABLES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5405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127411-99B7-76F9-2052-173860FF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548176"/>
            <a:ext cx="10364451" cy="1596177"/>
          </a:xfrm>
        </p:spPr>
        <p:txBody>
          <a:bodyPr/>
          <a:lstStyle/>
          <a:p>
            <a:r>
              <a:rPr lang="es-PE" dirty="0"/>
              <a:t>Actos preparatorios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65D38-F2A2-317E-D9CD-B367D834AAA7}"/>
              </a:ext>
            </a:extLst>
          </p:cNvPr>
          <p:cNvSpPr txBox="1">
            <a:spLocks/>
          </p:cNvSpPr>
          <p:nvPr/>
        </p:nvSpPr>
        <p:spPr>
          <a:xfrm>
            <a:off x="913149" y="2144354"/>
            <a:ext cx="10833374" cy="5030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Plan estratégico </a:t>
            </a:r>
          </a:p>
          <a:p>
            <a:r>
              <a:rPr lang="es-PE"/>
              <a:t>Plan operativo</a:t>
            </a:r>
          </a:p>
          <a:p>
            <a:r>
              <a:rPr lang="es-PE">
                <a:solidFill>
                  <a:srgbClr val="FF0000"/>
                </a:solidFill>
              </a:rPr>
              <a:t>Determinación de necesidades – requerimiento </a:t>
            </a:r>
          </a:p>
          <a:p>
            <a:r>
              <a:rPr lang="es-PE"/>
              <a:t>Presupuesto institucional</a:t>
            </a:r>
          </a:p>
          <a:p>
            <a:r>
              <a:rPr lang="es-PE"/>
              <a:t>Pac</a:t>
            </a:r>
          </a:p>
          <a:p>
            <a:r>
              <a:rPr lang="es-PE">
                <a:solidFill>
                  <a:srgbClr val="FF0000"/>
                </a:solidFill>
              </a:rPr>
              <a:t>Estudio de mercado</a:t>
            </a:r>
          </a:p>
          <a:p>
            <a:r>
              <a:rPr lang="es-PE">
                <a:solidFill>
                  <a:srgbClr val="FF0000"/>
                </a:solidFill>
              </a:rPr>
              <a:t>Expediente de contratación </a:t>
            </a:r>
          </a:p>
          <a:p>
            <a:r>
              <a:rPr lang="es-PE">
                <a:solidFill>
                  <a:srgbClr val="FF0000"/>
                </a:solidFill>
              </a:rPr>
              <a:t>Designación de comité de selección </a:t>
            </a:r>
          </a:p>
          <a:p>
            <a:r>
              <a:rPr lang="es-PE">
                <a:solidFill>
                  <a:srgbClr val="FF0000"/>
                </a:solidFill>
              </a:rPr>
              <a:t>Elaboración de Documentos del procedimiento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3245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27407F9-4640-6423-1E65-11E8C67F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571622"/>
            <a:ext cx="10364451" cy="1596177"/>
          </a:xfrm>
        </p:spPr>
        <p:txBody>
          <a:bodyPr/>
          <a:lstStyle/>
          <a:p>
            <a:r>
              <a:rPr lang="es-PE" dirty="0"/>
              <a:t>Selección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C893208-B66E-2CBB-5F32-1852D5238213}"/>
              </a:ext>
            </a:extLst>
          </p:cNvPr>
          <p:cNvSpPr txBox="1">
            <a:spLocks/>
          </p:cNvSpPr>
          <p:nvPr/>
        </p:nvSpPr>
        <p:spPr>
          <a:xfrm>
            <a:off x="913149" y="2167800"/>
            <a:ext cx="10833374" cy="5030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convocatoria</a:t>
            </a:r>
          </a:p>
          <a:p>
            <a:r>
              <a:rPr lang="es-PE"/>
              <a:t>Registro de participantes</a:t>
            </a:r>
          </a:p>
          <a:p>
            <a:r>
              <a:rPr lang="es-PE">
                <a:solidFill>
                  <a:srgbClr val="FF0000"/>
                </a:solidFill>
              </a:rPr>
              <a:t>Consultas y observaciones</a:t>
            </a:r>
          </a:p>
          <a:p>
            <a:r>
              <a:rPr lang="es-PE">
                <a:solidFill>
                  <a:srgbClr val="FF0000"/>
                </a:solidFill>
              </a:rPr>
              <a:t>Absolución </a:t>
            </a:r>
          </a:p>
          <a:p>
            <a:r>
              <a:rPr lang="es-PE"/>
              <a:t>Integración de bases</a:t>
            </a:r>
          </a:p>
          <a:p>
            <a:r>
              <a:rPr lang="es-PE"/>
              <a:t>Presentación de ofertas</a:t>
            </a:r>
          </a:p>
          <a:p>
            <a:r>
              <a:rPr lang="es-PE">
                <a:solidFill>
                  <a:srgbClr val="FF0000"/>
                </a:solidFill>
              </a:rPr>
              <a:t>Evaluación y calificación </a:t>
            </a:r>
          </a:p>
          <a:p>
            <a:r>
              <a:rPr lang="es-PE">
                <a:solidFill>
                  <a:srgbClr val="FF0000"/>
                </a:solidFill>
              </a:rPr>
              <a:t>Otorgamiento de la buena pro</a:t>
            </a:r>
          </a:p>
          <a:p>
            <a:r>
              <a:rPr lang="es-PE">
                <a:solidFill>
                  <a:srgbClr val="FF0000"/>
                </a:solidFill>
              </a:rPr>
              <a:t>Formalización de contrato - suscripción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3427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0CF133-5A2B-4DB6-B682-B0CC2F5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43148-A51D-4841-84F6-0DC7F64E20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60CDA39-E4B2-08C5-0B98-7B5270D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548177"/>
            <a:ext cx="10364451" cy="1596177"/>
          </a:xfrm>
        </p:spPr>
        <p:txBody>
          <a:bodyPr/>
          <a:lstStyle/>
          <a:p>
            <a:r>
              <a:rPr lang="es-PE" dirty="0"/>
              <a:t>Ejecución contractual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4D8F34C-FBF9-C6AE-D0A7-7E53FD2E41D1}"/>
              </a:ext>
            </a:extLst>
          </p:cNvPr>
          <p:cNvSpPr txBox="1">
            <a:spLocks/>
          </p:cNvSpPr>
          <p:nvPr/>
        </p:nvSpPr>
        <p:spPr>
          <a:xfrm>
            <a:off x="913149" y="1792665"/>
            <a:ext cx="10833374" cy="503016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garantías</a:t>
            </a:r>
          </a:p>
          <a:p>
            <a:r>
              <a:rPr lang="es-PE" dirty="0"/>
              <a:t>adelantos</a:t>
            </a:r>
          </a:p>
          <a:p>
            <a:r>
              <a:rPr lang="es-PE" dirty="0">
                <a:solidFill>
                  <a:srgbClr val="FF0000"/>
                </a:solidFill>
              </a:rPr>
              <a:t>Adicionales y deductivos</a:t>
            </a:r>
          </a:p>
          <a:p>
            <a:r>
              <a:rPr lang="es-PE" dirty="0"/>
              <a:t>Modificaciones al contrato</a:t>
            </a:r>
          </a:p>
          <a:p>
            <a:r>
              <a:rPr lang="es-PE" dirty="0">
                <a:solidFill>
                  <a:srgbClr val="FF0000"/>
                </a:solidFill>
              </a:rPr>
              <a:t>Ampliaciones de plazo  y adicionales de obra</a:t>
            </a:r>
          </a:p>
          <a:p>
            <a:r>
              <a:rPr lang="es-PE" dirty="0">
                <a:solidFill>
                  <a:srgbClr val="FF0000"/>
                </a:solidFill>
              </a:rPr>
              <a:t>Subcontratos</a:t>
            </a:r>
          </a:p>
          <a:p>
            <a:r>
              <a:rPr lang="es-PE" dirty="0">
                <a:solidFill>
                  <a:srgbClr val="FF0000"/>
                </a:solidFill>
              </a:rPr>
              <a:t>Intervención económica </a:t>
            </a:r>
          </a:p>
          <a:p>
            <a:r>
              <a:rPr lang="es-PE" dirty="0">
                <a:solidFill>
                  <a:srgbClr val="FF0000"/>
                </a:solidFill>
              </a:rPr>
              <a:t>Resolución </a:t>
            </a:r>
          </a:p>
          <a:p>
            <a:r>
              <a:rPr lang="es-PE" dirty="0">
                <a:solidFill>
                  <a:srgbClr val="FF0000"/>
                </a:solidFill>
              </a:rPr>
              <a:t>Penalidades</a:t>
            </a:r>
          </a:p>
          <a:p>
            <a:r>
              <a:rPr lang="es-PE" dirty="0">
                <a:solidFill>
                  <a:srgbClr val="FF0000"/>
                </a:solidFill>
              </a:rPr>
              <a:t>Recepción y conformidad</a:t>
            </a:r>
          </a:p>
          <a:p>
            <a:r>
              <a:rPr lang="es-PE" dirty="0">
                <a:solidFill>
                  <a:srgbClr val="FF0000"/>
                </a:solidFill>
              </a:rPr>
              <a:t>Liquidación</a:t>
            </a:r>
          </a:p>
          <a:p>
            <a:r>
              <a:rPr lang="es-PE" dirty="0">
                <a:solidFill>
                  <a:srgbClr val="FF0000"/>
                </a:solidFill>
              </a:rPr>
              <a:t>Marcs: Arbitraje / conciliación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7157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1387</Words>
  <Application>Microsoft Office PowerPoint</Application>
  <PresentationFormat>Panorámica</PresentationFormat>
  <Paragraphs>196</Paragraphs>
  <Slides>31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Poppins</vt:lpstr>
      <vt:lpstr>Roboto Bk</vt:lpstr>
      <vt:lpstr>Times New Roman</vt:lpstr>
      <vt:lpstr>Wingdings</vt:lpstr>
      <vt:lpstr>Tema de Office</vt:lpstr>
      <vt:lpstr>Chart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ESPACIOS VULNERABLES </vt:lpstr>
      <vt:lpstr>Actos preparatorios</vt:lpstr>
      <vt:lpstr>Selección </vt:lpstr>
      <vt:lpstr>Ejecución contractual</vt:lpstr>
      <vt:lpstr>Presentación de PowerPoint</vt:lpstr>
      <vt:lpstr>El CONTRATO</vt:lpstr>
      <vt:lpstr>Presentación de PowerPoint</vt:lpstr>
      <vt:lpstr>Contenido del contrato – contenido mínimo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Nuevas características de los contratos</vt:lpstr>
      <vt:lpstr>Presentación de PowerPoint</vt:lpstr>
      <vt:lpstr>Presentación de PowerPoint</vt:lpstr>
      <vt:lpstr>Presentación de PowerPoint</vt:lpstr>
      <vt:lpstr>Problemática de obras públicas </vt:lpstr>
      <vt:lpstr>Presentación de PowerPoint</vt:lpstr>
      <vt:lpstr>Presentación de PowerPoint</vt:lpstr>
      <vt:lpstr>Presentación de PowerPoint</vt:lpstr>
      <vt:lpstr>Presentación de PowerPoint</vt:lpstr>
      <vt:lpstr>Algunos mecanismos</vt:lpstr>
      <vt:lpstr>Algunos mecanismos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</dc:title>
  <dc:creator>LISS</dc:creator>
  <cp:lastModifiedBy>Ramon Herrera Salazar</cp:lastModifiedBy>
  <cp:revision>19</cp:revision>
  <cp:lastPrinted>2022-11-24T01:09:47Z</cp:lastPrinted>
  <dcterms:modified xsi:type="dcterms:W3CDTF">2022-11-30T22:01:24Z</dcterms:modified>
</cp:coreProperties>
</file>