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462" r:id="rId2"/>
    <p:sldId id="466" r:id="rId3"/>
    <p:sldId id="259" r:id="rId4"/>
    <p:sldId id="463" r:id="rId5"/>
    <p:sldId id="499" r:id="rId6"/>
    <p:sldId id="490" r:id="rId7"/>
    <p:sldId id="491" r:id="rId8"/>
    <p:sldId id="495" r:id="rId9"/>
    <p:sldId id="496" r:id="rId10"/>
    <p:sldId id="492" r:id="rId11"/>
    <p:sldId id="509" r:id="rId12"/>
    <p:sldId id="510" r:id="rId13"/>
    <p:sldId id="511" r:id="rId14"/>
    <p:sldId id="493" r:id="rId15"/>
    <p:sldId id="494" r:id="rId16"/>
    <p:sldId id="467" r:id="rId17"/>
    <p:sldId id="468" r:id="rId18"/>
    <p:sldId id="497" r:id="rId19"/>
    <p:sldId id="498" r:id="rId20"/>
    <p:sldId id="500" r:id="rId21"/>
    <p:sldId id="471" r:id="rId22"/>
    <p:sldId id="476" r:id="rId23"/>
    <p:sldId id="501" r:id="rId24"/>
    <p:sldId id="502" r:id="rId25"/>
    <p:sldId id="512" r:id="rId26"/>
    <p:sldId id="513" r:id="rId27"/>
    <p:sldId id="514" r:id="rId28"/>
    <p:sldId id="503" r:id="rId29"/>
    <p:sldId id="506" r:id="rId30"/>
    <p:sldId id="504" r:id="rId31"/>
    <p:sldId id="477" r:id="rId32"/>
    <p:sldId id="507" r:id="rId33"/>
    <p:sldId id="515" r:id="rId34"/>
    <p:sldId id="520" r:id="rId35"/>
    <p:sldId id="516" r:id="rId36"/>
    <p:sldId id="517" r:id="rId37"/>
    <p:sldId id="521" r:id="rId38"/>
    <p:sldId id="518" r:id="rId39"/>
    <p:sldId id="519" r:id="rId40"/>
    <p:sldId id="281" r:id="rId41"/>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autoAdjust="0"/>
    <p:restoredTop sz="94660"/>
  </p:normalViewPr>
  <p:slideViewPr>
    <p:cSldViewPr snapToGrid="0">
      <p:cViewPr varScale="1">
        <p:scale>
          <a:sx n="79" d="100"/>
          <a:sy n="79" d="100"/>
        </p:scale>
        <p:origin x="96" y="8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3BC5A4-527B-4149-A6A2-CE0CC03611A3}" type="doc">
      <dgm:prSet loTypeId="urn:microsoft.com/office/officeart/2005/8/layout/default" loCatId="" qsTypeId="urn:microsoft.com/office/officeart/2005/8/quickstyle/simple5" qsCatId="simple" csTypeId="urn:microsoft.com/office/officeart/2005/8/colors/accent2_1" csCatId="accent2" phldr="1"/>
      <dgm:spPr/>
      <dgm:t>
        <a:bodyPr/>
        <a:lstStyle/>
        <a:p>
          <a:endParaRPr lang="es-ES"/>
        </a:p>
      </dgm:t>
    </dgm:pt>
    <dgm:pt modelId="{E381CA53-583E-164D-BF12-2E79441E7031}">
      <dgm:prSet phldrT="[Texto]"/>
      <dgm:spPr/>
      <dgm:t>
        <a:bodyPr/>
        <a:lstStyle/>
        <a:p>
          <a:r>
            <a:rPr lang="es-MX"/>
            <a:t>Única.</a:t>
          </a:r>
          <a:endParaRPr lang="es-ES" dirty="0"/>
        </a:p>
      </dgm:t>
    </dgm:pt>
    <dgm:pt modelId="{6CB655A3-534F-F945-B104-884ED27FFC4A}" type="parTrans" cxnId="{16DB49C8-51EA-7B49-94D0-FD759338EDAC}">
      <dgm:prSet/>
      <dgm:spPr/>
      <dgm:t>
        <a:bodyPr/>
        <a:lstStyle/>
        <a:p>
          <a:endParaRPr lang="es-ES"/>
        </a:p>
      </dgm:t>
    </dgm:pt>
    <dgm:pt modelId="{2161F600-B692-B142-AEBD-598570B169CF}" type="sibTrans" cxnId="{16DB49C8-51EA-7B49-94D0-FD759338EDAC}">
      <dgm:prSet/>
      <dgm:spPr/>
      <dgm:t>
        <a:bodyPr/>
        <a:lstStyle/>
        <a:p>
          <a:endParaRPr lang="es-ES"/>
        </a:p>
      </dgm:t>
    </dgm:pt>
    <dgm:pt modelId="{BFAD8BF4-817C-8F48-8798-65B6B1D32902}">
      <dgm:prSet/>
      <dgm:spPr/>
      <dgm:t>
        <a:bodyPr/>
        <a:lstStyle/>
        <a:p>
          <a:r>
            <a:rPr lang="es-MX"/>
            <a:t>Revisable.</a:t>
          </a:r>
          <a:endParaRPr lang="es-MX" dirty="0"/>
        </a:p>
      </dgm:t>
    </dgm:pt>
    <dgm:pt modelId="{264FB74D-311F-EF45-B86C-2167F554ABA5}" type="parTrans" cxnId="{33A92F4D-CB70-8D40-ACF7-CB14F8A87C49}">
      <dgm:prSet/>
      <dgm:spPr/>
      <dgm:t>
        <a:bodyPr/>
        <a:lstStyle/>
        <a:p>
          <a:endParaRPr lang="es-ES"/>
        </a:p>
      </dgm:t>
    </dgm:pt>
    <dgm:pt modelId="{7152AFBE-D784-514C-AF1F-1F81363441F3}" type="sibTrans" cxnId="{33A92F4D-CB70-8D40-ACF7-CB14F8A87C49}">
      <dgm:prSet/>
      <dgm:spPr/>
      <dgm:t>
        <a:bodyPr/>
        <a:lstStyle/>
        <a:p>
          <a:endParaRPr lang="es-ES"/>
        </a:p>
      </dgm:t>
    </dgm:pt>
    <dgm:pt modelId="{D8A1A272-FF1B-E242-83B5-DD59A0A4DE2E}">
      <dgm:prSet/>
      <dgm:spPr/>
      <dgm:t>
        <a:bodyPr/>
        <a:lstStyle/>
        <a:p>
          <a:r>
            <a:rPr lang="es-MX"/>
            <a:t>Simple.</a:t>
          </a:r>
          <a:endParaRPr lang="es-MX" dirty="0"/>
        </a:p>
      </dgm:t>
    </dgm:pt>
    <dgm:pt modelId="{495F4E21-B5C1-8F47-9F35-1A92F231CD57}" type="parTrans" cxnId="{1B7E4BED-5863-624C-84EB-39603AC42D2D}">
      <dgm:prSet/>
      <dgm:spPr/>
      <dgm:t>
        <a:bodyPr/>
        <a:lstStyle/>
        <a:p>
          <a:endParaRPr lang="es-ES"/>
        </a:p>
      </dgm:t>
    </dgm:pt>
    <dgm:pt modelId="{AED2B66A-EFBF-6C48-9438-9791A94D5CFB}" type="sibTrans" cxnId="{1B7E4BED-5863-624C-84EB-39603AC42D2D}">
      <dgm:prSet/>
      <dgm:spPr/>
      <dgm:t>
        <a:bodyPr/>
        <a:lstStyle/>
        <a:p>
          <a:endParaRPr lang="es-ES"/>
        </a:p>
      </dgm:t>
    </dgm:pt>
    <dgm:pt modelId="{7374C61B-0A0A-EC43-9D2B-7CF9E9537B9A}">
      <dgm:prSet/>
      <dgm:spPr/>
      <dgm:t>
        <a:bodyPr/>
        <a:lstStyle/>
        <a:p>
          <a:r>
            <a:rPr lang="es-MX"/>
            <a:t>Verosímil.</a:t>
          </a:r>
          <a:endParaRPr lang="es-MX" dirty="0"/>
        </a:p>
      </dgm:t>
    </dgm:pt>
    <dgm:pt modelId="{A725464D-4812-B340-8891-EE64C2DFDBB9}" type="parTrans" cxnId="{39BAC740-72C0-2D49-A063-6C2F1D1BE816}">
      <dgm:prSet/>
      <dgm:spPr/>
      <dgm:t>
        <a:bodyPr/>
        <a:lstStyle/>
        <a:p>
          <a:endParaRPr lang="es-ES"/>
        </a:p>
      </dgm:t>
    </dgm:pt>
    <dgm:pt modelId="{7722FDC0-FA4C-0D4F-A51F-0524BF14935E}" type="sibTrans" cxnId="{39BAC740-72C0-2D49-A063-6C2F1D1BE816}">
      <dgm:prSet/>
      <dgm:spPr/>
      <dgm:t>
        <a:bodyPr/>
        <a:lstStyle/>
        <a:p>
          <a:endParaRPr lang="es-ES"/>
        </a:p>
      </dgm:t>
    </dgm:pt>
    <dgm:pt modelId="{1CEF9114-CC28-F24E-BC37-47E25A93C472}">
      <dgm:prSet/>
      <dgm:spPr/>
      <dgm:t>
        <a:bodyPr/>
        <a:lstStyle/>
        <a:p>
          <a:r>
            <a:rPr lang="es-MX"/>
            <a:t>Autosuficiente.</a:t>
          </a:r>
          <a:endParaRPr lang="es-MX" dirty="0"/>
        </a:p>
      </dgm:t>
    </dgm:pt>
    <dgm:pt modelId="{7FD217D0-CDFB-5147-8832-D7E270938EF9}" type="parTrans" cxnId="{EA707EC7-03A9-B242-AF9F-11ABC20D6366}">
      <dgm:prSet/>
      <dgm:spPr/>
      <dgm:t>
        <a:bodyPr/>
        <a:lstStyle/>
        <a:p>
          <a:endParaRPr lang="es-ES"/>
        </a:p>
      </dgm:t>
    </dgm:pt>
    <dgm:pt modelId="{FDFDC6CE-B536-114D-8629-93390F1230DE}" type="sibTrans" cxnId="{EA707EC7-03A9-B242-AF9F-11ABC20D6366}">
      <dgm:prSet/>
      <dgm:spPr/>
      <dgm:t>
        <a:bodyPr/>
        <a:lstStyle/>
        <a:p>
          <a:endParaRPr lang="es-ES"/>
        </a:p>
      </dgm:t>
    </dgm:pt>
    <dgm:pt modelId="{CC7CC954-F954-B84D-B4E4-37D00C73F953}">
      <dgm:prSet/>
      <dgm:spPr/>
      <dgm:t>
        <a:bodyPr/>
        <a:lstStyle/>
        <a:p>
          <a:r>
            <a:rPr lang="es-MX"/>
            <a:t>Sustentada jurídicamente.</a:t>
          </a:r>
          <a:endParaRPr lang="es-MX" dirty="0"/>
        </a:p>
      </dgm:t>
    </dgm:pt>
    <dgm:pt modelId="{16FD9ACD-ED77-824E-8C87-3D19E17CABF9}" type="parTrans" cxnId="{C8F2D5C4-EBA7-664B-844E-8242F553E190}">
      <dgm:prSet/>
      <dgm:spPr/>
      <dgm:t>
        <a:bodyPr/>
        <a:lstStyle/>
        <a:p>
          <a:endParaRPr lang="es-ES"/>
        </a:p>
      </dgm:t>
    </dgm:pt>
    <dgm:pt modelId="{2BDA85EC-1BBF-ED49-B9E1-84CB1A8FD00B}" type="sibTrans" cxnId="{C8F2D5C4-EBA7-664B-844E-8242F553E190}">
      <dgm:prSet/>
      <dgm:spPr/>
      <dgm:t>
        <a:bodyPr/>
        <a:lstStyle/>
        <a:p>
          <a:endParaRPr lang="es-ES"/>
        </a:p>
      </dgm:t>
    </dgm:pt>
    <dgm:pt modelId="{A65403D3-CF16-A243-88F6-FADB931C2502}">
      <dgm:prSet/>
      <dgm:spPr/>
      <dgm:t>
        <a:bodyPr/>
        <a:lstStyle/>
        <a:p>
          <a:r>
            <a:rPr lang="es-MX"/>
            <a:t>Sustentada en evidencia.</a:t>
          </a:r>
          <a:endParaRPr lang="es-MX" dirty="0"/>
        </a:p>
      </dgm:t>
    </dgm:pt>
    <dgm:pt modelId="{83DF45CC-FEC0-154E-803D-8CAEBEA4754E}" type="parTrans" cxnId="{4ADE83F7-DA5F-064B-B919-6BB3B2460AB1}">
      <dgm:prSet/>
      <dgm:spPr/>
      <dgm:t>
        <a:bodyPr/>
        <a:lstStyle/>
        <a:p>
          <a:endParaRPr lang="es-ES"/>
        </a:p>
      </dgm:t>
    </dgm:pt>
    <dgm:pt modelId="{948A13C3-74A3-B547-8618-AE572942A6D9}" type="sibTrans" cxnId="{4ADE83F7-DA5F-064B-B919-6BB3B2460AB1}">
      <dgm:prSet/>
      <dgm:spPr/>
      <dgm:t>
        <a:bodyPr/>
        <a:lstStyle/>
        <a:p>
          <a:endParaRPr lang="es-ES"/>
        </a:p>
      </dgm:t>
    </dgm:pt>
    <dgm:pt modelId="{47014C19-AA1C-3A4D-9BE2-04488B0B049E}" type="pres">
      <dgm:prSet presAssocID="{B83BC5A4-527B-4149-A6A2-CE0CC03611A3}" presName="diagram" presStyleCnt="0">
        <dgm:presLayoutVars>
          <dgm:dir/>
          <dgm:resizeHandles val="exact"/>
        </dgm:presLayoutVars>
      </dgm:prSet>
      <dgm:spPr/>
    </dgm:pt>
    <dgm:pt modelId="{56C52B49-4014-574B-8347-F29024926943}" type="pres">
      <dgm:prSet presAssocID="{E381CA53-583E-164D-BF12-2E79441E7031}" presName="node" presStyleLbl="node1" presStyleIdx="0" presStyleCnt="7">
        <dgm:presLayoutVars>
          <dgm:bulletEnabled val="1"/>
        </dgm:presLayoutVars>
      </dgm:prSet>
      <dgm:spPr/>
    </dgm:pt>
    <dgm:pt modelId="{11117CF1-0B7C-1C4D-AD15-44AF4A9FB137}" type="pres">
      <dgm:prSet presAssocID="{2161F600-B692-B142-AEBD-598570B169CF}" presName="sibTrans" presStyleCnt="0"/>
      <dgm:spPr/>
    </dgm:pt>
    <dgm:pt modelId="{BF053DE2-4C2D-0C48-9C87-1685A296B087}" type="pres">
      <dgm:prSet presAssocID="{BFAD8BF4-817C-8F48-8798-65B6B1D32902}" presName="node" presStyleLbl="node1" presStyleIdx="1" presStyleCnt="7">
        <dgm:presLayoutVars>
          <dgm:bulletEnabled val="1"/>
        </dgm:presLayoutVars>
      </dgm:prSet>
      <dgm:spPr/>
    </dgm:pt>
    <dgm:pt modelId="{6C1BE6C3-A217-4F41-A2F0-6C349613BBCE}" type="pres">
      <dgm:prSet presAssocID="{7152AFBE-D784-514C-AF1F-1F81363441F3}" presName="sibTrans" presStyleCnt="0"/>
      <dgm:spPr/>
    </dgm:pt>
    <dgm:pt modelId="{A6ABE7DD-CA79-FA46-B6AA-E73312C3D806}" type="pres">
      <dgm:prSet presAssocID="{D8A1A272-FF1B-E242-83B5-DD59A0A4DE2E}" presName="node" presStyleLbl="node1" presStyleIdx="2" presStyleCnt="7">
        <dgm:presLayoutVars>
          <dgm:bulletEnabled val="1"/>
        </dgm:presLayoutVars>
      </dgm:prSet>
      <dgm:spPr/>
    </dgm:pt>
    <dgm:pt modelId="{C8D1FF3D-A01A-4540-B150-59DA274ED194}" type="pres">
      <dgm:prSet presAssocID="{AED2B66A-EFBF-6C48-9438-9791A94D5CFB}" presName="sibTrans" presStyleCnt="0"/>
      <dgm:spPr/>
    </dgm:pt>
    <dgm:pt modelId="{C9E8DD3C-7D46-8E4C-ABE8-3766713A6AF3}" type="pres">
      <dgm:prSet presAssocID="{7374C61B-0A0A-EC43-9D2B-7CF9E9537B9A}" presName="node" presStyleLbl="node1" presStyleIdx="3" presStyleCnt="7">
        <dgm:presLayoutVars>
          <dgm:bulletEnabled val="1"/>
        </dgm:presLayoutVars>
      </dgm:prSet>
      <dgm:spPr/>
    </dgm:pt>
    <dgm:pt modelId="{DE241E10-6D0D-8C44-8208-7E73FFDC2A8B}" type="pres">
      <dgm:prSet presAssocID="{7722FDC0-FA4C-0D4F-A51F-0524BF14935E}" presName="sibTrans" presStyleCnt="0"/>
      <dgm:spPr/>
    </dgm:pt>
    <dgm:pt modelId="{7A1F33AA-0446-3845-BF30-2832C4E805A3}" type="pres">
      <dgm:prSet presAssocID="{1CEF9114-CC28-F24E-BC37-47E25A93C472}" presName="node" presStyleLbl="node1" presStyleIdx="4" presStyleCnt="7">
        <dgm:presLayoutVars>
          <dgm:bulletEnabled val="1"/>
        </dgm:presLayoutVars>
      </dgm:prSet>
      <dgm:spPr/>
    </dgm:pt>
    <dgm:pt modelId="{9F1BF832-CC3B-A641-A6DF-D929AEB8BF3F}" type="pres">
      <dgm:prSet presAssocID="{FDFDC6CE-B536-114D-8629-93390F1230DE}" presName="sibTrans" presStyleCnt="0"/>
      <dgm:spPr/>
    </dgm:pt>
    <dgm:pt modelId="{F9EE5CD9-AC7B-A746-953B-F682D0A39F78}" type="pres">
      <dgm:prSet presAssocID="{CC7CC954-F954-B84D-B4E4-37D00C73F953}" presName="node" presStyleLbl="node1" presStyleIdx="5" presStyleCnt="7">
        <dgm:presLayoutVars>
          <dgm:bulletEnabled val="1"/>
        </dgm:presLayoutVars>
      </dgm:prSet>
      <dgm:spPr/>
    </dgm:pt>
    <dgm:pt modelId="{FB9FB0A1-E46B-A54A-879D-8F889BB4C68A}" type="pres">
      <dgm:prSet presAssocID="{2BDA85EC-1BBF-ED49-B9E1-84CB1A8FD00B}" presName="sibTrans" presStyleCnt="0"/>
      <dgm:spPr/>
    </dgm:pt>
    <dgm:pt modelId="{A0DA9FA6-2C2F-C04D-BE45-219E3DAF4453}" type="pres">
      <dgm:prSet presAssocID="{A65403D3-CF16-A243-88F6-FADB931C2502}" presName="node" presStyleLbl="node1" presStyleIdx="6" presStyleCnt="7">
        <dgm:presLayoutVars>
          <dgm:bulletEnabled val="1"/>
        </dgm:presLayoutVars>
      </dgm:prSet>
      <dgm:spPr/>
    </dgm:pt>
  </dgm:ptLst>
  <dgm:cxnLst>
    <dgm:cxn modelId="{40B70405-24EB-8541-A8ED-050E2AB17FBE}" type="presOf" srcId="{B83BC5A4-527B-4149-A6A2-CE0CC03611A3}" destId="{47014C19-AA1C-3A4D-9BE2-04488B0B049E}" srcOrd="0" destOrd="0" presId="urn:microsoft.com/office/officeart/2005/8/layout/default"/>
    <dgm:cxn modelId="{C4997432-DDAD-1746-B1B9-8C256B167715}" type="presOf" srcId="{CC7CC954-F954-B84D-B4E4-37D00C73F953}" destId="{F9EE5CD9-AC7B-A746-953B-F682D0A39F78}" srcOrd="0" destOrd="0" presId="urn:microsoft.com/office/officeart/2005/8/layout/default"/>
    <dgm:cxn modelId="{39BAC740-72C0-2D49-A063-6C2F1D1BE816}" srcId="{B83BC5A4-527B-4149-A6A2-CE0CC03611A3}" destId="{7374C61B-0A0A-EC43-9D2B-7CF9E9537B9A}" srcOrd="3" destOrd="0" parTransId="{A725464D-4812-B340-8891-EE64C2DFDBB9}" sibTransId="{7722FDC0-FA4C-0D4F-A51F-0524BF14935E}"/>
    <dgm:cxn modelId="{7B70DA4A-A513-2E41-8960-08E4C9581F86}" type="presOf" srcId="{1CEF9114-CC28-F24E-BC37-47E25A93C472}" destId="{7A1F33AA-0446-3845-BF30-2832C4E805A3}" srcOrd="0" destOrd="0" presId="urn:microsoft.com/office/officeart/2005/8/layout/default"/>
    <dgm:cxn modelId="{33A92F4D-CB70-8D40-ACF7-CB14F8A87C49}" srcId="{B83BC5A4-527B-4149-A6A2-CE0CC03611A3}" destId="{BFAD8BF4-817C-8F48-8798-65B6B1D32902}" srcOrd="1" destOrd="0" parTransId="{264FB74D-311F-EF45-B86C-2167F554ABA5}" sibTransId="{7152AFBE-D784-514C-AF1F-1F81363441F3}"/>
    <dgm:cxn modelId="{FA57F27E-4A67-7448-8635-7822EB3BF367}" type="presOf" srcId="{7374C61B-0A0A-EC43-9D2B-7CF9E9537B9A}" destId="{C9E8DD3C-7D46-8E4C-ABE8-3766713A6AF3}" srcOrd="0" destOrd="0" presId="urn:microsoft.com/office/officeart/2005/8/layout/default"/>
    <dgm:cxn modelId="{4F7A3C9D-27CC-FE41-A10B-B4ED6683F056}" type="presOf" srcId="{E381CA53-583E-164D-BF12-2E79441E7031}" destId="{56C52B49-4014-574B-8347-F29024926943}" srcOrd="0" destOrd="0" presId="urn:microsoft.com/office/officeart/2005/8/layout/default"/>
    <dgm:cxn modelId="{98D269B8-A9F7-9E45-8332-575FE8DB441E}" type="presOf" srcId="{A65403D3-CF16-A243-88F6-FADB931C2502}" destId="{A0DA9FA6-2C2F-C04D-BE45-219E3DAF4453}" srcOrd="0" destOrd="0" presId="urn:microsoft.com/office/officeart/2005/8/layout/default"/>
    <dgm:cxn modelId="{C8F2D5C4-EBA7-664B-844E-8242F553E190}" srcId="{B83BC5A4-527B-4149-A6A2-CE0CC03611A3}" destId="{CC7CC954-F954-B84D-B4E4-37D00C73F953}" srcOrd="5" destOrd="0" parTransId="{16FD9ACD-ED77-824E-8C87-3D19E17CABF9}" sibTransId="{2BDA85EC-1BBF-ED49-B9E1-84CB1A8FD00B}"/>
    <dgm:cxn modelId="{EA707EC7-03A9-B242-AF9F-11ABC20D6366}" srcId="{B83BC5A4-527B-4149-A6A2-CE0CC03611A3}" destId="{1CEF9114-CC28-F24E-BC37-47E25A93C472}" srcOrd="4" destOrd="0" parTransId="{7FD217D0-CDFB-5147-8832-D7E270938EF9}" sibTransId="{FDFDC6CE-B536-114D-8629-93390F1230DE}"/>
    <dgm:cxn modelId="{16DB49C8-51EA-7B49-94D0-FD759338EDAC}" srcId="{B83BC5A4-527B-4149-A6A2-CE0CC03611A3}" destId="{E381CA53-583E-164D-BF12-2E79441E7031}" srcOrd="0" destOrd="0" parTransId="{6CB655A3-534F-F945-B104-884ED27FFC4A}" sibTransId="{2161F600-B692-B142-AEBD-598570B169CF}"/>
    <dgm:cxn modelId="{1B7E4BED-5863-624C-84EB-39603AC42D2D}" srcId="{B83BC5A4-527B-4149-A6A2-CE0CC03611A3}" destId="{D8A1A272-FF1B-E242-83B5-DD59A0A4DE2E}" srcOrd="2" destOrd="0" parTransId="{495F4E21-B5C1-8F47-9F35-1A92F231CD57}" sibTransId="{AED2B66A-EFBF-6C48-9438-9791A94D5CFB}"/>
    <dgm:cxn modelId="{C028D0F0-2E66-DC47-A709-D7843A4C42E5}" type="presOf" srcId="{D8A1A272-FF1B-E242-83B5-DD59A0A4DE2E}" destId="{A6ABE7DD-CA79-FA46-B6AA-E73312C3D806}" srcOrd="0" destOrd="0" presId="urn:microsoft.com/office/officeart/2005/8/layout/default"/>
    <dgm:cxn modelId="{7386AFF6-8A83-C24A-9837-7248BB7BF84C}" type="presOf" srcId="{BFAD8BF4-817C-8F48-8798-65B6B1D32902}" destId="{BF053DE2-4C2D-0C48-9C87-1685A296B087}" srcOrd="0" destOrd="0" presId="urn:microsoft.com/office/officeart/2005/8/layout/default"/>
    <dgm:cxn modelId="{4ADE83F7-DA5F-064B-B919-6BB3B2460AB1}" srcId="{B83BC5A4-527B-4149-A6A2-CE0CC03611A3}" destId="{A65403D3-CF16-A243-88F6-FADB931C2502}" srcOrd="6" destOrd="0" parTransId="{83DF45CC-FEC0-154E-803D-8CAEBEA4754E}" sibTransId="{948A13C3-74A3-B547-8618-AE572942A6D9}"/>
    <dgm:cxn modelId="{C9EEE017-2337-BC4C-AE46-45299A325CC2}" type="presParOf" srcId="{47014C19-AA1C-3A4D-9BE2-04488B0B049E}" destId="{56C52B49-4014-574B-8347-F29024926943}" srcOrd="0" destOrd="0" presId="urn:microsoft.com/office/officeart/2005/8/layout/default"/>
    <dgm:cxn modelId="{A6C39513-C3BA-4A49-B4F1-9B28FB3C46F8}" type="presParOf" srcId="{47014C19-AA1C-3A4D-9BE2-04488B0B049E}" destId="{11117CF1-0B7C-1C4D-AD15-44AF4A9FB137}" srcOrd="1" destOrd="0" presId="urn:microsoft.com/office/officeart/2005/8/layout/default"/>
    <dgm:cxn modelId="{2E642BC2-8E57-C242-A948-A607AF7F731B}" type="presParOf" srcId="{47014C19-AA1C-3A4D-9BE2-04488B0B049E}" destId="{BF053DE2-4C2D-0C48-9C87-1685A296B087}" srcOrd="2" destOrd="0" presId="urn:microsoft.com/office/officeart/2005/8/layout/default"/>
    <dgm:cxn modelId="{F7C2D4DD-5E8C-2949-86D9-2104FDE5130E}" type="presParOf" srcId="{47014C19-AA1C-3A4D-9BE2-04488B0B049E}" destId="{6C1BE6C3-A217-4F41-A2F0-6C349613BBCE}" srcOrd="3" destOrd="0" presId="urn:microsoft.com/office/officeart/2005/8/layout/default"/>
    <dgm:cxn modelId="{69A6FCCA-FCEB-3147-8DC1-6DB4887D8D90}" type="presParOf" srcId="{47014C19-AA1C-3A4D-9BE2-04488B0B049E}" destId="{A6ABE7DD-CA79-FA46-B6AA-E73312C3D806}" srcOrd="4" destOrd="0" presId="urn:microsoft.com/office/officeart/2005/8/layout/default"/>
    <dgm:cxn modelId="{6D0B42AF-AEEE-6D47-83DA-9658072E97C1}" type="presParOf" srcId="{47014C19-AA1C-3A4D-9BE2-04488B0B049E}" destId="{C8D1FF3D-A01A-4540-B150-59DA274ED194}" srcOrd="5" destOrd="0" presId="urn:microsoft.com/office/officeart/2005/8/layout/default"/>
    <dgm:cxn modelId="{5A5C7D58-95FE-3B48-8EC6-0509B787F44F}" type="presParOf" srcId="{47014C19-AA1C-3A4D-9BE2-04488B0B049E}" destId="{C9E8DD3C-7D46-8E4C-ABE8-3766713A6AF3}" srcOrd="6" destOrd="0" presId="urn:microsoft.com/office/officeart/2005/8/layout/default"/>
    <dgm:cxn modelId="{986BEF15-C8F5-5746-BEF7-F6B5E2857383}" type="presParOf" srcId="{47014C19-AA1C-3A4D-9BE2-04488B0B049E}" destId="{DE241E10-6D0D-8C44-8208-7E73FFDC2A8B}" srcOrd="7" destOrd="0" presId="urn:microsoft.com/office/officeart/2005/8/layout/default"/>
    <dgm:cxn modelId="{955396FE-7260-D14B-97CD-CA7F711BC1D7}" type="presParOf" srcId="{47014C19-AA1C-3A4D-9BE2-04488B0B049E}" destId="{7A1F33AA-0446-3845-BF30-2832C4E805A3}" srcOrd="8" destOrd="0" presId="urn:microsoft.com/office/officeart/2005/8/layout/default"/>
    <dgm:cxn modelId="{D718117A-E454-C24D-AB0A-B40DB69E8F7A}" type="presParOf" srcId="{47014C19-AA1C-3A4D-9BE2-04488B0B049E}" destId="{9F1BF832-CC3B-A641-A6DF-D929AEB8BF3F}" srcOrd="9" destOrd="0" presId="urn:microsoft.com/office/officeart/2005/8/layout/default"/>
    <dgm:cxn modelId="{D23F033D-2C1F-D74F-A59E-DD79AC0FEB76}" type="presParOf" srcId="{47014C19-AA1C-3A4D-9BE2-04488B0B049E}" destId="{F9EE5CD9-AC7B-A746-953B-F682D0A39F78}" srcOrd="10" destOrd="0" presId="urn:microsoft.com/office/officeart/2005/8/layout/default"/>
    <dgm:cxn modelId="{27DFE933-C9E5-C241-9A42-33D9EC62C2F0}" type="presParOf" srcId="{47014C19-AA1C-3A4D-9BE2-04488B0B049E}" destId="{FB9FB0A1-E46B-A54A-879D-8F889BB4C68A}" srcOrd="11" destOrd="0" presId="urn:microsoft.com/office/officeart/2005/8/layout/default"/>
    <dgm:cxn modelId="{F7F653FC-35D8-F94D-A5BF-609A30A915DA}" type="presParOf" srcId="{47014C19-AA1C-3A4D-9BE2-04488B0B049E}" destId="{A0DA9FA6-2C2F-C04D-BE45-219E3DAF4453}" srcOrd="1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553EA6-831B-A843-A812-887D5C053004}" type="doc">
      <dgm:prSet loTypeId="urn:microsoft.com/office/officeart/2005/8/layout/process1" loCatId="" qsTypeId="urn:microsoft.com/office/officeart/2005/8/quickstyle/simple5" qsCatId="simple" csTypeId="urn:microsoft.com/office/officeart/2005/8/colors/accent5_1" csCatId="accent5" phldr="1"/>
      <dgm:spPr/>
      <dgm:t>
        <a:bodyPr/>
        <a:lstStyle/>
        <a:p>
          <a:endParaRPr lang="es-MX"/>
        </a:p>
      </dgm:t>
    </dgm:pt>
    <dgm:pt modelId="{340CCDC0-71CE-2242-B573-6385440BE36A}">
      <dgm:prSet phldrT="[Texto]"/>
      <dgm:spPr/>
      <dgm:t>
        <a:bodyPr/>
        <a:lstStyle/>
        <a:p>
          <a:r>
            <a:rPr lang="es-MX" dirty="0"/>
            <a:t>Elaborar el relato de hechos</a:t>
          </a:r>
        </a:p>
      </dgm:t>
    </dgm:pt>
    <dgm:pt modelId="{9E011273-3DFB-DC45-A0CF-AD87490B80FF}" type="parTrans" cxnId="{905BC0E3-BBEC-654F-81B7-C8F4A70B833D}">
      <dgm:prSet/>
      <dgm:spPr/>
      <dgm:t>
        <a:bodyPr/>
        <a:lstStyle/>
        <a:p>
          <a:endParaRPr lang="es-MX"/>
        </a:p>
      </dgm:t>
    </dgm:pt>
    <dgm:pt modelId="{20DBB623-B963-214D-A9BF-6C56027EC9E1}" type="sibTrans" cxnId="{905BC0E3-BBEC-654F-81B7-C8F4A70B833D}">
      <dgm:prSet/>
      <dgm:spPr/>
      <dgm:t>
        <a:bodyPr/>
        <a:lstStyle/>
        <a:p>
          <a:endParaRPr lang="es-MX"/>
        </a:p>
      </dgm:t>
    </dgm:pt>
    <dgm:pt modelId="{4519A877-8DA2-DB4B-B7C3-D9E5AC45A393}">
      <dgm:prSet phldrT="[Texto]"/>
      <dgm:spPr/>
      <dgm:t>
        <a:bodyPr/>
        <a:lstStyle/>
        <a:p>
          <a:r>
            <a:rPr lang="es-MX" dirty="0"/>
            <a:t>Elaborar la teoría jurídica a sostener o cuestionar</a:t>
          </a:r>
        </a:p>
      </dgm:t>
    </dgm:pt>
    <dgm:pt modelId="{02897CAB-1AE2-5D4C-98A2-8BD2F9D10062}" type="parTrans" cxnId="{6E16B995-FF5C-174D-BD68-F6CAD7E1D0D5}">
      <dgm:prSet/>
      <dgm:spPr/>
      <dgm:t>
        <a:bodyPr/>
        <a:lstStyle/>
        <a:p>
          <a:endParaRPr lang="es-MX"/>
        </a:p>
      </dgm:t>
    </dgm:pt>
    <dgm:pt modelId="{D005BEC5-7045-074B-B787-EDA2A06ABBF3}" type="sibTrans" cxnId="{6E16B995-FF5C-174D-BD68-F6CAD7E1D0D5}">
      <dgm:prSet/>
      <dgm:spPr/>
      <dgm:t>
        <a:bodyPr/>
        <a:lstStyle/>
        <a:p>
          <a:endParaRPr lang="es-MX"/>
        </a:p>
      </dgm:t>
    </dgm:pt>
    <dgm:pt modelId="{E01B91D5-DE76-A948-9007-53E2025717B5}">
      <dgm:prSet phldrT="[Texto]"/>
      <dgm:spPr/>
      <dgm:t>
        <a:bodyPr/>
        <a:lstStyle/>
        <a:p>
          <a:r>
            <a:rPr lang="es-MX" dirty="0"/>
            <a:t>Identificar proposiciones fácticas a ser acreditadas</a:t>
          </a:r>
        </a:p>
      </dgm:t>
    </dgm:pt>
    <dgm:pt modelId="{81B99AF7-05F6-854A-A396-8AE9F7D55102}" type="parTrans" cxnId="{5C570845-28AA-CB43-81C5-2613802C5381}">
      <dgm:prSet/>
      <dgm:spPr/>
      <dgm:t>
        <a:bodyPr/>
        <a:lstStyle/>
        <a:p>
          <a:endParaRPr lang="es-MX"/>
        </a:p>
      </dgm:t>
    </dgm:pt>
    <dgm:pt modelId="{0738AB22-3BE0-BE41-92CA-CFE7807D4D7D}" type="sibTrans" cxnId="{5C570845-28AA-CB43-81C5-2613802C5381}">
      <dgm:prSet/>
      <dgm:spPr/>
      <dgm:t>
        <a:bodyPr/>
        <a:lstStyle/>
        <a:p>
          <a:endParaRPr lang="es-MX"/>
        </a:p>
      </dgm:t>
    </dgm:pt>
    <dgm:pt modelId="{A499A4F8-5CD5-6D47-8774-5B82A27F1964}">
      <dgm:prSet phldrT="[Texto]"/>
      <dgm:spPr/>
      <dgm:t>
        <a:bodyPr/>
        <a:lstStyle/>
        <a:p>
          <a:r>
            <a:rPr lang="es-MX" dirty="0"/>
            <a:t>Buscar la evidencia necesaria</a:t>
          </a:r>
        </a:p>
      </dgm:t>
    </dgm:pt>
    <dgm:pt modelId="{B43A392B-25B5-E146-A327-11736522AB2B}" type="parTrans" cxnId="{BE28FA01-B466-9744-9FEC-3A66610E027C}">
      <dgm:prSet/>
      <dgm:spPr/>
      <dgm:t>
        <a:bodyPr/>
        <a:lstStyle/>
        <a:p>
          <a:endParaRPr lang="es-MX"/>
        </a:p>
      </dgm:t>
    </dgm:pt>
    <dgm:pt modelId="{CDD87C2B-E81F-574D-8A44-254D7EB1C305}" type="sibTrans" cxnId="{BE28FA01-B466-9744-9FEC-3A66610E027C}">
      <dgm:prSet/>
      <dgm:spPr/>
      <dgm:t>
        <a:bodyPr/>
        <a:lstStyle/>
        <a:p>
          <a:endParaRPr lang="es-MX"/>
        </a:p>
      </dgm:t>
    </dgm:pt>
    <dgm:pt modelId="{22CBBB73-350A-C249-868D-57AFD2E4C110}">
      <dgm:prSet phldrT="[Texto]"/>
      <dgm:spPr/>
      <dgm:t>
        <a:bodyPr/>
        <a:lstStyle/>
        <a:p>
          <a:r>
            <a:rPr lang="es-MX" dirty="0"/>
            <a:t>Identificar las debilidades de la teoría del caso</a:t>
          </a:r>
        </a:p>
      </dgm:t>
    </dgm:pt>
    <dgm:pt modelId="{E57A1856-9B6A-0749-A37D-C90C53FBC267}" type="parTrans" cxnId="{5C254AEE-BDA7-1F48-AEDC-75E64AE927D0}">
      <dgm:prSet/>
      <dgm:spPr/>
      <dgm:t>
        <a:bodyPr/>
        <a:lstStyle/>
        <a:p>
          <a:endParaRPr lang="es-MX"/>
        </a:p>
      </dgm:t>
    </dgm:pt>
    <dgm:pt modelId="{5155B992-8A70-EC46-BFF0-35B14C964AED}" type="sibTrans" cxnId="{5C254AEE-BDA7-1F48-AEDC-75E64AE927D0}">
      <dgm:prSet/>
      <dgm:spPr/>
      <dgm:t>
        <a:bodyPr/>
        <a:lstStyle/>
        <a:p>
          <a:endParaRPr lang="es-MX"/>
        </a:p>
      </dgm:t>
    </dgm:pt>
    <dgm:pt modelId="{8569D06F-7B2F-464A-AC78-4DF6B4365618}" type="pres">
      <dgm:prSet presAssocID="{CF553EA6-831B-A843-A812-887D5C053004}" presName="Name0" presStyleCnt="0">
        <dgm:presLayoutVars>
          <dgm:dir/>
          <dgm:resizeHandles val="exact"/>
        </dgm:presLayoutVars>
      </dgm:prSet>
      <dgm:spPr/>
    </dgm:pt>
    <dgm:pt modelId="{FED13C18-C109-9F4D-BC7F-CE3F6401DD40}" type="pres">
      <dgm:prSet presAssocID="{340CCDC0-71CE-2242-B573-6385440BE36A}" presName="node" presStyleLbl="node1" presStyleIdx="0" presStyleCnt="5">
        <dgm:presLayoutVars>
          <dgm:bulletEnabled val="1"/>
        </dgm:presLayoutVars>
      </dgm:prSet>
      <dgm:spPr/>
    </dgm:pt>
    <dgm:pt modelId="{428EFDDE-AE85-D94F-A2C7-289AE670017D}" type="pres">
      <dgm:prSet presAssocID="{20DBB623-B963-214D-A9BF-6C56027EC9E1}" presName="sibTrans" presStyleLbl="sibTrans2D1" presStyleIdx="0" presStyleCnt="4"/>
      <dgm:spPr/>
    </dgm:pt>
    <dgm:pt modelId="{96399477-8067-AC4E-AA20-4AF84B83460A}" type="pres">
      <dgm:prSet presAssocID="{20DBB623-B963-214D-A9BF-6C56027EC9E1}" presName="connectorText" presStyleLbl="sibTrans2D1" presStyleIdx="0" presStyleCnt="4"/>
      <dgm:spPr/>
    </dgm:pt>
    <dgm:pt modelId="{478B03F3-864C-2E4A-9C2F-B39B61F3586E}" type="pres">
      <dgm:prSet presAssocID="{4519A877-8DA2-DB4B-B7C3-D9E5AC45A393}" presName="node" presStyleLbl="node1" presStyleIdx="1" presStyleCnt="5">
        <dgm:presLayoutVars>
          <dgm:bulletEnabled val="1"/>
        </dgm:presLayoutVars>
      </dgm:prSet>
      <dgm:spPr/>
    </dgm:pt>
    <dgm:pt modelId="{106B1B1D-ACED-6145-92CA-7E0CD090ED3B}" type="pres">
      <dgm:prSet presAssocID="{D005BEC5-7045-074B-B787-EDA2A06ABBF3}" presName="sibTrans" presStyleLbl="sibTrans2D1" presStyleIdx="1" presStyleCnt="4"/>
      <dgm:spPr/>
    </dgm:pt>
    <dgm:pt modelId="{4E686A4A-426B-E041-A4BE-E6071C099B12}" type="pres">
      <dgm:prSet presAssocID="{D005BEC5-7045-074B-B787-EDA2A06ABBF3}" presName="connectorText" presStyleLbl="sibTrans2D1" presStyleIdx="1" presStyleCnt="4"/>
      <dgm:spPr/>
    </dgm:pt>
    <dgm:pt modelId="{2DC2751F-D445-B847-9D60-BE925373FBBF}" type="pres">
      <dgm:prSet presAssocID="{E01B91D5-DE76-A948-9007-53E2025717B5}" presName="node" presStyleLbl="node1" presStyleIdx="2" presStyleCnt="5">
        <dgm:presLayoutVars>
          <dgm:bulletEnabled val="1"/>
        </dgm:presLayoutVars>
      </dgm:prSet>
      <dgm:spPr/>
    </dgm:pt>
    <dgm:pt modelId="{D652585E-9E18-9F4A-9734-DE03805C996C}" type="pres">
      <dgm:prSet presAssocID="{0738AB22-3BE0-BE41-92CA-CFE7807D4D7D}" presName="sibTrans" presStyleLbl="sibTrans2D1" presStyleIdx="2" presStyleCnt="4"/>
      <dgm:spPr/>
    </dgm:pt>
    <dgm:pt modelId="{261AA095-4302-2248-8858-076BB8A60570}" type="pres">
      <dgm:prSet presAssocID="{0738AB22-3BE0-BE41-92CA-CFE7807D4D7D}" presName="connectorText" presStyleLbl="sibTrans2D1" presStyleIdx="2" presStyleCnt="4"/>
      <dgm:spPr/>
    </dgm:pt>
    <dgm:pt modelId="{EA755CF5-7E5B-D945-99ED-4119838268C2}" type="pres">
      <dgm:prSet presAssocID="{A499A4F8-5CD5-6D47-8774-5B82A27F1964}" presName="node" presStyleLbl="node1" presStyleIdx="3" presStyleCnt="5">
        <dgm:presLayoutVars>
          <dgm:bulletEnabled val="1"/>
        </dgm:presLayoutVars>
      </dgm:prSet>
      <dgm:spPr/>
    </dgm:pt>
    <dgm:pt modelId="{408BC87B-C2A4-3E46-921E-5A1247C792CE}" type="pres">
      <dgm:prSet presAssocID="{CDD87C2B-E81F-574D-8A44-254D7EB1C305}" presName="sibTrans" presStyleLbl="sibTrans2D1" presStyleIdx="3" presStyleCnt="4"/>
      <dgm:spPr/>
    </dgm:pt>
    <dgm:pt modelId="{DF063411-0A76-CF4C-B712-09F8629C4F0C}" type="pres">
      <dgm:prSet presAssocID="{CDD87C2B-E81F-574D-8A44-254D7EB1C305}" presName="connectorText" presStyleLbl="sibTrans2D1" presStyleIdx="3" presStyleCnt="4"/>
      <dgm:spPr/>
    </dgm:pt>
    <dgm:pt modelId="{0AD4B65A-5171-EB44-AA69-9285739E42A8}" type="pres">
      <dgm:prSet presAssocID="{22CBBB73-350A-C249-868D-57AFD2E4C110}" presName="node" presStyleLbl="node1" presStyleIdx="4" presStyleCnt="5">
        <dgm:presLayoutVars>
          <dgm:bulletEnabled val="1"/>
        </dgm:presLayoutVars>
      </dgm:prSet>
      <dgm:spPr/>
    </dgm:pt>
  </dgm:ptLst>
  <dgm:cxnLst>
    <dgm:cxn modelId="{2CB5A500-136D-1746-B244-FD13FB683D34}" type="presOf" srcId="{20DBB623-B963-214D-A9BF-6C56027EC9E1}" destId="{96399477-8067-AC4E-AA20-4AF84B83460A}" srcOrd="1" destOrd="0" presId="urn:microsoft.com/office/officeart/2005/8/layout/process1"/>
    <dgm:cxn modelId="{BE28FA01-B466-9744-9FEC-3A66610E027C}" srcId="{CF553EA6-831B-A843-A812-887D5C053004}" destId="{A499A4F8-5CD5-6D47-8774-5B82A27F1964}" srcOrd="3" destOrd="0" parTransId="{B43A392B-25B5-E146-A327-11736522AB2B}" sibTransId="{CDD87C2B-E81F-574D-8A44-254D7EB1C305}"/>
    <dgm:cxn modelId="{BD803A2B-C1A2-9449-89BD-30A23204C681}" type="presOf" srcId="{D005BEC5-7045-074B-B787-EDA2A06ABBF3}" destId="{4E686A4A-426B-E041-A4BE-E6071C099B12}" srcOrd="1" destOrd="0" presId="urn:microsoft.com/office/officeart/2005/8/layout/process1"/>
    <dgm:cxn modelId="{11E2C339-C14D-7349-8E94-675B9BDEA761}" type="presOf" srcId="{0738AB22-3BE0-BE41-92CA-CFE7807D4D7D}" destId="{261AA095-4302-2248-8858-076BB8A60570}" srcOrd="1" destOrd="0" presId="urn:microsoft.com/office/officeart/2005/8/layout/process1"/>
    <dgm:cxn modelId="{15FFE043-EC92-844B-BE73-D6CC473D5FD2}" type="presOf" srcId="{A499A4F8-5CD5-6D47-8774-5B82A27F1964}" destId="{EA755CF5-7E5B-D945-99ED-4119838268C2}" srcOrd="0" destOrd="0" presId="urn:microsoft.com/office/officeart/2005/8/layout/process1"/>
    <dgm:cxn modelId="{5C570845-28AA-CB43-81C5-2613802C5381}" srcId="{CF553EA6-831B-A843-A812-887D5C053004}" destId="{E01B91D5-DE76-A948-9007-53E2025717B5}" srcOrd="2" destOrd="0" parTransId="{81B99AF7-05F6-854A-A396-8AE9F7D55102}" sibTransId="{0738AB22-3BE0-BE41-92CA-CFE7807D4D7D}"/>
    <dgm:cxn modelId="{0EF5C186-3ABB-F74A-99FC-FB44B1986FC7}" type="presOf" srcId="{22CBBB73-350A-C249-868D-57AFD2E4C110}" destId="{0AD4B65A-5171-EB44-AA69-9285739E42A8}" srcOrd="0" destOrd="0" presId="urn:microsoft.com/office/officeart/2005/8/layout/process1"/>
    <dgm:cxn modelId="{6E16B995-FF5C-174D-BD68-F6CAD7E1D0D5}" srcId="{CF553EA6-831B-A843-A812-887D5C053004}" destId="{4519A877-8DA2-DB4B-B7C3-D9E5AC45A393}" srcOrd="1" destOrd="0" parTransId="{02897CAB-1AE2-5D4C-98A2-8BD2F9D10062}" sibTransId="{D005BEC5-7045-074B-B787-EDA2A06ABBF3}"/>
    <dgm:cxn modelId="{0DAB65A3-0495-404E-A476-D3935559D253}" type="presOf" srcId="{CF553EA6-831B-A843-A812-887D5C053004}" destId="{8569D06F-7B2F-464A-AC78-4DF6B4365618}" srcOrd="0" destOrd="0" presId="urn:microsoft.com/office/officeart/2005/8/layout/process1"/>
    <dgm:cxn modelId="{0B242CB5-1C51-3048-B915-43A3CEB6067B}" type="presOf" srcId="{20DBB623-B963-214D-A9BF-6C56027EC9E1}" destId="{428EFDDE-AE85-D94F-A2C7-289AE670017D}" srcOrd="0" destOrd="0" presId="urn:microsoft.com/office/officeart/2005/8/layout/process1"/>
    <dgm:cxn modelId="{466FEFCC-85B7-3840-B8D8-AF5424A5814A}" type="presOf" srcId="{4519A877-8DA2-DB4B-B7C3-D9E5AC45A393}" destId="{478B03F3-864C-2E4A-9C2F-B39B61F3586E}" srcOrd="0" destOrd="0" presId="urn:microsoft.com/office/officeart/2005/8/layout/process1"/>
    <dgm:cxn modelId="{11B3AACD-2DAC-0949-82E3-8E7E11DD781A}" type="presOf" srcId="{340CCDC0-71CE-2242-B573-6385440BE36A}" destId="{FED13C18-C109-9F4D-BC7F-CE3F6401DD40}" srcOrd="0" destOrd="0" presId="urn:microsoft.com/office/officeart/2005/8/layout/process1"/>
    <dgm:cxn modelId="{B103E3CF-5630-E143-97DC-005D289D0F0A}" type="presOf" srcId="{0738AB22-3BE0-BE41-92CA-CFE7807D4D7D}" destId="{D652585E-9E18-9F4A-9734-DE03805C996C}" srcOrd="0" destOrd="0" presId="urn:microsoft.com/office/officeart/2005/8/layout/process1"/>
    <dgm:cxn modelId="{49A44FD0-D84A-9D48-96E6-BC98B4C2AAD0}" type="presOf" srcId="{E01B91D5-DE76-A948-9007-53E2025717B5}" destId="{2DC2751F-D445-B847-9D60-BE925373FBBF}" srcOrd="0" destOrd="0" presId="urn:microsoft.com/office/officeart/2005/8/layout/process1"/>
    <dgm:cxn modelId="{D39B43D3-7ED5-A34A-A2AF-9A5BF3540EA6}" type="presOf" srcId="{CDD87C2B-E81F-574D-8A44-254D7EB1C305}" destId="{408BC87B-C2A4-3E46-921E-5A1247C792CE}" srcOrd="0" destOrd="0" presId="urn:microsoft.com/office/officeart/2005/8/layout/process1"/>
    <dgm:cxn modelId="{872CF2D6-D18F-E247-A2A0-9376550FA224}" type="presOf" srcId="{CDD87C2B-E81F-574D-8A44-254D7EB1C305}" destId="{DF063411-0A76-CF4C-B712-09F8629C4F0C}" srcOrd="1" destOrd="0" presId="urn:microsoft.com/office/officeart/2005/8/layout/process1"/>
    <dgm:cxn modelId="{905BC0E3-BBEC-654F-81B7-C8F4A70B833D}" srcId="{CF553EA6-831B-A843-A812-887D5C053004}" destId="{340CCDC0-71CE-2242-B573-6385440BE36A}" srcOrd="0" destOrd="0" parTransId="{9E011273-3DFB-DC45-A0CF-AD87490B80FF}" sibTransId="{20DBB623-B963-214D-A9BF-6C56027EC9E1}"/>
    <dgm:cxn modelId="{B10974E6-CFA9-884A-BFAF-DA494211B007}" type="presOf" srcId="{D005BEC5-7045-074B-B787-EDA2A06ABBF3}" destId="{106B1B1D-ACED-6145-92CA-7E0CD090ED3B}" srcOrd="0" destOrd="0" presId="urn:microsoft.com/office/officeart/2005/8/layout/process1"/>
    <dgm:cxn modelId="{5C254AEE-BDA7-1F48-AEDC-75E64AE927D0}" srcId="{CF553EA6-831B-A843-A812-887D5C053004}" destId="{22CBBB73-350A-C249-868D-57AFD2E4C110}" srcOrd="4" destOrd="0" parTransId="{E57A1856-9B6A-0749-A37D-C90C53FBC267}" sibTransId="{5155B992-8A70-EC46-BFF0-35B14C964AED}"/>
    <dgm:cxn modelId="{A0988C4A-1830-1B45-BE71-800B39D92A41}" type="presParOf" srcId="{8569D06F-7B2F-464A-AC78-4DF6B4365618}" destId="{FED13C18-C109-9F4D-BC7F-CE3F6401DD40}" srcOrd="0" destOrd="0" presId="urn:microsoft.com/office/officeart/2005/8/layout/process1"/>
    <dgm:cxn modelId="{67AD6ED2-77AC-B24D-A9B9-42B72CDC9130}" type="presParOf" srcId="{8569D06F-7B2F-464A-AC78-4DF6B4365618}" destId="{428EFDDE-AE85-D94F-A2C7-289AE670017D}" srcOrd="1" destOrd="0" presId="urn:microsoft.com/office/officeart/2005/8/layout/process1"/>
    <dgm:cxn modelId="{8AC131B2-04D1-9941-962E-67C0020AC610}" type="presParOf" srcId="{428EFDDE-AE85-D94F-A2C7-289AE670017D}" destId="{96399477-8067-AC4E-AA20-4AF84B83460A}" srcOrd="0" destOrd="0" presId="urn:microsoft.com/office/officeart/2005/8/layout/process1"/>
    <dgm:cxn modelId="{33C5FE18-43A3-F042-9E5C-4D8BD005C503}" type="presParOf" srcId="{8569D06F-7B2F-464A-AC78-4DF6B4365618}" destId="{478B03F3-864C-2E4A-9C2F-B39B61F3586E}" srcOrd="2" destOrd="0" presId="urn:microsoft.com/office/officeart/2005/8/layout/process1"/>
    <dgm:cxn modelId="{0FF3DD99-74A3-E542-BAEE-4467690ED512}" type="presParOf" srcId="{8569D06F-7B2F-464A-AC78-4DF6B4365618}" destId="{106B1B1D-ACED-6145-92CA-7E0CD090ED3B}" srcOrd="3" destOrd="0" presId="urn:microsoft.com/office/officeart/2005/8/layout/process1"/>
    <dgm:cxn modelId="{3A8DC0E0-94BD-394F-9461-AADCC7F13B30}" type="presParOf" srcId="{106B1B1D-ACED-6145-92CA-7E0CD090ED3B}" destId="{4E686A4A-426B-E041-A4BE-E6071C099B12}" srcOrd="0" destOrd="0" presId="urn:microsoft.com/office/officeart/2005/8/layout/process1"/>
    <dgm:cxn modelId="{3101C027-F40D-4E43-AF1F-5C0FE4452451}" type="presParOf" srcId="{8569D06F-7B2F-464A-AC78-4DF6B4365618}" destId="{2DC2751F-D445-B847-9D60-BE925373FBBF}" srcOrd="4" destOrd="0" presId="urn:microsoft.com/office/officeart/2005/8/layout/process1"/>
    <dgm:cxn modelId="{61F98778-3DD3-A247-A57A-6B51524B937C}" type="presParOf" srcId="{8569D06F-7B2F-464A-AC78-4DF6B4365618}" destId="{D652585E-9E18-9F4A-9734-DE03805C996C}" srcOrd="5" destOrd="0" presId="urn:microsoft.com/office/officeart/2005/8/layout/process1"/>
    <dgm:cxn modelId="{6E18C614-E849-E84E-8D6D-B2D877ED8252}" type="presParOf" srcId="{D652585E-9E18-9F4A-9734-DE03805C996C}" destId="{261AA095-4302-2248-8858-076BB8A60570}" srcOrd="0" destOrd="0" presId="urn:microsoft.com/office/officeart/2005/8/layout/process1"/>
    <dgm:cxn modelId="{BDB10764-C909-534D-AE98-DC6DFCDAC5A0}" type="presParOf" srcId="{8569D06F-7B2F-464A-AC78-4DF6B4365618}" destId="{EA755CF5-7E5B-D945-99ED-4119838268C2}" srcOrd="6" destOrd="0" presId="urn:microsoft.com/office/officeart/2005/8/layout/process1"/>
    <dgm:cxn modelId="{5DCD13D1-9BF8-9F45-8D9C-A8B0A50BC110}" type="presParOf" srcId="{8569D06F-7B2F-464A-AC78-4DF6B4365618}" destId="{408BC87B-C2A4-3E46-921E-5A1247C792CE}" srcOrd="7" destOrd="0" presId="urn:microsoft.com/office/officeart/2005/8/layout/process1"/>
    <dgm:cxn modelId="{1FE3E163-FEBE-4D46-B35F-CF7C1FB1A435}" type="presParOf" srcId="{408BC87B-C2A4-3E46-921E-5A1247C792CE}" destId="{DF063411-0A76-CF4C-B712-09F8629C4F0C}" srcOrd="0" destOrd="0" presId="urn:microsoft.com/office/officeart/2005/8/layout/process1"/>
    <dgm:cxn modelId="{887C11B6-A243-E24B-AF5E-EAAAA870DF4C}" type="presParOf" srcId="{8569D06F-7B2F-464A-AC78-4DF6B4365618}" destId="{0AD4B65A-5171-EB44-AA69-9285739E42A8}" srcOrd="8"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6F95BF-52CD-AB45-A269-07C97E58D189}" type="doc">
      <dgm:prSet loTypeId="urn:microsoft.com/office/officeart/2005/8/layout/process1" loCatId="" qsTypeId="urn:microsoft.com/office/officeart/2005/8/quickstyle/simple5" qsCatId="simple" csTypeId="urn:microsoft.com/office/officeart/2005/8/colors/accent5_1" csCatId="accent5" phldr="1"/>
      <dgm:spPr/>
    </dgm:pt>
    <dgm:pt modelId="{FF06AA0E-466F-5948-875D-4A008A0E17B9}">
      <dgm:prSet phldrT="[Texto]"/>
      <dgm:spPr/>
      <dgm:t>
        <a:bodyPr/>
        <a:lstStyle/>
        <a:p>
          <a:r>
            <a:rPr lang="es-ES" dirty="0"/>
            <a:t>Notificaciones electrónicas</a:t>
          </a:r>
        </a:p>
      </dgm:t>
    </dgm:pt>
    <dgm:pt modelId="{A5FB5D63-16EA-EE47-B0F6-F3C41F0F5602}" type="parTrans" cxnId="{0A3102CD-672F-D74D-BF96-3965038E5BAE}">
      <dgm:prSet/>
      <dgm:spPr/>
      <dgm:t>
        <a:bodyPr/>
        <a:lstStyle/>
        <a:p>
          <a:endParaRPr lang="es-ES"/>
        </a:p>
      </dgm:t>
    </dgm:pt>
    <dgm:pt modelId="{A23CBA4B-5FF8-CF43-AEB9-AEBC408EE411}" type="sibTrans" cxnId="{0A3102CD-672F-D74D-BF96-3965038E5BAE}">
      <dgm:prSet/>
      <dgm:spPr/>
      <dgm:t>
        <a:bodyPr/>
        <a:lstStyle/>
        <a:p>
          <a:endParaRPr lang="es-ES"/>
        </a:p>
      </dgm:t>
    </dgm:pt>
    <dgm:pt modelId="{AC49EE34-E386-354B-8B1B-F014D2C88FF5}">
      <dgm:prSet phldrT="[Texto]"/>
      <dgm:spPr/>
      <dgm:t>
        <a:bodyPr/>
        <a:lstStyle/>
        <a:p>
          <a:r>
            <a:rPr lang="es-ES" dirty="0"/>
            <a:t>Mesa de partes electrónica</a:t>
          </a:r>
        </a:p>
      </dgm:t>
    </dgm:pt>
    <dgm:pt modelId="{AC14994B-9164-3446-8D82-D3AD7C4C5368}" type="parTrans" cxnId="{D73B4804-5C00-2A43-8FC8-552F5B6516F5}">
      <dgm:prSet/>
      <dgm:spPr/>
      <dgm:t>
        <a:bodyPr/>
        <a:lstStyle/>
        <a:p>
          <a:endParaRPr lang="es-ES"/>
        </a:p>
      </dgm:t>
    </dgm:pt>
    <dgm:pt modelId="{A9F51F29-3F24-524A-9701-D0A467D780D7}" type="sibTrans" cxnId="{D73B4804-5C00-2A43-8FC8-552F5B6516F5}">
      <dgm:prSet/>
      <dgm:spPr/>
      <dgm:t>
        <a:bodyPr/>
        <a:lstStyle/>
        <a:p>
          <a:endParaRPr lang="es-ES"/>
        </a:p>
      </dgm:t>
    </dgm:pt>
    <dgm:pt modelId="{AF3A2A31-FA1B-1047-84E2-0ECA9178A181}">
      <dgm:prSet phldrT="[Texto]"/>
      <dgm:spPr/>
      <dgm:t>
        <a:bodyPr/>
        <a:lstStyle/>
        <a:p>
          <a:r>
            <a:rPr lang="es-ES" dirty="0"/>
            <a:t>Expediente digital</a:t>
          </a:r>
        </a:p>
      </dgm:t>
    </dgm:pt>
    <dgm:pt modelId="{DCB9AD35-E4E6-E24E-9BD4-3873453F062E}" type="parTrans" cxnId="{7EB4272D-2174-DC4D-B980-EADF760DA012}">
      <dgm:prSet/>
      <dgm:spPr/>
      <dgm:t>
        <a:bodyPr/>
        <a:lstStyle/>
        <a:p>
          <a:endParaRPr lang="es-ES"/>
        </a:p>
      </dgm:t>
    </dgm:pt>
    <dgm:pt modelId="{7D72379B-6196-C545-88F7-FFC7524E864D}" type="sibTrans" cxnId="{7EB4272D-2174-DC4D-B980-EADF760DA012}">
      <dgm:prSet/>
      <dgm:spPr/>
      <dgm:t>
        <a:bodyPr/>
        <a:lstStyle/>
        <a:p>
          <a:endParaRPr lang="es-ES"/>
        </a:p>
      </dgm:t>
    </dgm:pt>
    <dgm:pt modelId="{A03DCFD3-8BB4-4246-AD4A-BFF03852B5BC}">
      <dgm:prSet phldrT="[Texto]"/>
      <dgm:spPr/>
      <dgm:t>
        <a:bodyPr/>
        <a:lstStyle/>
        <a:p>
          <a:r>
            <a:rPr lang="es-ES" dirty="0"/>
            <a:t>Audiencia virtual</a:t>
          </a:r>
        </a:p>
      </dgm:t>
    </dgm:pt>
    <dgm:pt modelId="{F349C347-5A5F-6440-91CC-452B7A3FC6DD}" type="parTrans" cxnId="{F41F2B6B-3A2A-6044-A9E9-2860E81FF4FD}">
      <dgm:prSet/>
      <dgm:spPr/>
      <dgm:t>
        <a:bodyPr/>
        <a:lstStyle/>
        <a:p>
          <a:endParaRPr lang="es-ES"/>
        </a:p>
      </dgm:t>
    </dgm:pt>
    <dgm:pt modelId="{8E9F654C-7FA6-FD44-BA86-552F95FEEF9F}" type="sibTrans" cxnId="{F41F2B6B-3A2A-6044-A9E9-2860E81FF4FD}">
      <dgm:prSet/>
      <dgm:spPr/>
      <dgm:t>
        <a:bodyPr/>
        <a:lstStyle/>
        <a:p>
          <a:endParaRPr lang="es-ES"/>
        </a:p>
      </dgm:t>
    </dgm:pt>
    <dgm:pt modelId="{D3C3A2EB-592C-254C-8D9B-AFEFE958B1C4}" type="pres">
      <dgm:prSet presAssocID="{A36F95BF-52CD-AB45-A269-07C97E58D189}" presName="Name0" presStyleCnt="0">
        <dgm:presLayoutVars>
          <dgm:dir/>
          <dgm:resizeHandles val="exact"/>
        </dgm:presLayoutVars>
      </dgm:prSet>
      <dgm:spPr/>
    </dgm:pt>
    <dgm:pt modelId="{FBF72EFA-2504-9140-8C19-EE847CEB57B9}" type="pres">
      <dgm:prSet presAssocID="{FF06AA0E-466F-5948-875D-4A008A0E17B9}" presName="node" presStyleLbl="node1" presStyleIdx="0" presStyleCnt="4">
        <dgm:presLayoutVars>
          <dgm:bulletEnabled val="1"/>
        </dgm:presLayoutVars>
      </dgm:prSet>
      <dgm:spPr/>
    </dgm:pt>
    <dgm:pt modelId="{8F32079A-04D9-4042-9E78-59ED2EDC4454}" type="pres">
      <dgm:prSet presAssocID="{A23CBA4B-5FF8-CF43-AEB9-AEBC408EE411}" presName="sibTrans" presStyleLbl="sibTrans2D1" presStyleIdx="0" presStyleCnt="3"/>
      <dgm:spPr/>
    </dgm:pt>
    <dgm:pt modelId="{8DCABC46-7D7C-7149-A59E-3D739C2E1AC9}" type="pres">
      <dgm:prSet presAssocID="{A23CBA4B-5FF8-CF43-AEB9-AEBC408EE411}" presName="connectorText" presStyleLbl="sibTrans2D1" presStyleIdx="0" presStyleCnt="3"/>
      <dgm:spPr/>
    </dgm:pt>
    <dgm:pt modelId="{0E966477-6F68-6642-911A-3A3ECC2A3F2D}" type="pres">
      <dgm:prSet presAssocID="{AC49EE34-E386-354B-8B1B-F014D2C88FF5}" presName="node" presStyleLbl="node1" presStyleIdx="1" presStyleCnt="4">
        <dgm:presLayoutVars>
          <dgm:bulletEnabled val="1"/>
        </dgm:presLayoutVars>
      </dgm:prSet>
      <dgm:spPr/>
    </dgm:pt>
    <dgm:pt modelId="{A05C0FBA-3399-CB4D-BB1F-E0A64C8CFC4C}" type="pres">
      <dgm:prSet presAssocID="{A9F51F29-3F24-524A-9701-D0A467D780D7}" presName="sibTrans" presStyleLbl="sibTrans2D1" presStyleIdx="1" presStyleCnt="3"/>
      <dgm:spPr/>
    </dgm:pt>
    <dgm:pt modelId="{8000A5D8-3856-8741-9984-2482D788D757}" type="pres">
      <dgm:prSet presAssocID="{A9F51F29-3F24-524A-9701-D0A467D780D7}" presName="connectorText" presStyleLbl="sibTrans2D1" presStyleIdx="1" presStyleCnt="3"/>
      <dgm:spPr/>
    </dgm:pt>
    <dgm:pt modelId="{EF6C6D1F-65C3-EA4F-A949-2FE1AE157E9C}" type="pres">
      <dgm:prSet presAssocID="{AF3A2A31-FA1B-1047-84E2-0ECA9178A181}" presName="node" presStyleLbl="node1" presStyleIdx="2" presStyleCnt="4">
        <dgm:presLayoutVars>
          <dgm:bulletEnabled val="1"/>
        </dgm:presLayoutVars>
      </dgm:prSet>
      <dgm:spPr/>
    </dgm:pt>
    <dgm:pt modelId="{79F15CAE-867A-2D49-ACD7-F6FC6E2E923E}" type="pres">
      <dgm:prSet presAssocID="{7D72379B-6196-C545-88F7-FFC7524E864D}" presName="sibTrans" presStyleLbl="sibTrans2D1" presStyleIdx="2" presStyleCnt="3"/>
      <dgm:spPr/>
    </dgm:pt>
    <dgm:pt modelId="{56E04683-1BCE-CC47-828B-2FAE355371BA}" type="pres">
      <dgm:prSet presAssocID="{7D72379B-6196-C545-88F7-FFC7524E864D}" presName="connectorText" presStyleLbl="sibTrans2D1" presStyleIdx="2" presStyleCnt="3"/>
      <dgm:spPr/>
    </dgm:pt>
    <dgm:pt modelId="{84CDB632-BADD-3F42-8D6E-CAD919BD1198}" type="pres">
      <dgm:prSet presAssocID="{A03DCFD3-8BB4-4246-AD4A-BFF03852B5BC}" presName="node" presStyleLbl="node1" presStyleIdx="3" presStyleCnt="4">
        <dgm:presLayoutVars>
          <dgm:bulletEnabled val="1"/>
        </dgm:presLayoutVars>
      </dgm:prSet>
      <dgm:spPr/>
    </dgm:pt>
  </dgm:ptLst>
  <dgm:cxnLst>
    <dgm:cxn modelId="{D73B4804-5C00-2A43-8FC8-552F5B6516F5}" srcId="{A36F95BF-52CD-AB45-A269-07C97E58D189}" destId="{AC49EE34-E386-354B-8B1B-F014D2C88FF5}" srcOrd="1" destOrd="0" parTransId="{AC14994B-9164-3446-8D82-D3AD7C4C5368}" sibTransId="{A9F51F29-3F24-524A-9701-D0A467D780D7}"/>
    <dgm:cxn modelId="{C5DE5D2A-49B9-B54C-8BB0-450059309E7D}" type="presOf" srcId="{A23CBA4B-5FF8-CF43-AEB9-AEBC408EE411}" destId="{8DCABC46-7D7C-7149-A59E-3D739C2E1AC9}" srcOrd="1" destOrd="0" presId="urn:microsoft.com/office/officeart/2005/8/layout/process1"/>
    <dgm:cxn modelId="{7EB4272D-2174-DC4D-B980-EADF760DA012}" srcId="{A36F95BF-52CD-AB45-A269-07C97E58D189}" destId="{AF3A2A31-FA1B-1047-84E2-0ECA9178A181}" srcOrd="2" destOrd="0" parTransId="{DCB9AD35-E4E6-E24E-9BD4-3873453F062E}" sibTransId="{7D72379B-6196-C545-88F7-FFC7524E864D}"/>
    <dgm:cxn modelId="{0FFFEF3C-7475-8F45-9EC9-7984547328DB}" type="presOf" srcId="{A03DCFD3-8BB4-4246-AD4A-BFF03852B5BC}" destId="{84CDB632-BADD-3F42-8D6E-CAD919BD1198}" srcOrd="0" destOrd="0" presId="urn:microsoft.com/office/officeart/2005/8/layout/process1"/>
    <dgm:cxn modelId="{ED1E3F48-A49F-8149-A047-A223270EC158}" type="presOf" srcId="{A23CBA4B-5FF8-CF43-AEB9-AEBC408EE411}" destId="{8F32079A-04D9-4042-9E78-59ED2EDC4454}" srcOrd="0" destOrd="0" presId="urn:microsoft.com/office/officeart/2005/8/layout/process1"/>
    <dgm:cxn modelId="{F41F2B6B-3A2A-6044-A9E9-2860E81FF4FD}" srcId="{A36F95BF-52CD-AB45-A269-07C97E58D189}" destId="{A03DCFD3-8BB4-4246-AD4A-BFF03852B5BC}" srcOrd="3" destOrd="0" parTransId="{F349C347-5A5F-6440-91CC-452B7A3FC6DD}" sibTransId="{8E9F654C-7FA6-FD44-BA86-552F95FEEF9F}"/>
    <dgm:cxn modelId="{50BD767E-5F14-2E4E-82D5-AC1E2089A4D9}" type="presOf" srcId="{AF3A2A31-FA1B-1047-84E2-0ECA9178A181}" destId="{EF6C6D1F-65C3-EA4F-A949-2FE1AE157E9C}" srcOrd="0" destOrd="0" presId="urn:microsoft.com/office/officeart/2005/8/layout/process1"/>
    <dgm:cxn modelId="{1C772F8C-555D-2042-BFAB-4BE150220B60}" type="presOf" srcId="{FF06AA0E-466F-5948-875D-4A008A0E17B9}" destId="{FBF72EFA-2504-9140-8C19-EE847CEB57B9}" srcOrd="0" destOrd="0" presId="urn:microsoft.com/office/officeart/2005/8/layout/process1"/>
    <dgm:cxn modelId="{489CF98F-B172-D546-85A9-B2635CB5455C}" type="presOf" srcId="{A9F51F29-3F24-524A-9701-D0A467D780D7}" destId="{A05C0FBA-3399-CB4D-BB1F-E0A64C8CFC4C}" srcOrd="0" destOrd="0" presId="urn:microsoft.com/office/officeart/2005/8/layout/process1"/>
    <dgm:cxn modelId="{1D5AC9A0-2423-A944-86AB-86CD0DFBCEFA}" type="presOf" srcId="{7D72379B-6196-C545-88F7-FFC7524E864D}" destId="{56E04683-1BCE-CC47-828B-2FAE355371BA}" srcOrd="1" destOrd="0" presId="urn:microsoft.com/office/officeart/2005/8/layout/process1"/>
    <dgm:cxn modelId="{8B2A7CB4-0B68-BB43-BBC3-5F0EA3D885B9}" type="presOf" srcId="{A9F51F29-3F24-524A-9701-D0A467D780D7}" destId="{8000A5D8-3856-8741-9984-2482D788D757}" srcOrd="1" destOrd="0" presId="urn:microsoft.com/office/officeart/2005/8/layout/process1"/>
    <dgm:cxn modelId="{0A3102CD-672F-D74D-BF96-3965038E5BAE}" srcId="{A36F95BF-52CD-AB45-A269-07C97E58D189}" destId="{FF06AA0E-466F-5948-875D-4A008A0E17B9}" srcOrd="0" destOrd="0" parTransId="{A5FB5D63-16EA-EE47-B0F6-F3C41F0F5602}" sibTransId="{A23CBA4B-5FF8-CF43-AEB9-AEBC408EE411}"/>
    <dgm:cxn modelId="{68616ADC-70CD-A947-BFC8-0823C9A0AC9B}" type="presOf" srcId="{A36F95BF-52CD-AB45-A269-07C97E58D189}" destId="{D3C3A2EB-592C-254C-8D9B-AFEFE958B1C4}" srcOrd="0" destOrd="0" presId="urn:microsoft.com/office/officeart/2005/8/layout/process1"/>
    <dgm:cxn modelId="{9F185CE2-0CE8-7A40-BD83-A766B0BD35EF}" type="presOf" srcId="{AC49EE34-E386-354B-8B1B-F014D2C88FF5}" destId="{0E966477-6F68-6642-911A-3A3ECC2A3F2D}" srcOrd="0" destOrd="0" presId="urn:microsoft.com/office/officeart/2005/8/layout/process1"/>
    <dgm:cxn modelId="{2F1C8BF7-F99A-B240-806D-7A4858B1C560}" type="presOf" srcId="{7D72379B-6196-C545-88F7-FFC7524E864D}" destId="{79F15CAE-867A-2D49-ACD7-F6FC6E2E923E}" srcOrd="0" destOrd="0" presId="urn:microsoft.com/office/officeart/2005/8/layout/process1"/>
    <dgm:cxn modelId="{D994E39C-0B34-2244-90E9-7294A18C8E86}" type="presParOf" srcId="{D3C3A2EB-592C-254C-8D9B-AFEFE958B1C4}" destId="{FBF72EFA-2504-9140-8C19-EE847CEB57B9}" srcOrd="0" destOrd="0" presId="urn:microsoft.com/office/officeart/2005/8/layout/process1"/>
    <dgm:cxn modelId="{19EF343D-C41A-5342-99E4-14C95932E7C5}" type="presParOf" srcId="{D3C3A2EB-592C-254C-8D9B-AFEFE958B1C4}" destId="{8F32079A-04D9-4042-9E78-59ED2EDC4454}" srcOrd="1" destOrd="0" presId="urn:microsoft.com/office/officeart/2005/8/layout/process1"/>
    <dgm:cxn modelId="{0753A189-9D61-F149-B916-4722B3596271}" type="presParOf" srcId="{8F32079A-04D9-4042-9E78-59ED2EDC4454}" destId="{8DCABC46-7D7C-7149-A59E-3D739C2E1AC9}" srcOrd="0" destOrd="0" presId="urn:microsoft.com/office/officeart/2005/8/layout/process1"/>
    <dgm:cxn modelId="{8E5458CB-1E8E-0A46-9D3C-3564B1D63DC2}" type="presParOf" srcId="{D3C3A2EB-592C-254C-8D9B-AFEFE958B1C4}" destId="{0E966477-6F68-6642-911A-3A3ECC2A3F2D}" srcOrd="2" destOrd="0" presId="urn:microsoft.com/office/officeart/2005/8/layout/process1"/>
    <dgm:cxn modelId="{669D9DEA-8681-034F-96B7-9FA1F3EDE38A}" type="presParOf" srcId="{D3C3A2EB-592C-254C-8D9B-AFEFE958B1C4}" destId="{A05C0FBA-3399-CB4D-BB1F-E0A64C8CFC4C}" srcOrd="3" destOrd="0" presId="urn:microsoft.com/office/officeart/2005/8/layout/process1"/>
    <dgm:cxn modelId="{383645B3-9317-1144-BE60-E46FC1626F5B}" type="presParOf" srcId="{A05C0FBA-3399-CB4D-BB1F-E0A64C8CFC4C}" destId="{8000A5D8-3856-8741-9984-2482D788D757}" srcOrd="0" destOrd="0" presId="urn:microsoft.com/office/officeart/2005/8/layout/process1"/>
    <dgm:cxn modelId="{4A4E4F6D-EE00-E549-8885-9E9CEF7B1F50}" type="presParOf" srcId="{D3C3A2EB-592C-254C-8D9B-AFEFE958B1C4}" destId="{EF6C6D1F-65C3-EA4F-A949-2FE1AE157E9C}" srcOrd="4" destOrd="0" presId="urn:microsoft.com/office/officeart/2005/8/layout/process1"/>
    <dgm:cxn modelId="{114B2BED-7FDC-394C-BABA-0780A29C35D6}" type="presParOf" srcId="{D3C3A2EB-592C-254C-8D9B-AFEFE958B1C4}" destId="{79F15CAE-867A-2D49-ACD7-F6FC6E2E923E}" srcOrd="5" destOrd="0" presId="urn:microsoft.com/office/officeart/2005/8/layout/process1"/>
    <dgm:cxn modelId="{3DEBE608-7B99-3641-8D1C-D9105AC41FD5}" type="presParOf" srcId="{79F15CAE-867A-2D49-ACD7-F6FC6E2E923E}" destId="{56E04683-1BCE-CC47-828B-2FAE355371BA}" srcOrd="0" destOrd="0" presId="urn:microsoft.com/office/officeart/2005/8/layout/process1"/>
    <dgm:cxn modelId="{867065AF-BAB2-BB40-90E7-E0A4AE962433}" type="presParOf" srcId="{D3C3A2EB-592C-254C-8D9B-AFEFE958B1C4}" destId="{84CDB632-BADD-3F42-8D6E-CAD919BD1198}"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C52B49-4014-574B-8347-F29024926943}">
      <dsp:nvSpPr>
        <dsp:cNvPr id="0" name=""/>
        <dsp:cNvSpPr/>
      </dsp:nvSpPr>
      <dsp:spPr>
        <a:xfrm>
          <a:off x="3080" y="587032"/>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Única.</a:t>
          </a:r>
          <a:endParaRPr lang="es-ES" sz="2800" kern="1200" dirty="0"/>
        </a:p>
      </dsp:txBody>
      <dsp:txXfrm>
        <a:off x="3080" y="587032"/>
        <a:ext cx="2444055" cy="1466433"/>
      </dsp:txXfrm>
    </dsp:sp>
    <dsp:sp modelId="{BF053DE2-4C2D-0C48-9C87-1685A296B087}">
      <dsp:nvSpPr>
        <dsp:cNvPr id="0" name=""/>
        <dsp:cNvSpPr/>
      </dsp:nvSpPr>
      <dsp:spPr>
        <a:xfrm>
          <a:off x="2691541" y="587032"/>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Revisable.</a:t>
          </a:r>
          <a:endParaRPr lang="es-MX" sz="2800" kern="1200" dirty="0"/>
        </a:p>
      </dsp:txBody>
      <dsp:txXfrm>
        <a:off x="2691541" y="587032"/>
        <a:ext cx="2444055" cy="1466433"/>
      </dsp:txXfrm>
    </dsp:sp>
    <dsp:sp modelId="{A6ABE7DD-CA79-FA46-B6AA-E73312C3D806}">
      <dsp:nvSpPr>
        <dsp:cNvPr id="0" name=""/>
        <dsp:cNvSpPr/>
      </dsp:nvSpPr>
      <dsp:spPr>
        <a:xfrm>
          <a:off x="5380002" y="587032"/>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Simple.</a:t>
          </a:r>
          <a:endParaRPr lang="es-MX" sz="2800" kern="1200" dirty="0"/>
        </a:p>
      </dsp:txBody>
      <dsp:txXfrm>
        <a:off x="5380002" y="587032"/>
        <a:ext cx="2444055" cy="1466433"/>
      </dsp:txXfrm>
    </dsp:sp>
    <dsp:sp modelId="{C9E8DD3C-7D46-8E4C-ABE8-3766713A6AF3}">
      <dsp:nvSpPr>
        <dsp:cNvPr id="0" name=""/>
        <dsp:cNvSpPr/>
      </dsp:nvSpPr>
      <dsp:spPr>
        <a:xfrm>
          <a:off x="8068463" y="587032"/>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Verosímil.</a:t>
          </a:r>
          <a:endParaRPr lang="es-MX" sz="2800" kern="1200" dirty="0"/>
        </a:p>
      </dsp:txBody>
      <dsp:txXfrm>
        <a:off x="8068463" y="587032"/>
        <a:ext cx="2444055" cy="1466433"/>
      </dsp:txXfrm>
    </dsp:sp>
    <dsp:sp modelId="{7A1F33AA-0446-3845-BF30-2832C4E805A3}">
      <dsp:nvSpPr>
        <dsp:cNvPr id="0" name=""/>
        <dsp:cNvSpPr/>
      </dsp:nvSpPr>
      <dsp:spPr>
        <a:xfrm>
          <a:off x="1347311" y="2297871"/>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Autosuficiente.</a:t>
          </a:r>
          <a:endParaRPr lang="es-MX" sz="2800" kern="1200" dirty="0"/>
        </a:p>
      </dsp:txBody>
      <dsp:txXfrm>
        <a:off x="1347311" y="2297871"/>
        <a:ext cx="2444055" cy="1466433"/>
      </dsp:txXfrm>
    </dsp:sp>
    <dsp:sp modelId="{F9EE5CD9-AC7B-A746-953B-F682D0A39F78}">
      <dsp:nvSpPr>
        <dsp:cNvPr id="0" name=""/>
        <dsp:cNvSpPr/>
      </dsp:nvSpPr>
      <dsp:spPr>
        <a:xfrm>
          <a:off x="4035772" y="2297871"/>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Sustentada jurídicamente.</a:t>
          </a:r>
          <a:endParaRPr lang="es-MX" sz="2800" kern="1200" dirty="0"/>
        </a:p>
      </dsp:txBody>
      <dsp:txXfrm>
        <a:off x="4035772" y="2297871"/>
        <a:ext cx="2444055" cy="1466433"/>
      </dsp:txXfrm>
    </dsp:sp>
    <dsp:sp modelId="{A0DA9FA6-2C2F-C04D-BE45-219E3DAF4453}">
      <dsp:nvSpPr>
        <dsp:cNvPr id="0" name=""/>
        <dsp:cNvSpPr/>
      </dsp:nvSpPr>
      <dsp:spPr>
        <a:xfrm>
          <a:off x="6724233" y="2297871"/>
          <a:ext cx="2444055" cy="1466433"/>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MX" sz="2800" kern="1200"/>
            <a:t>Sustentada en evidencia.</a:t>
          </a:r>
          <a:endParaRPr lang="es-MX" sz="2800" kern="1200" dirty="0"/>
        </a:p>
      </dsp:txBody>
      <dsp:txXfrm>
        <a:off x="6724233" y="2297871"/>
        <a:ext cx="2444055" cy="14664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D13C18-C109-9F4D-BC7F-CE3F6401DD40}">
      <dsp:nvSpPr>
        <dsp:cNvPr id="0" name=""/>
        <dsp:cNvSpPr/>
      </dsp:nvSpPr>
      <dsp:spPr>
        <a:xfrm>
          <a:off x="5134" y="1563852"/>
          <a:ext cx="1591716" cy="122363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Elaborar el relato de hechos</a:t>
          </a:r>
        </a:p>
      </dsp:txBody>
      <dsp:txXfrm>
        <a:off x="40973" y="1599691"/>
        <a:ext cx="1520038" cy="1151954"/>
      </dsp:txXfrm>
    </dsp:sp>
    <dsp:sp modelId="{428EFDDE-AE85-D94F-A2C7-289AE670017D}">
      <dsp:nvSpPr>
        <dsp:cNvPr id="0" name=""/>
        <dsp:cNvSpPr/>
      </dsp:nvSpPr>
      <dsp:spPr>
        <a:xfrm>
          <a:off x="1756023" y="1978296"/>
          <a:ext cx="337443" cy="394745"/>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a:off x="1756023" y="2057245"/>
        <a:ext cx="236210" cy="236847"/>
      </dsp:txXfrm>
    </dsp:sp>
    <dsp:sp modelId="{478B03F3-864C-2E4A-9C2F-B39B61F3586E}">
      <dsp:nvSpPr>
        <dsp:cNvPr id="0" name=""/>
        <dsp:cNvSpPr/>
      </dsp:nvSpPr>
      <dsp:spPr>
        <a:xfrm>
          <a:off x="2233538" y="1563852"/>
          <a:ext cx="1591716" cy="122363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Elaborar la teoría jurídica a sostener o cuestionar</a:t>
          </a:r>
        </a:p>
      </dsp:txBody>
      <dsp:txXfrm>
        <a:off x="2269377" y="1599691"/>
        <a:ext cx="1520038" cy="1151954"/>
      </dsp:txXfrm>
    </dsp:sp>
    <dsp:sp modelId="{106B1B1D-ACED-6145-92CA-7E0CD090ED3B}">
      <dsp:nvSpPr>
        <dsp:cNvPr id="0" name=""/>
        <dsp:cNvSpPr/>
      </dsp:nvSpPr>
      <dsp:spPr>
        <a:xfrm>
          <a:off x="3984426" y="1978296"/>
          <a:ext cx="337443" cy="394745"/>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a:off x="3984426" y="2057245"/>
        <a:ext cx="236210" cy="236847"/>
      </dsp:txXfrm>
    </dsp:sp>
    <dsp:sp modelId="{2DC2751F-D445-B847-9D60-BE925373FBBF}">
      <dsp:nvSpPr>
        <dsp:cNvPr id="0" name=""/>
        <dsp:cNvSpPr/>
      </dsp:nvSpPr>
      <dsp:spPr>
        <a:xfrm>
          <a:off x="4461941" y="1563852"/>
          <a:ext cx="1591716" cy="122363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Identificar proposiciones fácticas a ser acreditadas</a:t>
          </a:r>
        </a:p>
      </dsp:txBody>
      <dsp:txXfrm>
        <a:off x="4497780" y="1599691"/>
        <a:ext cx="1520038" cy="1151954"/>
      </dsp:txXfrm>
    </dsp:sp>
    <dsp:sp modelId="{D652585E-9E18-9F4A-9734-DE03805C996C}">
      <dsp:nvSpPr>
        <dsp:cNvPr id="0" name=""/>
        <dsp:cNvSpPr/>
      </dsp:nvSpPr>
      <dsp:spPr>
        <a:xfrm>
          <a:off x="6212830" y="1978296"/>
          <a:ext cx="337443" cy="394745"/>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a:off x="6212830" y="2057245"/>
        <a:ext cx="236210" cy="236847"/>
      </dsp:txXfrm>
    </dsp:sp>
    <dsp:sp modelId="{EA755CF5-7E5B-D945-99ED-4119838268C2}">
      <dsp:nvSpPr>
        <dsp:cNvPr id="0" name=""/>
        <dsp:cNvSpPr/>
      </dsp:nvSpPr>
      <dsp:spPr>
        <a:xfrm>
          <a:off x="6690345" y="1563852"/>
          <a:ext cx="1591716" cy="122363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Buscar la evidencia necesaria</a:t>
          </a:r>
        </a:p>
      </dsp:txBody>
      <dsp:txXfrm>
        <a:off x="6726184" y="1599691"/>
        <a:ext cx="1520038" cy="1151954"/>
      </dsp:txXfrm>
    </dsp:sp>
    <dsp:sp modelId="{408BC87B-C2A4-3E46-921E-5A1247C792CE}">
      <dsp:nvSpPr>
        <dsp:cNvPr id="0" name=""/>
        <dsp:cNvSpPr/>
      </dsp:nvSpPr>
      <dsp:spPr>
        <a:xfrm>
          <a:off x="8441233" y="1978296"/>
          <a:ext cx="337443" cy="394745"/>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a:off x="8441233" y="2057245"/>
        <a:ext cx="236210" cy="236847"/>
      </dsp:txXfrm>
    </dsp:sp>
    <dsp:sp modelId="{0AD4B65A-5171-EB44-AA69-9285739E42A8}">
      <dsp:nvSpPr>
        <dsp:cNvPr id="0" name=""/>
        <dsp:cNvSpPr/>
      </dsp:nvSpPr>
      <dsp:spPr>
        <a:xfrm>
          <a:off x="8918748" y="1563852"/>
          <a:ext cx="1591716" cy="122363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Identificar las debilidades de la teoría del caso</a:t>
          </a:r>
        </a:p>
      </dsp:txBody>
      <dsp:txXfrm>
        <a:off x="8954587" y="1599691"/>
        <a:ext cx="1520038" cy="11519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72EFA-2504-9140-8C19-EE847CEB57B9}">
      <dsp:nvSpPr>
        <dsp:cNvPr id="0" name=""/>
        <dsp:cNvSpPr/>
      </dsp:nvSpPr>
      <dsp:spPr>
        <a:xfrm>
          <a:off x="4621" y="1569532"/>
          <a:ext cx="2020453" cy="121227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t>Notificaciones electrónicas</a:t>
          </a:r>
        </a:p>
      </dsp:txBody>
      <dsp:txXfrm>
        <a:off x="40127" y="1605038"/>
        <a:ext cx="1949441" cy="1141260"/>
      </dsp:txXfrm>
    </dsp:sp>
    <dsp:sp modelId="{8F32079A-04D9-4042-9E78-59ED2EDC4454}">
      <dsp:nvSpPr>
        <dsp:cNvPr id="0" name=""/>
        <dsp:cNvSpPr/>
      </dsp:nvSpPr>
      <dsp:spPr>
        <a:xfrm>
          <a:off x="2227119" y="1925132"/>
          <a:ext cx="428336" cy="501072"/>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s-ES" sz="1900" kern="1200"/>
        </a:p>
      </dsp:txBody>
      <dsp:txXfrm>
        <a:off x="2227119" y="2025346"/>
        <a:ext cx="299835" cy="300644"/>
      </dsp:txXfrm>
    </dsp:sp>
    <dsp:sp modelId="{0E966477-6F68-6642-911A-3A3ECC2A3F2D}">
      <dsp:nvSpPr>
        <dsp:cNvPr id="0" name=""/>
        <dsp:cNvSpPr/>
      </dsp:nvSpPr>
      <dsp:spPr>
        <a:xfrm>
          <a:off x="2833255" y="1569532"/>
          <a:ext cx="2020453" cy="121227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t>Mesa de partes electrónica</a:t>
          </a:r>
        </a:p>
      </dsp:txBody>
      <dsp:txXfrm>
        <a:off x="2868761" y="1605038"/>
        <a:ext cx="1949441" cy="1141260"/>
      </dsp:txXfrm>
    </dsp:sp>
    <dsp:sp modelId="{A05C0FBA-3399-CB4D-BB1F-E0A64C8CFC4C}">
      <dsp:nvSpPr>
        <dsp:cNvPr id="0" name=""/>
        <dsp:cNvSpPr/>
      </dsp:nvSpPr>
      <dsp:spPr>
        <a:xfrm>
          <a:off x="5055754" y="1925132"/>
          <a:ext cx="428336" cy="501072"/>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s-ES" sz="1900" kern="1200"/>
        </a:p>
      </dsp:txBody>
      <dsp:txXfrm>
        <a:off x="5055754" y="2025346"/>
        <a:ext cx="299835" cy="300644"/>
      </dsp:txXfrm>
    </dsp:sp>
    <dsp:sp modelId="{EF6C6D1F-65C3-EA4F-A949-2FE1AE157E9C}">
      <dsp:nvSpPr>
        <dsp:cNvPr id="0" name=""/>
        <dsp:cNvSpPr/>
      </dsp:nvSpPr>
      <dsp:spPr>
        <a:xfrm>
          <a:off x="5661890" y="1569532"/>
          <a:ext cx="2020453" cy="121227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t>Expediente digital</a:t>
          </a:r>
        </a:p>
      </dsp:txBody>
      <dsp:txXfrm>
        <a:off x="5697396" y="1605038"/>
        <a:ext cx="1949441" cy="1141260"/>
      </dsp:txXfrm>
    </dsp:sp>
    <dsp:sp modelId="{79F15CAE-867A-2D49-ACD7-F6FC6E2E923E}">
      <dsp:nvSpPr>
        <dsp:cNvPr id="0" name=""/>
        <dsp:cNvSpPr/>
      </dsp:nvSpPr>
      <dsp:spPr>
        <a:xfrm>
          <a:off x="7884389" y="1925132"/>
          <a:ext cx="428336" cy="501072"/>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s-ES" sz="1900" kern="1200"/>
        </a:p>
      </dsp:txBody>
      <dsp:txXfrm>
        <a:off x="7884389" y="2025346"/>
        <a:ext cx="299835" cy="300644"/>
      </dsp:txXfrm>
    </dsp:sp>
    <dsp:sp modelId="{84CDB632-BADD-3F42-8D6E-CAD919BD1198}">
      <dsp:nvSpPr>
        <dsp:cNvPr id="0" name=""/>
        <dsp:cNvSpPr/>
      </dsp:nvSpPr>
      <dsp:spPr>
        <a:xfrm>
          <a:off x="8490525" y="1569532"/>
          <a:ext cx="2020453" cy="1212272"/>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t>Audiencia virtual</a:t>
          </a:r>
        </a:p>
      </dsp:txBody>
      <dsp:txXfrm>
        <a:off x="8526031" y="1605038"/>
        <a:ext cx="1949441" cy="114126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27/11/2022</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988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2497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055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000000"/>
        </a:solidFill>
        <a:effectLst/>
      </p:bgPr>
    </p:bg>
    <p:spTree>
      <p:nvGrpSpPr>
        <p:cNvPr id="1" name="Shape 21"/>
        <p:cNvGrpSpPr/>
        <p:nvPr/>
      </p:nvGrpSpPr>
      <p:grpSpPr>
        <a:xfrm>
          <a:off x="0" y="0"/>
          <a:ext cx="0" cy="0"/>
          <a:chOff x="0" y="0"/>
          <a:chExt cx="0" cy="0"/>
        </a:xfrm>
      </p:grpSpPr>
      <p:sp>
        <p:nvSpPr>
          <p:cNvPr id="22" name="Google Shape;22;p3"/>
          <p:cNvSpPr/>
          <p:nvPr/>
        </p:nvSpPr>
        <p:spPr>
          <a:xfrm>
            <a:off x="2123200" y="-543800"/>
            <a:ext cx="7945600" cy="79456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3" name="Google Shape;23;p3"/>
          <p:cNvGrpSpPr/>
          <p:nvPr/>
        </p:nvGrpSpPr>
        <p:grpSpPr>
          <a:xfrm>
            <a:off x="8570225" y="3336844"/>
            <a:ext cx="3099600" cy="3099600"/>
            <a:chOff x="-474900" y="321200"/>
            <a:chExt cx="2324700" cy="2324700"/>
          </a:xfrm>
        </p:grpSpPr>
        <p:sp>
          <p:nvSpPr>
            <p:cNvPr id="24" name="Google Shape;24;p3"/>
            <p:cNvSpPr/>
            <p:nvPr/>
          </p:nvSpPr>
          <p:spPr>
            <a:xfrm>
              <a:off x="-474900" y="321200"/>
              <a:ext cx="2324700" cy="23247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3"/>
            <p:cNvSpPr/>
            <p:nvPr/>
          </p:nvSpPr>
          <p:spPr>
            <a:xfrm>
              <a:off x="120725" y="916825"/>
              <a:ext cx="1133400" cy="11334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3"/>
            <p:cNvSpPr/>
            <p:nvPr/>
          </p:nvSpPr>
          <p:spPr>
            <a:xfrm>
              <a:off x="-137125" y="658975"/>
              <a:ext cx="1649100" cy="16491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a:off x="313650" y="1109750"/>
              <a:ext cx="747600" cy="7476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3"/>
          <p:cNvSpPr txBox="1">
            <a:spLocks noGrp="1"/>
          </p:cNvSpPr>
          <p:nvPr>
            <p:ph type="ctrTitle"/>
          </p:nvPr>
        </p:nvSpPr>
        <p:spPr>
          <a:xfrm>
            <a:off x="3426400" y="2982400"/>
            <a:ext cx="5339200" cy="1275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5200"/>
              <a:buNone/>
              <a:defRPr sz="6933">
                <a:solidFill>
                  <a:srgbClr val="000000"/>
                </a:solidFill>
              </a:defRPr>
            </a:lvl1pPr>
            <a:lvl2pPr lvl="1" algn="ctr" rtl="0">
              <a:spcBef>
                <a:spcPts val="0"/>
              </a:spcBef>
              <a:spcAft>
                <a:spcPts val="0"/>
              </a:spcAft>
              <a:buClr>
                <a:srgbClr val="000000"/>
              </a:buClr>
              <a:buSzPts val="5200"/>
              <a:buNone/>
              <a:defRPr sz="6933">
                <a:solidFill>
                  <a:srgbClr val="000000"/>
                </a:solidFill>
              </a:defRPr>
            </a:lvl2pPr>
            <a:lvl3pPr lvl="2" algn="ctr" rtl="0">
              <a:spcBef>
                <a:spcPts val="0"/>
              </a:spcBef>
              <a:spcAft>
                <a:spcPts val="0"/>
              </a:spcAft>
              <a:buClr>
                <a:srgbClr val="000000"/>
              </a:buClr>
              <a:buSzPts val="5200"/>
              <a:buNone/>
              <a:defRPr sz="6933">
                <a:solidFill>
                  <a:srgbClr val="000000"/>
                </a:solidFill>
              </a:defRPr>
            </a:lvl3pPr>
            <a:lvl4pPr lvl="3" algn="ctr" rtl="0">
              <a:spcBef>
                <a:spcPts val="0"/>
              </a:spcBef>
              <a:spcAft>
                <a:spcPts val="0"/>
              </a:spcAft>
              <a:buClr>
                <a:srgbClr val="000000"/>
              </a:buClr>
              <a:buSzPts val="5200"/>
              <a:buNone/>
              <a:defRPr sz="6933">
                <a:solidFill>
                  <a:srgbClr val="000000"/>
                </a:solidFill>
              </a:defRPr>
            </a:lvl4pPr>
            <a:lvl5pPr lvl="4" algn="ctr" rtl="0">
              <a:spcBef>
                <a:spcPts val="0"/>
              </a:spcBef>
              <a:spcAft>
                <a:spcPts val="0"/>
              </a:spcAft>
              <a:buClr>
                <a:srgbClr val="000000"/>
              </a:buClr>
              <a:buSzPts val="5200"/>
              <a:buNone/>
              <a:defRPr sz="6933">
                <a:solidFill>
                  <a:srgbClr val="000000"/>
                </a:solidFill>
              </a:defRPr>
            </a:lvl5pPr>
            <a:lvl6pPr lvl="5" algn="ctr" rtl="0">
              <a:spcBef>
                <a:spcPts val="0"/>
              </a:spcBef>
              <a:spcAft>
                <a:spcPts val="0"/>
              </a:spcAft>
              <a:buClr>
                <a:srgbClr val="000000"/>
              </a:buClr>
              <a:buSzPts val="5200"/>
              <a:buNone/>
              <a:defRPr sz="6933">
                <a:solidFill>
                  <a:srgbClr val="000000"/>
                </a:solidFill>
              </a:defRPr>
            </a:lvl6pPr>
            <a:lvl7pPr lvl="6" algn="ctr" rtl="0">
              <a:spcBef>
                <a:spcPts val="0"/>
              </a:spcBef>
              <a:spcAft>
                <a:spcPts val="0"/>
              </a:spcAft>
              <a:buClr>
                <a:srgbClr val="000000"/>
              </a:buClr>
              <a:buSzPts val="5200"/>
              <a:buNone/>
              <a:defRPr sz="6933">
                <a:solidFill>
                  <a:srgbClr val="000000"/>
                </a:solidFill>
              </a:defRPr>
            </a:lvl7pPr>
            <a:lvl8pPr lvl="7" algn="ctr" rtl="0">
              <a:spcBef>
                <a:spcPts val="0"/>
              </a:spcBef>
              <a:spcAft>
                <a:spcPts val="0"/>
              </a:spcAft>
              <a:buClr>
                <a:srgbClr val="000000"/>
              </a:buClr>
              <a:buSzPts val="5200"/>
              <a:buNone/>
              <a:defRPr sz="6933">
                <a:solidFill>
                  <a:srgbClr val="000000"/>
                </a:solidFill>
              </a:defRPr>
            </a:lvl8pPr>
            <a:lvl9pPr lvl="8" algn="ctr" rtl="0">
              <a:spcBef>
                <a:spcPts val="0"/>
              </a:spcBef>
              <a:spcAft>
                <a:spcPts val="0"/>
              </a:spcAft>
              <a:buClr>
                <a:srgbClr val="000000"/>
              </a:buClr>
              <a:buSzPts val="5200"/>
              <a:buNone/>
              <a:defRPr sz="6933">
                <a:solidFill>
                  <a:srgbClr val="000000"/>
                </a:solidFill>
              </a:defRPr>
            </a:lvl9pPr>
          </a:lstStyle>
          <a:p>
            <a:endParaRPr/>
          </a:p>
        </p:txBody>
      </p:sp>
      <p:sp>
        <p:nvSpPr>
          <p:cNvPr id="29" name="Google Shape;29;p3"/>
          <p:cNvSpPr txBox="1">
            <a:spLocks noGrp="1"/>
          </p:cNvSpPr>
          <p:nvPr>
            <p:ph type="subTitle" idx="1"/>
          </p:nvPr>
        </p:nvSpPr>
        <p:spPr>
          <a:xfrm>
            <a:off x="3426400" y="4251601"/>
            <a:ext cx="5339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1400"/>
              <a:buNone/>
              <a:defRPr sz="1867">
                <a:solidFill>
                  <a:srgbClr val="000000"/>
                </a:solidFill>
              </a:defRPr>
            </a:lvl1pPr>
            <a:lvl2pPr lvl="1" algn="ctr" rtl="0">
              <a:spcBef>
                <a:spcPts val="0"/>
              </a:spcBef>
              <a:spcAft>
                <a:spcPts val="0"/>
              </a:spcAft>
              <a:buClr>
                <a:srgbClr val="000000"/>
              </a:buClr>
              <a:buSzPts val="1400"/>
              <a:buNone/>
              <a:defRPr sz="1867">
                <a:solidFill>
                  <a:srgbClr val="000000"/>
                </a:solidFill>
              </a:defRPr>
            </a:lvl2pPr>
            <a:lvl3pPr lvl="2" algn="ctr" rtl="0">
              <a:spcBef>
                <a:spcPts val="0"/>
              </a:spcBef>
              <a:spcAft>
                <a:spcPts val="0"/>
              </a:spcAft>
              <a:buClr>
                <a:srgbClr val="000000"/>
              </a:buClr>
              <a:buSzPts val="1400"/>
              <a:buNone/>
              <a:defRPr sz="1867">
                <a:solidFill>
                  <a:srgbClr val="000000"/>
                </a:solidFill>
              </a:defRPr>
            </a:lvl3pPr>
            <a:lvl4pPr lvl="3" algn="ctr" rtl="0">
              <a:spcBef>
                <a:spcPts val="0"/>
              </a:spcBef>
              <a:spcAft>
                <a:spcPts val="0"/>
              </a:spcAft>
              <a:buClr>
                <a:srgbClr val="000000"/>
              </a:buClr>
              <a:buSzPts val="1400"/>
              <a:buNone/>
              <a:defRPr sz="1867">
                <a:solidFill>
                  <a:srgbClr val="000000"/>
                </a:solidFill>
              </a:defRPr>
            </a:lvl4pPr>
            <a:lvl5pPr lvl="4" algn="ctr" rtl="0">
              <a:spcBef>
                <a:spcPts val="0"/>
              </a:spcBef>
              <a:spcAft>
                <a:spcPts val="0"/>
              </a:spcAft>
              <a:buClr>
                <a:srgbClr val="000000"/>
              </a:buClr>
              <a:buSzPts val="1400"/>
              <a:buNone/>
              <a:defRPr sz="1867">
                <a:solidFill>
                  <a:srgbClr val="000000"/>
                </a:solidFill>
              </a:defRPr>
            </a:lvl5pPr>
            <a:lvl6pPr lvl="5" algn="ctr" rtl="0">
              <a:spcBef>
                <a:spcPts val="0"/>
              </a:spcBef>
              <a:spcAft>
                <a:spcPts val="0"/>
              </a:spcAft>
              <a:buClr>
                <a:srgbClr val="000000"/>
              </a:buClr>
              <a:buSzPts val="1400"/>
              <a:buNone/>
              <a:defRPr sz="1867">
                <a:solidFill>
                  <a:srgbClr val="000000"/>
                </a:solidFill>
              </a:defRPr>
            </a:lvl6pPr>
            <a:lvl7pPr lvl="6" algn="ctr" rtl="0">
              <a:spcBef>
                <a:spcPts val="0"/>
              </a:spcBef>
              <a:spcAft>
                <a:spcPts val="0"/>
              </a:spcAft>
              <a:buClr>
                <a:srgbClr val="000000"/>
              </a:buClr>
              <a:buSzPts val="1400"/>
              <a:buNone/>
              <a:defRPr sz="1867">
                <a:solidFill>
                  <a:srgbClr val="000000"/>
                </a:solidFill>
              </a:defRPr>
            </a:lvl7pPr>
            <a:lvl8pPr lvl="7" algn="ctr" rtl="0">
              <a:spcBef>
                <a:spcPts val="0"/>
              </a:spcBef>
              <a:spcAft>
                <a:spcPts val="0"/>
              </a:spcAft>
              <a:buClr>
                <a:srgbClr val="000000"/>
              </a:buClr>
              <a:buSzPts val="1400"/>
              <a:buNone/>
              <a:defRPr sz="1867">
                <a:solidFill>
                  <a:srgbClr val="000000"/>
                </a:solidFill>
              </a:defRPr>
            </a:lvl8pPr>
            <a:lvl9pPr lvl="8" algn="ctr" rtl="0">
              <a:spcBef>
                <a:spcPts val="0"/>
              </a:spcBef>
              <a:spcAft>
                <a:spcPts val="0"/>
              </a:spcAft>
              <a:buClr>
                <a:srgbClr val="000000"/>
              </a:buClr>
              <a:buSzPts val="1400"/>
              <a:buNone/>
              <a:defRPr sz="1867">
                <a:solidFill>
                  <a:srgbClr val="000000"/>
                </a:solidFill>
              </a:defRPr>
            </a:lvl9pPr>
          </a:lstStyle>
          <a:p>
            <a:endParaRPr/>
          </a:p>
        </p:txBody>
      </p:sp>
      <p:grpSp>
        <p:nvGrpSpPr>
          <p:cNvPr id="30" name="Google Shape;30;p3"/>
          <p:cNvGrpSpPr/>
          <p:nvPr/>
        </p:nvGrpSpPr>
        <p:grpSpPr>
          <a:xfrm>
            <a:off x="1019767" y="585833"/>
            <a:ext cx="2566000" cy="2566000"/>
            <a:chOff x="6680825" y="2549350"/>
            <a:chExt cx="1539600" cy="1539600"/>
          </a:xfrm>
        </p:grpSpPr>
        <p:sp>
          <p:nvSpPr>
            <p:cNvPr id="31" name="Google Shape;31;p3"/>
            <p:cNvSpPr/>
            <p:nvPr/>
          </p:nvSpPr>
          <p:spPr>
            <a:xfrm>
              <a:off x="6825669" y="2694194"/>
              <a:ext cx="1249800" cy="12498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3"/>
            <p:cNvSpPr/>
            <p:nvPr/>
          </p:nvSpPr>
          <p:spPr>
            <a:xfrm>
              <a:off x="6894850" y="2763375"/>
              <a:ext cx="1111200" cy="11112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3"/>
            <p:cNvSpPr/>
            <p:nvPr/>
          </p:nvSpPr>
          <p:spPr>
            <a:xfrm>
              <a:off x="6680825" y="2549350"/>
              <a:ext cx="1539600" cy="1539600"/>
            </a:xfrm>
            <a:prstGeom prst="donut">
              <a:avLst>
                <a:gd name="adj" fmla="val 495"/>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3837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emf"/><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emf"/><Relationship Id="rId7" Type="http://schemas.openxmlformats.org/officeDocument/2006/relationships/diagramColors" Target="../diagrams/colors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emf"/><Relationship Id="rId7" Type="http://schemas.openxmlformats.org/officeDocument/2006/relationships/diagramColors" Target="../diagrams/colors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3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s-PE" sz="3200" dirty="0">
                <a:effectLst/>
                <a:latin typeface="Poppins" pitchFamily="2" charset="77"/>
                <a:ea typeface="Arial" panose="020B0604020202020204" pitchFamily="34" charset="0"/>
                <a:cs typeface="Poppins" pitchFamily="2" charset="77"/>
              </a:rPr>
              <a:t>Curso de Especialización contra la Corrupción y la Criminalidad Organizada </a:t>
            </a:r>
            <a:endParaRPr lang="es-PE" sz="3200" b="1" dirty="0">
              <a:latin typeface="Poppins" pitchFamily="2" charset="77"/>
              <a:cs typeface="Poppins" pitchFamily="2" charset="77"/>
            </a:endParaRPr>
          </a:p>
        </p:txBody>
      </p:sp>
      <p:sp>
        <p:nvSpPr>
          <p:cNvPr id="459" name="Google Shape;459;p39"/>
          <p:cNvSpPr txBox="1">
            <a:spLocks noGrp="1"/>
          </p:cNvSpPr>
          <p:nvPr>
            <p:ph type="subTitle" idx="1"/>
          </p:nvPr>
        </p:nvSpPr>
        <p:spPr>
          <a:xfrm>
            <a:off x="3426400" y="4913752"/>
            <a:ext cx="5339200" cy="1046400"/>
          </a:xfrm>
          <a:prstGeom prst="rect">
            <a:avLst/>
          </a:prstGeom>
        </p:spPr>
        <p:txBody>
          <a:bodyPr spcFirstLastPara="1" vert="horz" wrap="square" lIns="121900" tIns="121900" rIns="121900" bIns="121900" rtlCol="0" anchor="t" anchorCtr="0">
            <a:noAutofit/>
          </a:bodyPr>
          <a:lstStyle/>
          <a:p>
            <a:pPr marL="0" indent="0"/>
            <a:r>
              <a:rPr lang="en" sz="1800" dirty="0" err="1">
                <a:latin typeface="Poppins" panose="020B0604020202020204" charset="0"/>
                <a:cs typeface="Poppins" panose="020B0604020202020204" charset="0"/>
              </a:rPr>
              <a:t>Curso</a:t>
            </a:r>
            <a:r>
              <a:rPr lang="en" sz="1800" dirty="0">
                <a:latin typeface="Poppins" panose="020B0604020202020204" charset="0"/>
                <a:cs typeface="Poppins" panose="020B0604020202020204" charset="0"/>
              </a:rPr>
              <a:t>: </a:t>
            </a:r>
            <a:r>
              <a:rPr lang="en" sz="1800" dirty="0" err="1">
                <a:latin typeface="Poppins" panose="020B0604020202020204" charset="0"/>
                <a:cs typeface="Poppins" panose="020B0604020202020204" charset="0"/>
              </a:rPr>
              <a:t>Corrupción</a:t>
            </a:r>
            <a:endParaRPr sz="1800" dirty="0">
              <a:latin typeface="Poppins" panose="020B0604020202020204" charset="0"/>
              <a:cs typeface="Poppins" panose="020B0604020202020204" charset="0"/>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51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Elementos de la teoría del caso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marL="571500" indent="-571500" algn="just">
              <a:buFont typeface="+mj-lt"/>
              <a:buAutoNum type="romanLcPeriod"/>
            </a:pPr>
            <a:r>
              <a:rPr lang="es-PE" dirty="0">
                <a:solidFill>
                  <a:srgbClr val="002060"/>
                </a:solidFill>
              </a:rPr>
              <a:t>Fáctico.</a:t>
            </a:r>
          </a:p>
          <a:p>
            <a:pPr marL="571500" indent="-571500" algn="just">
              <a:buFont typeface="+mj-lt"/>
              <a:buAutoNum type="romanLcPeriod"/>
            </a:pPr>
            <a:r>
              <a:rPr lang="es-PE" dirty="0">
                <a:solidFill>
                  <a:srgbClr val="002060"/>
                </a:solidFill>
              </a:rPr>
              <a:t>Jurídico.</a:t>
            </a:r>
          </a:p>
          <a:p>
            <a:pPr marL="571500" indent="-571500" algn="just">
              <a:buFont typeface="+mj-lt"/>
              <a:buAutoNum type="romanLcPeriod"/>
            </a:pPr>
            <a:r>
              <a:rPr lang="es-PE" dirty="0">
                <a:solidFill>
                  <a:srgbClr val="002060"/>
                </a:solidFill>
              </a:rPr>
              <a:t>Probatorio.</a:t>
            </a: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40971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i. Elemento fáctico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lnSpcReduction="10000"/>
          </a:bodyPr>
          <a:lstStyle/>
          <a:p>
            <a:pPr algn="just"/>
            <a:r>
              <a:rPr lang="es-PE" dirty="0">
                <a:solidFill>
                  <a:srgbClr val="002060"/>
                </a:solidFill>
              </a:rPr>
              <a:t>Secuencia de hechos</a:t>
            </a:r>
          </a:p>
          <a:p>
            <a:pPr lvl="1" algn="just"/>
            <a:r>
              <a:rPr lang="es-PE" dirty="0">
                <a:solidFill>
                  <a:srgbClr val="002060"/>
                </a:solidFill>
              </a:rPr>
              <a:t>Quién</a:t>
            </a:r>
          </a:p>
          <a:p>
            <a:pPr lvl="1" algn="just"/>
            <a:r>
              <a:rPr lang="es-PE" dirty="0">
                <a:solidFill>
                  <a:srgbClr val="002060"/>
                </a:solidFill>
              </a:rPr>
              <a:t>Dónde</a:t>
            </a:r>
          </a:p>
          <a:p>
            <a:pPr lvl="1" algn="just"/>
            <a:r>
              <a:rPr lang="es-PE" dirty="0">
                <a:solidFill>
                  <a:srgbClr val="002060"/>
                </a:solidFill>
              </a:rPr>
              <a:t>Cuándo</a:t>
            </a:r>
          </a:p>
          <a:p>
            <a:pPr lvl="1" algn="just"/>
            <a:r>
              <a:rPr lang="es-PE" dirty="0">
                <a:solidFill>
                  <a:srgbClr val="002060"/>
                </a:solidFill>
              </a:rPr>
              <a:t>Cómo</a:t>
            </a:r>
          </a:p>
          <a:p>
            <a:pPr lvl="1" algn="just"/>
            <a:r>
              <a:rPr lang="es-PE" dirty="0">
                <a:solidFill>
                  <a:srgbClr val="002060"/>
                </a:solidFill>
              </a:rPr>
              <a:t>Bajo qué circunstancias</a:t>
            </a:r>
          </a:p>
          <a:p>
            <a:pPr algn="just"/>
            <a:endParaRPr lang="es-PE" dirty="0">
              <a:solidFill>
                <a:srgbClr val="002060"/>
              </a:solidFill>
            </a:endParaRPr>
          </a:p>
          <a:p>
            <a:pPr algn="just"/>
            <a:r>
              <a:rPr lang="es-PE" dirty="0">
                <a:solidFill>
                  <a:srgbClr val="002060"/>
                </a:solidFill>
              </a:rPr>
              <a:t>Consistente</a:t>
            </a:r>
          </a:p>
          <a:p>
            <a:pPr algn="just"/>
            <a:endParaRPr lang="es-PE" dirty="0">
              <a:solidFill>
                <a:srgbClr val="002060"/>
              </a:solidFill>
            </a:endParaRPr>
          </a:p>
          <a:p>
            <a:pPr algn="just"/>
            <a:r>
              <a:rPr lang="es-PE" dirty="0">
                <a:solidFill>
                  <a:srgbClr val="002060"/>
                </a:solidFill>
              </a:rPr>
              <a:t>Sustentada en evidencia</a:t>
            </a:r>
          </a:p>
          <a:p>
            <a:pPr algn="just"/>
            <a:endParaRPr lang="es-PE" dirty="0">
              <a:solidFill>
                <a:srgbClr val="002060"/>
              </a:solidFill>
            </a:endParaRP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4188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ii. Elemento jurídico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rPr>
              <a:t>Ley aplicable</a:t>
            </a:r>
          </a:p>
          <a:p>
            <a:pPr algn="just"/>
            <a:endParaRPr lang="es-PE" dirty="0">
              <a:solidFill>
                <a:srgbClr val="002060"/>
              </a:solidFill>
            </a:endParaRPr>
          </a:p>
          <a:p>
            <a:pPr algn="just"/>
            <a:r>
              <a:rPr lang="es-PE" dirty="0">
                <a:solidFill>
                  <a:srgbClr val="002060"/>
                </a:solidFill>
              </a:rPr>
              <a:t>Teoría del delito</a:t>
            </a:r>
          </a:p>
          <a:p>
            <a:pPr algn="just"/>
            <a:endParaRPr lang="es-PE" dirty="0">
              <a:solidFill>
                <a:srgbClr val="002060"/>
              </a:solidFill>
            </a:endParaRPr>
          </a:p>
          <a:p>
            <a:pPr algn="just"/>
            <a:r>
              <a:rPr lang="es-PE" dirty="0">
                <a:solidFill>
                  <a:srgbClr val="002060"/>
                </a:solidFill>
              </a:rPr>
              <a:t>Interpretación</a:t>
            </a: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3449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iii. Elemento probatorio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rPr>
              <a:t>Elementos de cargo</a:t>
            </a:r>
          </a:p>
          <a:p>
            <a:pPr algn="just"/>
            <a:endParaRPr lang="es-PE" dirty="0">
              <a:solidFill>
                <a:srgbClr val="002060"/>
              </a:solidFill>
            </a:endParaRPr>
          </a:p>
          <a:p>
            <a:pPr algn="just"/>
            <a:r>
              <a:rPr lang="es-PE" dirty="0">
                <a:solidFill>
                  <a:srgbClr val="002060"/>
                </a:solidFill>
              </a:rPr>
              <a:t>Elementos de descargo</a:t>
            </a:r>
          </a:p>
          <a:p>
            <a:pPr algn="just"/>
            <a:endParaRPr lang="es-PE" dirty="0">
              <a:solidFill>
                <a:srgbClr val="002060"/>
              </a:solidFill>
            </a:endParaRP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195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Características de la teoría del caso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graphicFrame>
        <p:nvGraphicFramePr>
          <p:cNvPr id="3" name="Marcador de contenido 2">
            <a:extLst>
              <a:ext uri="{FF2B5EF4-FFF2-40B4-BE49-F238E27FC236}">
                <a16:creationId xmlns:a16="http://schemas.microsoft.com/office/drawing/2014/main" id="{D49ED56D-C5E7-3CDA-130B-D3197D220D1A}"/>
              </a:ext>
            </a:extLst>
          </p:cNvPr>
          <p:cNvGraphicFramePr>
            <a:graphicFrameLocks noGrp="1"/>
          </p:cNvGraphicFramePr>
          <p:nvPr>
            <p:ph sz="half" idx="1"/>
            <p:extLst>
              <p:ext uri="{D42A27DB-BD31-4B8C-83A1-F6EECF244321}">
                <p14:modId xmlns:p14="http://schemas.microsoft.com/office/powerpoint/2010/main" val="34673509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99626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Elaboración de la teoría del caso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graphicFrame>
        <p:nvGraphicFramePr>
          <p:cNvPr id="3" name="Marcador de contenido 2">
            <a:extLst>
              <a:ext uri="{FF2B5EF4-FFF2-40B4-BE49-F238E27FC236}">
                <a16:creationId xmlns:a16="http://schemas.microsoft.com/office/drawing/2014/main" id="{10E7F618-0FE8-D81F-882E-9FAE11B5FADB}"/>
              </a:ext>
            </a:extLst>
          </p:cNvPr>
          <p:cNvGraphicFramePr>
            <a:graphicFrameLocks noGrp="1"/>
          </p:cNvGraphicFramePr>
          <p:nvPr>
            <p:ph sz="half" idx="1"/>
            <p:extLst>
              <p:ext uri="{D42A27DB-BD31-4B8C-83A1-F6EECF244321}">
                <p14:modId xmlns:p14="http://schemas.microsoft.com/office/powerpoint/2010/main" val="22073762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374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2. Estructura de los alegatos orales</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ES" dirty="0">
                <a:solidFill>
                  <a:srgbClr val="002060"/>
                </a:solidFill>
              </a:rPr>
              <a:t>Clases de alegatos orales:</a:t>
            </a:r>
          </a:p>
          <a:p>
            <a:pPr lvl="1" algn="just"/>
            <a:r>
              <a:rPr lang="es-ES" dirty="0">
                <a:solidFill>
                  <a:srgbClr val="002060"/>
                </a:solidFill>
                <a:latin typeface="Calibri" panose="020F0502020204030204" pitchFamily="34" charset="0"/>
                <a:cs typeface="Calibri" panose="020F0502020204030204" pitchFamily="34" charset="0"/>
              </a:rPr>
              <a:t>Alegato de apertura.</a:t>
            </a:r>
          </a:p>
          <a:p>
            <a:pPr lvl="1" algn="just"/>
            <a:r>
              <a:rPr lang="es-ES" dirty="0">
                <a:solidFill>
                  <a:srgbClr val="002060"/>
                </a:solidFill>
                <a:latin typeface="Calibri" panose="020F0502020204030204" pitchFamily="34" charset="0"/>
                <a:cs typeface="Calibri" panose="020F0502020204030204" pitchFamily="34" charset="0"/>
              </a:rPr>
              <a:t>Alegato de cierre.</a:t>
            </a:r>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7072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Alegato de apertura</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ES" dirty="0">
                <a:solidFill>
                  <a:srgbClr val="002060"/>
                </a:solidFill>
              </a:rPr>
              <a:t>Presentación de la teoría del caso.</a:t>
            </a:r>
          </a:p>
          <a:p>
            <a:pPr algn="just"/>
            <a:endParaRPr lang="es-ES" dirty="0">
              <a:solidFill>
                <a:srgbClr val="002060"/>
              </a:solidFill>
            </a:endParaRPr>
          </a:p>
          <a:p>
            <a:pPr algn="just"/>
            <a:r>
              <a:rPr lang="es-ES" dirty="0">
                <a:solidFill>
                  <a:srgbClr val="002060"/>
                </a:solidFill>
              </a:rPr>
              <a:t>Toma de contacto del juez con el caso.</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392435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Alegato de apertura (Neyra, )</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fontScale="92500" lnSpcReduction="10000"/>
          </a:bodyPr>
          <a:lstStyle/>
          <a:p>
            <a:pPr algn="just"/>
            <a:r>
              <a:rPr lang="es-ES" dirty="0">
                <a:solidFill>
                  <a:srgbClr val="002060"/>
                </a:solidFill>
              </a:rPr>
              <a:t>No argumentativo.</a:t>
            </a:r>
          </a:p>
          <a:p>
            <a:pPr algn="just"/>
            <a:endPar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s-ES" dirty="0">
                <a:solidFill>
                  <a:srgbClr val="002060"/>
                </a:solidFill>
                <a:latin typeface="Calibri" panose="020F0502020204030204" pitchFamily="34" charset="0"/>
                <a:ea typeface="Times New Roman" panose="02020603050405020304" pitchFamily="18" charset="0"/>
                <a:cs typeface="Calibri" panose="020F0502020204030204" pitchFamily="34" charset="0"/>
              </a:rPr>
              <a:t>Se promete lo que se puede cumplir.</a:t>
            </a:r>
          </a:p>
          <a:p>
            <a:pPr algn="just"/>
            <a:endPar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s-ES" dirty="0">
                <a:solidFill>
                  <a:srgbClr val="002060"/>
                </a:solidFill>
                <a:latin typeface="Calibri" panose="020F0502020204030204" pitchFamily="34" charset="0"/>
                <a:ea typeface="Times New Roman" panose="02020603050405020304" pitchFamily="18" charset="0"/>
                <a:cs typeface="Calibri" panose="020F0502020204030204" pitchFamily="34" charset="0"/>
              </a:rPr>
              <a:t>No se emite opiniones personales.</a:t>
            </a:r>
          </a:p>
          <a:p>
            <a:pPr algn="just"/>
            <a:endPar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s-ES" dirty="0">
                <a:solidFill>
                  <a:srgbClr val="002060"/>
                </a:solidFill>
                <a:latin typeface="Calibri" panose="020F0502020204030204" pitchFamily="34" charset="0"/>
                <a:ea typeface="Times New Roman" panose="02020603050405020304" pitchFamily="18" charset="0"/>
                <a:cs typeface="Calibri" panose="020F0502020204030204" pitchFamily="34" charset="0"/>
              </a:rPr>
              <a:t>Se personaliza el conflicto.</a:t>
            </a:r>
          </a:p>
          <a:p>
            <a:pPr algn="just"/>
            <a:endPar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s-ES" dirty="0">
                <a:solidFill>
                  <a:srgbClr val="002060"/>
                </a:solidFill>
                <a:latin typeface="Calibri" panose="020F0502020204030204" pitchFamily="34" charset="0"/>
                <a:ea typeface="Times New Roman" panose="02020603050405020304" pitchFamily="18" charset="0"/>
                <a:cs typeface="Calibri" panose="020F0502020204030204" pitchFamily="34" charset="0"/>
              </a:rPr>
              <a:t>Se puede utilizar ayuda de audiovisuales.</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576440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Estructura del alegato de apertura (Neyra, 2007)</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marL="514350" indent="-514350" algn="just">
              <a:buFont typeface="+mj-lt"/>
              <a:buAutoNum type="arabicPeriod"/>
            </a:pPr>
            <a:r>
              <a:rPr lang="es-ES" dirty="0">
                <a:solidFill>
                  <a:srgbClr val="002060"/>
                </a:solidFill>
              </a:rPr>
              <a:t>Introducción (mensaje inicial).</a:t>
            </a:r>
          </a:p>
          <a:p>
            <a:pPr marL="514350" indent="-514350" algn="just">
              <a:buFont typeface="+mj-lt"/>
              <a:buAutoNum type="arabicPeriod"/>
            </a:pPr>
            <a:endPar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514350" indent="-514350" algn="just">
              <a:buFont typeface="+mj-lt"/>
              <a:buAutoNum type="arabicPeriod"/>
            </a:pPr>
            <a:r>
              <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Presentación de los hechos (no hay pruebas que permitan inferencias).</a:t>
            </a:r>
          </a:p>
          <a:p>
            <a:pPr marL="514350" indent="-514350" algn="just">
              <a:buFont typeface="+mj-lt"/>
              <a:buAutoNum type="arabicPeriod"/>
            </a:pPr>
            <a:endParaRPr lang="es-ES"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514350" indent="-514350" algn="just">
              <a:buFont typeface="+mj-lt"/>
              <a:buAutoNum type="arabicPeriod"/>
            </a:pPr>
            <a:r>
              <a:rPr lang="es-ES" dirty="0">
                <a:solidFill>
                  <a:srgbClr val="002060"/>
                </a:solidFill>
                <a:latin typeface="Calibri" panose="020F0502020204030204" pitchFamily="34" charset="0"/>
                <a:ea typeface="Times New Roman" panose="02020603050405020304" pitchFamily="18" charset="0"/>
                <a:cs typeface="Calibri" panose="020F0502020204030204" pitchFamily="34" charset="0"/>
              </a:rPr>
              <a:t>Presentación de los fundamentos jurídicos.</a:t>
            </a:r>
          </a:p>
          <a:p>
            <a:pPr marL="514350" indent="-514350" algn="just">
              <a:buFont typeface="+mj-lt"/>
              <a:buAutoNum type="arabicPeriod"/>
            </a:pPr>
            <a:endPar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514350" indent="-514350" algn="just">
              <a:buFont typeface="+mj-lt"/>
              <a:buAutoNum type="arabicPeriod"/>
            </a:pPr>
            <a:r>
              <a:rPr lang="es-ES"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Conclusión (petición).</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663150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s-PE" sz="3200" dirty="0">
                <a:effectLst/>
                <a:latin typeface="Poppins" pitchFamily="2" charset="77"/>
                <a:ea typeface="Arial" panose="020B0604020202020204" pitchFamily="34" charset="0"/>
                <a:cs typeface="Poppins" pitchFamily="2" charset="77"/>
              </a:rPr>
              <a:t>Unidad de aprendizaje Nº 2</a:t>
            </a:r>
            <a:endParaRPr lang="es-PE" sz="3200" b="1" dirty="0">
              <a:latin typeface="Poppins" pitchFamily="2" charset="77"/>
              <a:cs typeface="Poppins" pitchFamily="2" charset="77"/>
            </a:endParaRPr>
          </a:p>
        </p:txBody>
      </p:sp>
      <p:sp>
        <p:nvSpPr>
          <p:cNvPr id="459" name="Google Shape;459;p39"/>
          <p:cNvSpPr txBox="1">
            <a:spLocks noGrp="1"/>
          </p:cNvSpPr>
          <p:nvPr>
            <p:ph type="subTitle" idx="1"/>
          </p:nvPr>
        </p:nvSpPr>
        <p:spPr>
          <a:xfrm>
            <a:off x="3426400" y="4913752"/>
            <a:ext cx="5339200" cy="1046400"/>
          </a:xfrm>
          <a:prstGeom prst="rect">
            <a:avLst/>
          </a:prstGeom>
        </p:spPr>
        <p:txBody>
          <a:bodyPr spcFirstLastPara="1" vert="horz" wrap="square" lIns="121900" tIns="121900" rIns="121900" bIns="121900" rtlCol="0" anchor="t" anchorCtr="0">
            <a:noAutofit/>
          </a:bodyPr>
          <a:lstStyle/>
          <a:p>
            <a:pPr marL="0" indent="0"/>
            <a:r>
              <a:rPr lang="en" sz="1800" dirty="0" err="1">
                <a:latin typeface="Poppins" panose="020B0604020202020204" charset="0"/>
                <a:cs typeface="Poppins" panose="020B0604020202020204" charset="0"/>
              </a:rPr>
              <a:t>Técnicas</a:t>
            </a:r>
            <a:r>
              <a:rPr lang="en" sz="1800" dirty="0">
                <a:latin typeface="Poppins" panose="020B0604020202020204" charset="0"/>
                <a:cs typeface="Poppins" panose="020B0604020202020204" charset="0"/>
              </a:rPr>
              <a:t> de </a:t>
            </a:r>
            <a:r>
              <a:rPr lang="en" sz="1800" dirty="0" err="1">
                <a:latin typeface="Poppins" panose="020B0604020202020204" charset="0"/>
                <a:cs typeface="Poppins" panose="020B0604020202020204" charset="0"/>
              </a:rPr>
              <a:t>litigación</a:t>
            </a:r>
            <a:r>
              <a:rPr lang="en" sz="1800" dirty="0">
                <a:latin typeface="Poppins" panose="020B0604020202020204" charset="0"/>
                <a:cs typeface="Poppins" panose="020B0604020202020204" charset="0"/>
              </a:rPr>
              <a:t> oral</a:t>
            </a:r>
            <a:endParaRPr sz="1800" dirty="0">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marL="0" marR="0" lvl="0" indent="0" algn="ctr" defTabSz="914400" rtl="0" eaLnBrk="1" fontAlgn="auto" latinLnBrk="0" hangingPunct="1">
              <a:lnSpc>
                <a:spcPct val="100000"/>
              </a:lnSpc>
              <a:spcBef>
                <a:spcPts val="0"/>
              </a:spcBef>
              <a:spcAft>
                <a:spcPts val="0"/>
              </a:spcAft>
              <a:buClr>
                <a:prstClr val="black"/>
              </a:buClr>
              <a:buSzPts val="1100"/>
              <a:buFontTx/>
              <a:buNone/>
              <a:tabLst/>
              <a:defRPr/>
            </a:pPr>
            <a:r>
              <a:rPr lang="en" sz="8000" b="1" dirty="0">
                <a:solidFill>
                  <a:srgbClr val="FFFFFF"/>
                </a:solidFill>
                <a:latin typeface="Poppins"/>
                <a:cs typeface="Poppins"/>
                <a:sym typeface="Poppins"/>
              </a:rPr>
              <a:t>2</a:t>
            </a:r>
            <a:endParaRPr kumimoji="0" sz="80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656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Alegato de cierre</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fontScale="92500" lnSpcReduction="10000"/>
          </a:bodyPr>
          <a:lstStyle/>
          <a:p>
            <a:pPr algn="just"/>
            <a:r>
              <a:rPr lang="es-ES" dirty="0">
                <a:solidFill>
                  <a:srgbClr val="002060"/>
                </a:solidFill>
              </a:rPr>
              <a:t>Código Procesal Penal. Artículo 388.</a:t>
            </a:r>
          </a:p>
          <a:p>
            <a:pPr lvl="1" algn="just"/>
            <a:r>
              <a:rPr lang="es-PE" sz="2800" i="0" u="none" strike="noStrike" dirty="0">
                <a:solidFill>
                  <a:srgbClr val="002060"/>
                </a:solidFill>
                <a:effectLst/>
                <a:latin typeface="Calibri" panose="020F0502020204030204" pitchFamily="34" charset="0"/>
                <a:cs typeface="Calibri" panose="020F0502020204030204" pitchFamily="34" charset="0"/>
              </a:rPr>
              <a:t>“1. El abogado del actor civil argumentará sobre el agravio que el hecho ha ocasionado a su patrocinado, demostrará el derecho a la reparación que tiene su defendido y destacará la cuantía en que estima el monto de la indemnización, así como pedirá la restitución del bien, si aún es posible, o el pago de su valor.</a:t>
            </a:r>
            <a:endParaRPr lang="es-PE" sz="2800" dirty="0">
              <a:solidFill>
                <a:srgbClr val="002060"/>
              </a:solidFill>
              <a:latin typeface="Calibri" panose="020F0502020204030204" pitchFamily="34" charset="0"/>
              <a:cs typeface="Calibri" panose="020F0502020204030204" pitchFamily="34" charset="0"/>
            </a:endParaRPr>
          </a:p>
          <a:p>
            <a:pPr lvl="1" algn="just"/>
            <a:r>
              <a:rPr lang="es-PE" sz="2800" i="0" u="none" strike="noStrike" dirty="0">
                <a:solidFill>
                  <a:srgbClr val="002060"/>
                </a:solidFill>
                <a:effectLst/>
                <a:latin typeface="Calibri" panose="020F0502020204030204" pitchFamily="34" charset="0"/>
                <a:cs typeface="Calibri" panose="020F0502020204030204" pitchFamily="34" charset="0"/>
              </a:rPr>
              <a:t>2. </a:t>
            </a:r>
            <a:r>
              <a:rPr lang="es-PE" sz="2800" b="0" i="0" u="none" strike="noStrike" dirty="0">
                <a:solidFill>
                  <a:srgbClr val="002060"/>
                </a:solidFill>
                <a:effectLst/>
                <a:latin typeface="Calibri" panose="020F0502020204030204" pitchFamily="34" charset="0"/>
                <a:cs typeface="Calibri" panose="020F0502020204030204" pitchFamily="34" charset="0"/>
              </a:rPr>
              <a:t>El abogado del actor civil podrá esclarecer con toda amplitud los hechos delictuosos en tanto sean relevantes para la imputación de la responsabilidad civil, así como el conjunto de circunstancias que influyan en su apreciación. Está prohibido de calificar el delito”.</a:t>
            </a:r>
            <a:endParaRPr lang="es-PE" sz="2800" dirty="0">
              <a:solidFill>
                <a:srgbClr val="002060"/>
              </a:solidFill>
              <a:latin typeface="Calibri" panose="020F0502020204030204" pitchFamily="34" charset="0"/>
              <a:cs typeface="Calibri" panose="020F0502020204030204" pitchFamily="34" charset="0"/>
            </a:endParaRPr>
          </a:p>
          <a:p>
            <a:pPr marL="457200" lvl="1" indent="0" algn="just">
              <a:buNone/>
            </a:pPr>
            <a:br>
              <a:rPr lang="es-PE" dirty="0"/>
            </a:b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001837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3. Técnicas para el interrogatorio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367648"/>
            <a:ext cx="11194149" cy="3676149"/>
          </a:xfrm>
          <a:solidFill>
            <a:schemeClr val="bg1"/>
          </a:solidFill>
        </p:spPr>
        <p:txBody>
          <a:bodyPr>
            <a:normAutofit/>
          </a:bodyPr>
          <a:lstStyle/>
          <a:p>
            <a:pPr algn="just"/>
            <a:r>
              <a:rPr lang="es-ES" b="0" i="0" u="none" strike="noStrike" dirty="0">
                <a:solidFill>
                  <a:srgbClr val="002060"/>
                </a:solidFill>
                <a:effectLst/>
                <a:latin typeface="SSPro-Regular"/>
              </a:rPr>
              <a:t>Examen directo.</a:t>
            </a:r>
          </a:p>
          <a:p>
            <a:pPr algn="just"/>
            <a:endParaRPr lang="es-ES" dirty="0">
              <a:solidFill>
                <a:srgbClr val="002060"/>
              </a:solidFill>
              <a:latin typeface="SSPro-Regular"/>
              <a:cs typeface="Calibri" panose="020F0502020204030204" pitchFamily="34" charset="0"/>
            </a:endParaRPr>
          </a:p>
          <a:p>
            <a:pPr algn="just"/>
            <a:r>
              <a:rPr lang="es-ES" dirty="0">
                <a:solidFill>
                  <a:srgbClr val="002060"/>
                </a:solidFill>
                <a:latin typeface="SSPro-Regular"/>
                <a:cs typeface="Calibri" panose="020F0502020204030204" pitchFamily="34" charset="0"/>
              </a:rPr>
              <a:t>Contra examen.</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962384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Examen directo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0" i="0" u="none" strike="noStrike" dirty="0">
                <a:solidFill>
                  <a:srgbClr val="002060"/>
                </a:solidFill>
                <a:effectLst/>
                <a:latin typeface="SSPro-Regular"/>
              </a:rPr>
              <a:t>Primer interrogatorio que se realiza al declarante por la parte que lo ha propuesto como testigo.</a:t>
            </a:r>
          </a:p>
          <a:p>
            <a:pPr algn="just"/>
            <a:endParaRPr lang="es-ES" dirty="0">
              <a:solidFill>
                <a:srgbClr val="002060"/>
              </a:solidFill>
              <a:latin typeface="SSPro-Regular"/>
            </a:endParaRPr>
          </a:p>
          <a:p>
            <a:pPr algn="just"/>
            <a:r>
              <a:rPr lang="es-ES" dirty="0">
                <a:solidFill>
                  <a:srgbClr val="002060"/>
                </a:solidFill>
                <a:latin typeface="SSPro-Regular"/>
              </a:rPr>
              <a:t>Los objetivos del examen directo son:</a:t>
            </a:r>
          </a:p>
          <a:p>
            <a:pPr lvl="1" algn="just"/>
            <a:r>
              <a:rPr lang="es-ES" b="0" i="0" u="none" strike="noStrike" dirty="0">
                <a:solidFill>
                  <a:srgbClr val="002060"/>
                </a:solidFill>
                <a:effectLst/>
                <a:latin typeface="SSPro-Regular"/>
              </a:rPr>
              <a:t>Demostrar que el testigo tiene credibilidad.</a:t>
            </a:r>
          </a:p>
          <a:p>
            <a:pPr lvl="1" algn="just"/>
            <a:r>
              <a:rPr lang="es-ES" dirty="0">
                <a:solidFill>
                  <a:srgbClr val="002060"/>
                </a:solidFill>
                <a:latin typeface="SSPro-Regular"/>
              </a:rPr>
              <a:t>Ratificar los elementos fácticos de la teoría del caso.</a:t>
            </a:r>
          </a:p>
          <a:p>
            <a:pPr lvl="1" algn="just"/>
            <a:r>
              <a:rPr lang="es-ES" b="0" i="0" u="none" strike="noStrike" dirty="0">
                <a:solidFill>
                  <a:srgbClr val="002060"/>
                </a:solidFill>
                <a:effectLst/>
                <a:latin typeface="SSPro-Regular"/>
              </a:rPr>
              <a:t>Acreditar e introducir al juicio prueba material y documental.</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31887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Estructura del examen directo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0" i="0" u="none" strike="noStrike" dirty="0">
                <a:solidFill>
                  <a:srgbClr val="002060"/>
                </a:solidFill>
                <a:effectLst/>
                <a:latin typeface="SSPro-Regular"/>
              </a:rPr>
              <a:t>Introducción.</a:t>
            </a:r>
          </a:p>
          <a:p>
            <a:pPr algn="just"/>
            <a:endParaRPr lang="es-ES" b="0" i="0" u="none" strike="noStrike" dirty="0">
              <a:solidFill>
                <a:srgbClr val="002060"/>
              </a:solidFill>
              <a:effectLst/>
              <a:latin typeface="SSPro-Regular"/>
            </a:endParaRPr>
          </a:p>
          <a:p>
            <a:pPr algn="just"/>
            <a:r>
              <a:rPr lang="es-ES" dirty="0">
                <a:solidFill>
                  <a:srgbClr val="002060"/>
                </a:solidFill>
                <a:latin typeface="SSPro-Regular"/>
              </a:rPr>
              <a:t>Acreditación del testigo.</a:t>
            </a:r>
          </a:p>
          <a:p>
            <a:pPr algn="just"/>
            <a:endParaRPr lang="es-ES" b="0" i="0" u="none" strike="noStrike" dirty="0">
              <a:solidFill>
                <a:srgbClr val="002060"/>
              </a:solidFill>
              <a:effectLst/>
              <a:latin typeface="SSPro-Regular"/>
            </a:endParaRPr>
          </a:p>
          <a:p>
            <a:pPr algn="just"/>
            <a:r>
              <a:rPr lang="es-ES" b="0" i="0" u="none" strike="noStrike" dirty="0">
                <a:solidFill>
                  <a:srgbClr val="002060"/>
                </a:solidFill>
                <a:effectLst/>
                <a:latin typeface="SSPro-Regular"/>
              </a:rPr>
              <a:t>Relato de los hechos.</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892072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Preguntas del examen directo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1" i="0" u="none" strike="noStrike" dirty="0">
                <a:solidFill>
                  <a:srgbClr val="002060"/>
                </a:solidFill>
                <a:effectLst/>
                <a:latin typeface="SSPro-Regular"/>
              </a:rPr>
              <a:t>Preguntas introductorias: </a:t>
            </a:r>
            <a:endParaRPr lang="es-ES" b="1" dirty="0">
              <a:solidFill>
                <a:srgbClr val="002060"/>
              </a:solidFill>
              <a:latin typeface="SSPro-Regular"/>
            </a:endParaRPr>
          </a:p>
          <a:p>
            <a:pPr lvl="1" algn="just"/>
            <a:r>
              <a:rPr lang="es-ES" b="0" i="0" u="none" strike="noStrike" dirty="0">
                <a:solidFill>
                  <a:srgbClr val="002060"/>
                </a:solidFill>
                <a:effectLst/>
                <a:latin typeface="SSPro-Regular"/>
              </a:rPr>
              <a:t>“Señor testigo, le preguntaré a continuación acerca de su relación profesional con el acusado”.</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812909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Preguntas del examen directo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1" dirty="0">
                <a:solidFill>
                  <a:srgbClr val="002060"/>
                </a:solidFill>
                <a:latin typeface="SSPro-Regular"/>
              </a:rPr>
              <a:t>Preguntas abiertas: </a:t>
            </a:r>
          </a:p>
          <a:p>
            <a:pPr lvl="1" algn="just"/>
            <a:r>
              <a:rPr lang="es-ES" dirty="0">
                <a:solidFill>
                  <a:srgbClr val="002060"/>
                </a:solidFill>
                <a:latin typeface="SSPro-Regular"/>
              </a:rPr>
              <a:t>“Señor testigo, podría narrarnos lo que sucedió la noche del 20 de abril de 2015 a las 20:00 horas en la puerta de su vivienda”.</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937500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Preguntas del examen directo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1" i="0" u="none" strike="noStrike" dirty="0">
                <a:solidFill>
                  <a:srgbClr val="002060"/>
                </a:solidFill>
                <a:effectLst/>
                <a:latin typeface="SSPro-Regular"/>
              </a:rPr>
              <a:t>Preguntas cerrad</a:t>
            </a:r>
            <a:r>
              <a:rPr lang="es-ES" b="1" dirty="0">
                <a:solidFill>
                  <a:srgbClr val="002060"/>
                </a:solidFill>
                <a:latin typeface="SSPro-Regular"/>
              </a:rPr>
              <a:t>as: </a:t>
            </a:r>
          </a:p>
          <a:p>
            <a:pPr lvl="1" algn="just"/>
            <a:r>
              <a:rPr lang="es-ES" dirty="0">
                <a:solidFill>
                  <a:srgbClr val="002060"/>
                </a:solidFill>
                <a:latin typeface="SSPro-Regular"/>
              </a:rPr>
              <a:t>“Señor testigo, precísenos si usted ha obtenido un título profesional en dicha universidad”.</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5894732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Preguntas del examen directo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1" i="0" u="none" strike="noStrike" dirty="0">
                <a:solidFill>
                  <a:srgbClr val="C00000"/>
                </a:solidFill>
                <a:effectLst/>
                <a:latin typeface="SSPro-Regular"/>
              </a:rPr>
              <a:t>¿Preguntas sugestivas?: </a:t>
            </a:r>
          </a:p>
          <a:p>
            <a:pPr lvl="1" algn="just"/>
            <a:r>
              <a:rPr lang="es-ES" b="0" i="0" u="none" strike="noStrike" dirty="0">
                <a:solidFill>
                  <a:srgbClr val="002060"/>
                </a:solidFill>
                <a:effectLst/>
                <a:latin typeface="SSPro-Regular"/>
              </a:rPr>
              <a:t>“Señor testigo, si es verdad que el acusado tenía en la mano un revolver”.</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79680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Técnicas de litigación oral </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i="0" u="none" strike="noStrike" dirty="0">
                <a:solidFill>
                  <a:srgbClr val="002060"/>
                </a:solidFill>
                <a:effectLst/>
                <a:latin typeface="SSPro-Regular"/>
              </a:rPr>
              <a:t>Preparar al testigo.</a:t>
            </a:r>
          </a:p>
          <a:p>
            <a:pPr algn="just"/>
            <a:r>
              <a:rPr lang="es-ES" dirty="0">
                <a:solidFill>
                  <a:srgbClr val="002060"/>
                </a:solidFill>
                <a:latin typeface="SSPro-Regular"/>
              </a:rPr>
              <a:t>Emplear un lenguaje accesible.</a:t>
            </a:r>
          </a:p>
          <a:p>
            <a:pPr algn="just"/>
            <a:r>
              <a:rPr lang="es-ES" i="0" u="none" strike="noStrike" dirty="0">
                <a:solidFill>
                  <a:srgbClr val="002060"/>
                </a:solidFill>
                <a:effectLst/>
                <a:latin typeface="SSPro-Regular"/>
              </a:rPr>
              <a:t>Ir directamente al punto.</a:t>
            </a:r>
          </a:p>
          <a:p>
            <a:pPr algn="just"/>
            <a:r>
              <a:rPr lang="es-ES" dirty="0">
                <a:solidFill>
                  <a:srgbClr val="002060"/>
                </a:solidFill>
                <a:latin typeface="SSPro-Regular"/>
              </a:rPr>
              <a:t>Escuchar al testigo.</a:t>
            </a:r>
          </a:p>
          <a:p>
            <a:pPr algn="just"/>
            <a:r>
              <a:rPr lang="es-ES" i="0" u="none" strike="noStrike" dirty="0">
                <a:solidFill>
                  <a:srgbClr val="002060"/>
                </a:solidFill>
                <a:effectLst/>
                <a:latin typeface="SSPro-Regular"/>
              </a:rPr>
              <a:t>Controlar el ritmo del interrogatorio.</a:t>
            </a:r>
          </a:p>
          <a:p>
            <a:pPr algn="just"/>
            <a:r>
              <a:rPr lang="es-ES" dirty="0">
                <a:solidFill>
                  <a:srgbClr val="002060"/>
                </a:solidFill>
                <a:latin typeface="SSPro-Regular"/>
              </a:rPr>
              <a:t>Adelantar las debilidades del testimonio.</a:t>
            </a:r>
            <a:endParaRPr lang="es-ES" i="0" u="none" strike="noStrike" dirty="0">
              <a:solidFill>
                <a:srgbClr val="002060"/>
              </a:solidFill>
              <a:effectLst/>
              <a:latin typeface="SSPro-Regular"/>
            </a:endParaRP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021274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Preguntas del examen directo (Quiñones Vargas, 2003)</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fontScale="92500" lnSpcReduction="20000"/>
          </a:bodyPr>
          <a:lstStyle/>
          <a:p>
            <a:pPr algn="just"/>
            <a:r>
              <a:rPr lang="es-ES" dirty="0">
                <a:solidFill>
                  <a:srgbClr val="002060"/>
                </a:solidFill>
                <a:latin typeface="SSPro-Regular"/>
              </a:rPr>
              <a:t>Cuestionar la versión del testigo.</a:t>
            </a:r>
          </a:p>
          <a:p>
            <a:pPr algn="just"/>
            <a:r>
              <a:rPr lang="es-ES" i="0" u="none" strike="noStrike" dirty="0">
                <a:solidFill>
                  <a:srgbClr val="002060"/>
                </a:solidFill>
                <a:effectLst/>
                <a:latin typeface="SSPro-Regular"/>
              </a:rPr>
              <a:t>Asegurarse de que el testigo dice la verdad.</a:t>
            </a:r>
          </a:p>
          <a:p>
            <a:pPr algn="just"/>
            <a:r>
              <a:rPr lang="es-ES" dirty="0">
                <a:solidFill>
                  <a:srgbClr val="002060"/>
                </a:solidFill>
                <a:latin typeface="SSPro-Regular"/>
              </a:rPr>
              <a:t>Familiarizar al testigo con el proceso penal.</a:t>
            </a:r>
          </a:p>
          <a:p>
            <a:pPr algn="just"/>
            <a:r>
              <a:rPr lang="es-ES" i="0" u="none" strike="noStrike" dirty="0">
                <a:solidFill>
                  <a:srgbClr val="002060"/>
                </a:solidFill>
                <a:effectLst/>
                <a:latin typeface="SSPro-Regular"/>
              </a:rPr>
              <a:t>Hacer consciente al testigo de su rol.</a:t>
            </a:r>
          </a:p>
          <a:p>
            <a:pPr algn="just"/>
            <a:r>
              <a:rPr lang="es-ES" dirty="0">
                <a:solidFill>
                  <a:srgbClr val="002060"/>
                </a:solidFill>
                <a:latin typeface="SSPro-Regular"/>
              </a:rPr>
              <a:t>Escuchar el relato del testigo y seleccionar las partes pertinentes.</a:t>
            </a:r>
          </a:p>
          <a:p>
            <a:pPr algn="just"/>
            <a:r>
              <a:rPr lang="es-ES" i="0" u="none" strike="noStrike" dirty="0">
                <a:solidFill>
                  <a:srgbClr val="002060"/>
                </a:solidFill>
                <a:effectLst/>
                <a:latin typeface="SSPro-Regular"/>
              </a:rPr>
              <a:t>Explicar al testigo las reglas y propósitos del examen directo.</a:t>
            </a:r>
          </a:p>
          <a:p>
            <a:pPr algn="just"/>
            <a:r>
              <a:rPr lang="es-ES" dirty="0">
                <a:solidFill>
                  <a:srgbClr val="002060"/>
                </a:solidFill>
                <a:latin typeface="SSPro-Regular"/>
              </a:rPr>
              <a:t>Definir el vocabulario a utilizar.</a:t>
            </a:r>
          </a:p>
          <a:p>
            <a:pPr algn="just"/>
            <a:r>
              <a:rPr lang="es-ES" i="0" u="none" strike="noStrike" dirty="0">
                <a:solidFill>
                  <a:srgbClr val="002060"/>
                </a:solidFill>
                <a:effectLst/>
                <a:latin typeface="SSPro-Regular"/>
              </a:rPr>
              <a:t>Indicarle al testigo la forma de testificar en el juicio oral.</a:t>
            </a:r>
          </a:p>
          <a:p>
            <a:pPr algn="just"/>
            <a:r>
              <a:rPr lang="es-ES" dirty="0">
                <a:solidFill>
                  <a:srgbClr val="002060"/>
                </a:solidFill>
                <a:latin typeface="SSPro-Regular"/>
              </a:rPr>
              <a:t>Practicar las preguntas y respuestas.</a:t>
            </a:r>
            <a:endParaRPr lang="es-ES" i="0" u="none" strike="noStrike" dirty="0">
              <a:solidFill>
                <a:srgbClr val="002060"/>
              </a:solidFill>
              <a:effectLst/>
              <a:latin typeface="SSPro-Regular"/>
            </a:endParaRP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139506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882514" y="2898172"/>
            <a:ext cx="3114173" cy="581493"/>
          </a:xfrm>
        </p:spPr>
        <p:txBody>
          <a:bodyPr>
            <a:noAutofit/>
          </a:bodyPr>
          <a:lstStyle/>
          <a:p>
            <a:pPr algn="l"/>
            <a:r>
              <a:rPr lang="es-ES" sz="3600" dirty="0">
                <a:solidFill>
                  <a:schemeClr val="bg1"/>
                </a:solidFill>
                <a:latin typeface="Roboto Bk" pitchFamily="2" charset="0"/>
                <a:ea typeface="Roboto Bk" pitchFamily="2" charset="0"/>
              </a:rPr>
              <a:t>CONTENIDO</a:t>
            </a:r>
            <a:endParaRPr lang="en-US" sz="2400" dirty="0">
              <a:solidFill>
                <a:schemeClr val="bg1"/>
              </a:solidFill>
              <a:latin typeface="Roboto Bk" pitchFamily="2" charset="0"/>
              <a:ea typeface="Roboto Bk" pitchFamily="2" charset="0"/>
            </a:endParaRPr>
          </a:p>
        </p:txBody>
      </p:sp>
      <p:sp>
        <p:nvSpPr>
          <p:cNvPr id="3" name="Subtítulo 2"/>
          <p:cNvSpPr>
            <a:spLocks noGrp="1"/>
          </p:cNvSpPr>
          <p:nvPr>
            <p:ph type="subTitle" idx="1"/>
          </p:nvPr>
        </p:nvSpPr>
        <p:spPr>
          <a:xfrm>
            <a:off x="4404343" y="1565526"/>
            <a:ext cx="549967" cy="542580"/>
          </a:xfrm>
        </p:spPr>
        <p:txBody>
          <a:bodyPr>
            <a:normAutofit/>
          </a:bodyPr>
          <a:lstStyle/>
          <a:p>
            <a:pPr algn="l"/>
            <a:r>
              <a:rPr lang="es-ES" sz="2800" dirty="0">
                <a:solidFill>
                  <a:schemeClr val="bg1"/>
                </a:solidFill>
              </a:rPr>
              <a:t>01</a:t>
            </a:r>
            <a:endParaRPr lang="en-US" dirty="0">
              <a:solidFill>
                <a:schemeClr val="bg1"/>
              </a:solidFill>
            </a:endParaRPr>
          </a:p>
        </p:txBody>
      </p:sp>
      <p:sp>
        <p:nvSpPr>
          <p:cNvPr id="8" name="Elipse 7"/>
          <p:cNvSpPr/>
          <p:nvPr/>
        </p:nvSpPr>
        <p:spPr>
          <a:xfrm>
            <a:off x="4319860" y="1438869"/>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ítulo 2"/>
          <p:cNvSpPr txBox="1">
            <a:spLocks/>
          </p:cNvSpPr>
          <p:nvPr/>
        </p:nvSpPr>
        <p:spPr>
          <a:xfrm>
            <a:off x="4404343" y="2646339"/>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02</a:t>
            </a:r>
            <a:endParaRPr lang="en-US" dirty="0">
              <a:solidFill>
                <a:schemeClr val="bg1"/>
              </a:solidFill>
            </a:endParaRPr>
          </a:p>
        </p:txBody>
      </p:sp>
      <p:sp>
        <p:nvSpPr>
          <p:cNvPr id="10" name="Elipse 9"/>
          <p:cNvSpPr/>
          <p:nvPr/>
        </p:nvSpPr>
        <p:spPr>
          <a:xfrm>
            <a:off x="4319860" y="2519682"/>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Conector recto 12"/>
          <p:cNvCxnSpPr>
            <a:cxnSpLocks/>
          </p:cNvCxnSpPr>
          <p:nvPr/>
        </p:nvCxnSpPr>
        <p:spPr>
          <a:xfrm>
            <a:off x="5469642" y="1054558"/>
            <a:ext cx="0" cy="47425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Subtítulo 2"/>
          <p:cNvSpPr txBox="1">
            <a:spLocks/>
          </p:cNvSpPr>
          <p:nvPr/>
        </p:nvSpPr>
        <p:spPr>
          <a:xfrm>
            <a:off x="5772629" y="1595343"/>
            <a:ext cx="5722680" cy="5425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Principios de la litigación oral</a:t>
            </a:r>
          </a:p>
        </p:txBody>
      </p:sp>
      <p:sp>
        <p:nvSpPr>
          <p:cNvPr id="15" name="Subtítulo 2"/>
          <p:cNvSpPr txBox="1">
            <a:spLocks/>
          </p:cNvSpPr>
          <p:nvPr/>
        </p:nvSpPr>
        <p:spPr>
          <a:xfrm>
            <a:off x="4404343" y="3727152"/>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03</a:t>
            </a:r>
            <a:endParaRPr lang="en-US" dirty="0">
              <a:solidFill>
                <a:schemeClr val="bg1"/>
              </a:solidFill>
            </a:endParaRPr>
          </a:p>
        </p:txBody>
      </p:sp>
      <p:sp>
        <p:nvSpPr>
          <p:cNvPr id="16" name="Elipse 15"/>
          <p:cNvSpPr/>
          <p:nvPr/>
        </p:nvSpPr>
        <p:spPr>
          <a:xfrm>
            <a:off x="4319860" y="3600495"/>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ubtítulo 2"/>
          <p:cNvSpPr txBox="1">
            <a:spLocks/>
          </p:cNvSpPr>
          <p:nvPr/>
        </p:nvSpPr>
        <p:spPr>
          <a:xfrm>
            <a:off x="5772629" y="2640143"/>
            <a:ext cx="5486914" cy="41727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Estructura de los alegatos orales</a:t>
            </a:r>
          </a:p>
        </p:txBody>
      </p:sp>
      <p:sp>
        <p:nvSpPr>
          <p:cNvPr id="18" name="Subtítulo 2"/>
          <p:cNvSpPr txBox="1">
            <a:spLocks/>
          </p:cNvSpPr>
          <p:nvPr/>
        </p:nvSpPr>
        <p:spPr>
          <a:xfrm>
            <a:off x="4434160" y="4807965"/>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04</a:t>
            </a:r>
            <a:endParaRPr lang="en-US" dirty="0">
              <a:solidFill>
                <a:schemeClr val="bg1"/>
              </a:solidFill>
            </a:endParaRPr>
          </a:p>
        </p:txBody>
      </p:sp>
      <p:sp>
        <p:nvSpPr>
          <p:cNvPr id="19" name="Elipse 18"/>
          <p:cNvSpPr/>
          <p:nvPr/>
        </p:nvSpPr>
        <p:spPr>
          <a:xfrm>
            <a:off x="4349677" y="4681308"/>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ubtítulo 2"/>
          <p:cNvSpPr txBox="1">
            <a:spLocks/>
          </p:cNvSpPr>
          <p:nvPr/>
        </p:nvSpPr>
        <p:spPr>
          <a:xfrm>
            <a:off x="5772629" y="3726659"/>
            <a:ext cx="4696460" cy="5082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Técnicas para el interrogatorio</a:t>
            </a:r>
          </a:p>
        </p:txBody>
      </p:sp>
      <p:sp>
        <p:nvSpPr>
          <p:cNvPr id="4" name="Rectángulo 3"/>
          <p:cNvSpPr/>
          <p:nvPr/>
        </p:nvSpPr>
        <p:spPr>
          <a:xfrm>
            <a:off x="5772629" y="4792308"/>
            <a:ext cx="3761336" cy="477054"/>
          </a:xfrm>
          <a:prstGeom prst="rect">
            <a:avLst/>
          </a:prstGeom>
        </p:spPr>
        <p:txBody>
          <a:bodyPr wrap="square">
            <a:spAutoFit/>
          </a:bodyPr>
          <a:lstStyle/>
          <a:p>
            <a:r>
              <a:rPr lang="es-ES" sz="2500" dirty="0">
                <a:solidFill>
                  <a:schemeClr val="bg1"/>
                </a:solidFill>
              </a:rPr>
              <a:t>Litigación virtual</a:t>
            </a: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Contra examen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dirty="0">
                <a:solidFill>
                  <a:srgbClr val="002060"/>
                </a:solidFill>
                <a:latin typeface="SSPro-Regular"/>
              </a:rPr>
              <a:t>I</a:t>
            </a:r>
            <a:r>
              <a:rPr lang="es-ES" b="0" i="0" u="none" strike="noStrike" dirty="0">
                <a:solidFill>
                  <a:srgbClr val="002060"/>
                </a:solidFill>
                <a:effectLst/>
                <a:latin typeface="SSPro-Regular"/>
              </a:rPr>
              <a:t>nterrogatorio que realiza la parte contra quien se ha ofrecido el testimonio del declarante.</a:t>
            </a:r>
          </a:p>
          <a:p>
            <a:pPr algn="just"/>
            <a:endParaRPr lang="es-ES" dirty="0">
              <a:solidFill>
                <a:srgbClr val="002060"/>
              </a:solidFill>
              <a:latin typeface="SSPro-Regular"/>
            </a:endParaRPr>
          </a:p>
          <a:p>
            <a:pPr algn="just"/>
            <a:r>
              <a:rPr lang="es-ES" dirty="0">
                <a:solidFill>
                  <a:srgbClr val="002060"/>
                </a:solidFill>
                <a:latin typeface="SSPro-Regular"/>
              </a:rPr>
              <a:t>Los objetivos del examen directo son:</a:t>
            </a:r>
          </a:p>
          <a:p>
            <a:pPr lvl="1" algn="just"/>
            <a:r>
              <a:rPr lang="es-ES" b="0" i="0" u="none" strike="noStrike" dirty="0">
                <a:solidFill>
                  <a:srgbClr val="002060"/>
                </a:solidFill>
                <a:effectLst/>
                <a:latin typeface="SSPro-Regular"/>
              </a:rPr>
              <a:t>Resaltar los aspectos positivos de la teoría del caso.</a:t>
            </a:r>
          </a:p>
          <a:p>
            <a:pPr lvl="1" algn="just"/>
            <a:r>
              <a:rPr lang="es-ES" b="0" i="0" u="none" strike="noStrike" dirty="0">
                <a:solidFill>
                  <a:srgbClr val="002060"/>
                </a:solidFill>
                <a:effectLst/>
                <a:latin typeface="SSPro-Regular"/>
              </a:rPr>
              <a:t>Evidenciar los aspectos negativos de la teoría del caso de la contra parte.</a:t>
            </a:r>
          </a:p>
          <a:p>
            <a:pPr lvl="1" algn="just"/>
            <a:r>
              <a:rPr lang="es-ES" dirty="0">
                <a:solidFill>
                  <a:srgbClr val="002060"/>
                </a:solidFill>
                <a:latin typeface="SSPro-Regular"/>
              </a:rPr>
              <a:t>Resaltar la falta de credibilidad del testigo de la contra parte.</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7395978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¿Cuándo se debe aplicar el contra examen?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“En ocasiones el mejor contrainterrogatorio es no hacer ninguna pregunta o a veces la mejor pregunta, es aquella que no se hace” (Fontanet, 2002).</a:t>
            </a:r>
          </a:p>
          <a:p>
            <a:pPr algn="just"/>
            <a:endParaRPr lang="es-ES" dirty="0">
              <a:solidFill>
                <a:srgbClr val="002060"/>
              </a:solidFill>
              <a:latin typeface="SSPro-Regular"/>
              <a:cs typeface="Calibri" panose="020F0502020204030204" pitchFamily="34" charset="0"/>
            </a:endParaRPr>
          </a:p>
          <a:p>
            <a:pPr algn="just"/>
            <a:r>
              <a:rPr lang="es-ES" dirty="0">
                <a:solidFill>
                  <a:srgbClr val="002060"/>
                </a:solidFill>
                <a:latin typeface="SSPro-Regular"/>
                <a:cs typeface="Calibri" panose="020F0502020204030204" pitchFamily="34" charset="0"/>
              </a:rPr>
              <a:t>Principios del contra examen (</a:t>
            </a:r>
            <a:r>
              <a:rPr lang="es-ES" dirty="0" err="1">
                <a:solidFill>
                  <a:srgbClr val="002060"/>
                </a:solidFill>
                <a:latin typeface="SSPro-Regular"/>
                <a:cs typeface="Calibri" panose="020F0502020204030204" pitchFamily="34" charset="0"/>
              </a:rPr>
              <a:t>Neyra</a:t>
            </a:r>
            <a:r>
              <a:rPr lang="es-ES" dirty="0">
                <a:solidFill>
                  <a:srgbClr val="002060"/>
                </a:solidFill>
                <a:latin typeface="SSPro-Regular"/>
                <a:cs typeface="Calibri" panose="020F0502020204030204" pitchFamily="34" charset="0"/>
              </a:rPr>
              <a:t>, 2007):</a:t>
            </a:r>
          </a:p>
          <a:p>
            <a:pPr lvl="1" algn="just"/>
            <a:r>
              <a:rPr lang="es-ES" dirty="0">
                <a:solidFill>
                  <a:srgbClr val="002060"/>
                </a:solidFill>
                <a:latin typeface="SSPro-Regular"/>
                <a:cs typeface="Calibri" panose="020F0502020204030204" pitchFamily="34" charset="0"/>
              </a:rPr>
              <a:t>Hacerlo cuándo es útil.</a:t>
            </a:r>
          </a:p>
          <a:p>
            <a:pPr lvl="1" algn="just"/>
            <a:r>
              <a:rPr lang="es-ES" dirty="0">
                <a:solidFill>
                  <a:srgbClr val="002060"/>
                </a:solidFill>
                <a:latin typeface="SSPro-Regular"/>
                <a:cs typeface="Calibri" panose="020F0502020204030204" pitchFamily="34" charset="0"/>
              </a:rPr>
              <a:t>Plantear preguntas de las cuales se sabe la respuesta.</a:t>
            </a:r>
          </a:p>
          <a:p>
            <a:pPr lvl="1" algn="just"/>
            <a:r>
              <a:rPr lang="es-ES" dirty="0">
                <a:solidFill>
                  <a:srgbClr val="002060"/>
                </a:solidFill>
                <a:latin typeface="SSPro-Regular"/>
                <a:cs typeface="Calibri" panose="020F0502020204030204" pitchFamily="34" charset="0"/>
              </a:rPr>
              <a:t>Plantear solo preguntas sugestivas.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7919619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600" dirty="0">
                <a:solidFill>
                  <a:srgbClr val="C00000"/>
                </a:solidFill>
              </a:rPr>
              <a:t>¿Cómo producir el contra examen? (Neyra, 2007)</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El litigante es protagonista y mantiene el control.</a:t>
            </a:r>
          </a:p>
          <a:p>
            <a:pPr algn="just"/>
            <a:r>
              <a:rPr lang="es-ES" dirty="0">
                <a:solidFill>
                  <a:srgbClr val="002060"/>
                </a:solidFill>
                <a:latin typeface="SSPro-Regular"/>
                <a:cs typeface="Calibri" panose="020F0502020204030204" pitchFamily="34" charset="0"/>
              </a:rPr>
              <a:t>El testigo no debe explicar.</a:t>
            </a:r>
          </a:p>
          <a:p>
            <a:pPr algn="just"/>
            <a:r>
              <a:rPr lang="es-ES" dirty="0">
                <a:solidFill>
                  <a:srgbClr val="002060"/>
                </a:solidFill>
                <a:latin typeface="SSPro-Regular"/>
                <a:cs typeface="Calibri" panose="020F0502020204030204" pitchFamily="34" charset="0"/>
              </a:rPr>
              <a:t>El interrogatorio debe ser breve.</a:t>
            </a:r>
          </a:p>
          <a:p>
            <a:pPr algn="just"/>
            <a:r>
              <a:rPr lang="es-ES" dirty="0">
                <a:solidFill>
                  <a:srgbClr val="002060"/>
                </a:solidFill>
                <a:latin typeface="SSPro-Regular"/>
                <a:cs typeface="Calibri" panose="020F0502020204030204" pitchFamily="34" charset="0"/>
              </a:rPr>
              <a:t>El interrogatorio debe ser rápido.</a:t>
            </a:r>
          </a:p>
          <a:p>
            <a:pPr algn="just"/>
            <a:r>
              <a:rPr lang="es-ES" dirty="0">
                <a:solidFill>
                  <a:srgbClr val="002060"/>
                </a:solidFill>
                <a:latin typeface="SSPro-Regular"/>
                <a:cs typeface="Calibri" panose="020F0502020204030204" pitchFamily="34" charset="0"/>
              </a:rPr>
              <a:t>Debe escuchar al testigo.</a:t>
            </a:r>
          </a:p>
          <a:p>
            <a:pPr algn="just"/>
            <a:r>
              <a:rPr lang="es-ES" dirty="0">
                <a:solidFill>
                  <a:srgbClr val="002060"/>
                </a:solidFill>
                <a:latin typeface="SSPro-Regular"/>
                <a:cs typeface="Calibri" panose="020F0502020204030204" pitchFamily="34" charset="0"/>
              </a:rPr>
              <a:t>No debe pelear con el testigo.</a:t>
            </a:r>
          </a:p>
          <a:p>
            <a:pPr algn="just"/>
            <a:r>
              <a:rPr lang="es-ES" dirty="0">
                <a:solidFill>
                  <a:srgbClr val="002060"/>
                </a:solidFill>
                <a:latin typeface="SSPro-Regular"/>
                <a:cs typeface="Calibri" panose="020F0502020204030204" pitchFamily="34" charset="0"/>
              </a:rPr>
              <a:t>Debe proyectarse al alegato de apertura.</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2525917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4. Litigación virtual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graphicFrame>
        <p:nvGraphicFramePr>
          <p:cNvPr id="3" name="Marcador de contenido 2">
            <a:extLst>
              <a:ext uri="{FF2B5EF4-FFF2-40B4-BE49-F238E27FC236}">
                <a16:creationId xmlns:a16="http://schemas.microsoft.com/office/drawing/2014/main" id="{72F10988-B9F8-8EDA-BFAC-8A0ABDDA017C}"/>
              </a:ext>
            </a:extLst>
          </p:cNvPr>
          <p:cNvGraphicFramePr>
            <a:graphicFrameLocks noGrp="1"/>
          </p:cNvGraphicFramePr>
          <p:nvPr>
            <p:ph sz="half" idx="1"/>
            <p:extLst>
              <p:ext uri="{D42A27DB-BD31-4B8C-83A1-F6EECF244321}">
                <p14:modId xmlns:p14="http://schemas.microsoft.com/office/powerpoint/2010/main" val="133881530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435080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Litigación virtual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pic>
        <p:nvPicPr>
          <p:cNvPr id="9" name="Marcador de contenido 8">
            <a:extLst>
              <a:ext uri="{FF2B5EF4-FFF2-40B4-BE49-F238E27FC236}">
                <a16:creationId xmlns:a16="http://schemas.microsoft.com/office/drawing/2014/main" id="{3F48DAD6-47BB-4DE3-D0D1-D24F5071D4FD}"/>
              </a:ext>
            </a:extLst>
          </p:cNvPr>
          <p:cNvPicPr>
            <a:picLocks noGrp="1" noChangeAspect="1"/>
          </p:cNvPicPr>
          <p:nvPr>
            <p:ph idx="1"/>
          </p:nvPr>
        </p:nvPicPr>
        <p:blipFill>
          <a:blip r:embed="rId4"/>
          <a:stretch>
            <a:fillRect/>
          </a:stretch>
        </p:blipFill>
        <p:spPr>
          <a:xfrm>
            <a:off x="2443124" y="1825625"/>
            <a:ext cx="7305751" cy="4351338"/>
          </a:xfrm>
          <a:prstGeom prst="rect">
            <a:avLst/>
          </a:prstGeom>
        </p:spPr>
      </p:pic>
    </p:spTree>
    <p:extLst>
      <p:ext uri="{BB962C8B-B14F-4D97-AF65-F5344CB8AC3E}">
        <p14:creationId xmlns:p14="http://schemas.microsoft.com/office/powerpoint/2010/main" val="34211037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Marco normativo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PE" dirty="0">
                <a:solidFill>
                  <a:srgbClr val="002060"/>
                </a:solidFill>
              </a:rPr>
              <a:t>El Consejo Ejecutivo del Poder Judicial, mediante Resolución Administrativa 004-2014-CE-PJ de fecha 07 de enero del 2014, aprueba la Directiva N° 001- 2014-CE-PJ denominada “Lineamientos para el uso de la Videoconferencia en los Procesos Penales”, cuyo objeto es regular la utilización de esta herramienta procesal para la realización de audiencias en los procesos penales, cuando por determinadas circunstancias no sea posible la presencia física de un testigo, perito, víctima e incluso del propio imputado.</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902515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Marco normativo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marL="541851" lvl="0" indent="-541851" algn="just" rtl="0">
              <a:lnSpc>
                <a:spcPct val="90000"/>
              </a:lnSpc>
              <a:spcBef>
                <a:spcPts val="0"/>
              </a:spcBef>
              <a:spcAft>
                <a:spcPts val="0"/>
              </a:spcAft>
              <a:buClr>
                <a:schemeClr val="dk1"/>
              </a:buClr>
              <a:buSzPct val="99442"/>
              <a:buChar char="•"/>
            </a:pPr>
            <a:r>
              <a:rPr lang="es-ES" dirty="0">
                <a:solidFill>
                  <a:srgbClr val="002060"/>
                </a:solidFill>
              </a:rPr>
              <a:t>El 25 de junio de 2020 se publicó la Resolución Administrativa </a:t>
            </a:r>
            <a:r>
              <a:rPr lang="es-ES" dirty="0" err="1">
                <a:solidFill>
                  <a:srgbClr val="002060"/>
                </a:solidFill>
              </a:rPr>
              <a:t>N°</a:t>
            </a:r>
            <a:r>
              <a:rPr lang="es-ES" dirty="0">
                <a:solidFill>
                  <a:srgbClr val="002060"/>
                </a:solidFill>
              </a:rPr>
              <a:t> 000173-2020-CE-PJ, que aprobó el “Protocolo Temporal para Audiencias Judiciales Virtuales durante el Período de Emergencia Sanitaria”.</a:t>
            </a:r>
          </a:p>
        </p:txBody>
      </p:sp>
    </p:spTree>
    <p:extLst>
      <p:ext uri="{BB962C8B-B14F-4D97-AF65-F5344CB8AC3E}">
        <p14:creationId xmlns:p14="http://schemas.microsoft.com/office/powerpoint/2010/main" val="35365242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Litigación virtual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8" name="Marcador de contenido 7">
            <a:extLst>
              <a:ext uri="{FF2B5EF4-FFF2-40B4-BE49-F238E27FC236}">
                <a16:creationId xmlns:a16="http://schemas.microsoft.com/office/drawing/2014/main" id="{4A38A722-BCF0-3DF2-F90F-C948AC3DFA01}"/>
              </a:ext>
            </a:extLst>
          </p:cNvPr>
          <p:cNvSpPr>
            <a:spLocks noGrp="1"/>
          </p:cNvSpPr>
          <p:nvPr>
            <p:ph idx="1"/>
          </p:nvPr>
        </p:nvSpPr>
        <p:spPr/>
        <p:txBody>
          <a:bodyPr/>
          <a:lstStyle/>
          <a:p>
            <a:r>
              <a:rPr lang="es-PE" dirty="0"/>
              <a:t>Principio de inmediación procesal.</a:t>
            </a:r>
          </a:p>
          <a:p>
            <a:endParaRPr lang="es-PE" dirty="0"/>
          </a:p>
          <a:p>
            <a:r>
              <a:rPr lang="es-PE" dirty="0"/>
              <a:t>Dificultades logísticas.</a:t>
            </a:r>
          </a:p>
        </p:txBody>
      </p:sp>
    </p:spTree>
    <p:extLst>
      <p:ext uri="{BB962C8B-B14F-4D97-AF65-F5344CB8AC3E}">
        <p14:creationId xmlns:p14="http://schemas.microsoft.com/office/powerpoint/2010/main" val="12316592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Técnicas para la litigación virtual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lnSpcReduction="10000"/>
          </a:bodyPr>
          <a:lstStyle/>
          <a:p>
            <a:pPr marL="571500" indent="-571500">
              <a:buFont typeface="+mj-lt"/>
              <a:buAutoNum type="romanLcPeriod"/>
            </a:pPr>
            <a:r>
              <a:rPr lang="es-PE" dirty="0">
                <a:solidFill>
                  <a:srgbClr val="002060"/>
                </a:solidFill>
              </a:rPr>
              <a:t>Preparación de argumentos.</a:t>
            </a:r>
          </a:p>
          <a:p>
            <a:pPr marL="571500" indent="-571500">
              <a:buFont typeface="+mj-lt"/>
              <a:buAutoNum type="romanLcPeriod"/>
            </a:pPr>
            <a:r>
              <a:rPr lang="es-PE" dirty="0">
                <a:solidFill>
                  <a:srgbClr val="002060"/>
                </a:solidFill>
              </a:rPr>
              <a:t>Preparación del espacio.</a:t>
            </a:r>
          </a:p>
          <a:p>
            <a:pPr marL="571500" indent="-571500">
              <a:buFont typeface="+mj-lt"/>
              <a:buAutoNum type="romanLcPeriod"/>
            </a:pPr>
            <a:r>
              <a:rPr lang="es-PE" dirty="0">
                <a:solidFill>
                  <a:srgbClr val="002060"/>
                </a:solidFill>
              </a:rPr>
              <a:t>Preparación del equipo.</a:t>
            </a:r>
          </a:p>
          <a:p>
            <a:pPr marL="571500" indent="-571500">
              <a:buFont typeface="+mj-lt"/>
              <a:buAutoNum type="romanLcPeriod"/>
            </a:pPr>
            <a:r>
              <a:rPr lang="es-PE" dirty="0">
                <a:solidFill>
                  <a:srgbClr val="002060"/>
                </a:solidFill>
              </a:rPr>
              <a:t>Uso de herramientas del equipo para disponer en la audiencia.</a:t>
            </a:r>
          </a:p>
          <a:p>
            <a:pPr marL="571500" indent="-571500">
              <a:buFont typeface="+mj-lt"/>
              <a:buAutoNum type="romanLcPeriod"/>
            </a:pPr>
            <a:r>
              <a:rPr lang="es-PE" dirty="0">
                <a:solidFill>
                  <a:srgbClr val="002060"/>
                </a:solidFill>
              </a:rPr>
              <a:t>Ensayo previo.</a:t>
            </a:r>
          </a:p>
          <a:p>
            <a:pPr marL="571500" indent="-571500">
              <a:buFont typeface="+mj-lt"/>
              <a:buAutoNum type="romanLcPeriod"/>
            </a:pPr>
            <a:r>
              <a:rPr lang="es-PE" dirty="0">
                <a:solidFill>
                  <a:srgbClr val="002060"/>
                </a:solidFill>
              </a:rPr>
              <a:t>Conexión temprana.</a:t>
            </a:r>
          </a:p>
          <a:p>
            <a:pPr marL="571500" indent="-571500">
              <a:buFont typeface="+mj-lt"/>
              <a:buAutoNum type="romanLcPeriod"/>
            </a:pPr>
            <a:r>
              <a:rPr lang="es-PE" dirty="0">
                <a:solidFill>
                  <a:srgbClr val="002060"/>
                </a:solidFill>
              </a:rPr>
              <a:t>Equipo auxiliar.</a:t>
            </a:r>
          </a:p>
          <a:p>
            <a:pPr marL="571500" indent="-571500">
              <a:buFont typeface="+mj-lt"/>
              <a:buAutoNum type="romanLcPeriod"/>
            </a:pPr>
            <a:r>
              <a:rPr lang="es-PE" dirty="0">
                <a:solidFill>
                  <a:srgbClr val="002060"/>
                </a:solidFill>
              </a:rPr>
              <a:t>Conexión telefónica.</a:t>
            </a:r>
            <a:endParaRPr lang="es-ES" dirty="0">
              <a:solidFill>
                <a:srgbClr val="002060"/>
              </a:solidFill>
            </a:endParaRPr>
          </a:p>
        </p:txBody>
      </p:sp>
    </p:spTree>
    <p:extLst>
      <p:ext uri="{BB962C8B-B14F-4D97-AF65-F5344CB8AC3E}">
        <p14:creationId xmlns:p14="http://schemas.microsoft.com/office/powerpoint/2010/main" val="19585227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Estrategias para afrontar dificultades</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marL="571500" indent="-571500">
              <a:buFont typeface="+mj-lt"/>
              <a:buAutoNum type="romanLcPeriod"/>
            </a:pPr>
            <a:r>
              <a:rPr lang="es-PE" dirty="0">
                <a:solidFill>
                  <a:srgbClr val="002060"/>
                </a:solidFill>
              </a:rPr>
              <a:t>Actitud.</a:t>
            </a:r>
          </a:p>
          <a:p>
            <a:pPr marL="571500" indent="-571500">
              <a:buFont typeface="+mj-lt"/>
              <a:buAutoNum type="romanLcPeriod"/>
            </a:pPr>
            <a:r>
              <a:rPr lang="es-PE" dirty="0">
                <a:solidFill>
                  <a:srgbClr val="002060"/>
                </a:solidFill>
              </a:rPr>
              <a:t>Medios.</a:t>
            </a:r>
          </a:p>
          <a:p>
            <a:pPr marL="571500" indent="-571500">
              <a:buFont typeface="+mj-lt"/>
              <a:buAutoNum type="romanLcPeriod"/>
            </a:pPr>
            <a:r>
              <a:rPr lang="es-PE" dirty="0">
                <a:solidFill>
                  <a:srgbClr val="002060"/>
                </a:solidFill>
              </a:rPr>
              <a:t>Recursos combinados.</a:t>
            </a:r>
          </a:p>
          <a:p>
            <a:pPr marL="571500" indent="-571500">
              <a:buFont typeface="+mj-lt"/>
              <a:buAutoNum type="romanLcPeriod"/>
            </a:pPr>
            <a:r>
              <a:rPr lang="es-PE" dirty="0">
                <a:solidFill>
                  <a:srgbClr val="002060"/>
                </a:solidFill>
              </a:rPr>
              <a:t>Prever situaciones excepcionales.</a:t>
            </a:r>
            <a:endParaRPr lang="es-ES" dirty="0">
              <a:solidFill>
                <a:srgbClr val="002060"/>
              </a:solidFill>
            </a:endParaRPr>
          </a:p>
        </p:txBody>
      </p:sp>
    </p:spTree>
    <p:extLst>
      <p:ext uri="{BB962C8B-B14F-4D97-AF65-F5344CB8AC3E}">
        <p14:creationId xmlns:p14="http://schemas.microsoft.com/office/powerpoint/2010/main" val="574282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1. Principios de la litigación oral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rPr>
              <a:t>La litigación oral tiene un lugar central en el modelo procesal penal acusatorio:</a:t>
            </a:r>
          </a:p>
          <a:p>
            <a:pPr lvl="1" algn="just"/>
            <a:r>
              <a:rPr lang="es-PE" dirty="0">
                <a:solidFill>
                  <a:srgbClr val="002060"/>
                </a:solidFill>
              </a:rPr>
              <a:t>Rol del Ministerio Público.</a:t>
            </a:r>
          </a:p>
          <a:p>
            <a:pPr lvl="1" algn="just"/>
            <a:r>
              <a:rPr lang="es-PE" dirty="0">
                <a:solidFill>
                  <a:srgbClr val="002060"/>
                </a:solidFill>
              </a:rPr>
              <a:t>Oralidad del juzgamiento.</a:t>
            </a:r>
          </a:p>
          <a:p>
            <a:pPr lvl="1" algn="just"/>
            <a:r>
              <a:rPr lang="es-PE" dirty="0">
                <a:solidFill>
                  <a:srgbClr val="002060"/>
                </a:solidFill>
              </a:rPr>
              <a:t>Sistema de garantías procesales y materiales.</a:t>
            </a:r>
          </a:p>
          <a:p>
            <a:pPr lvl="1" algn="just"/>
            <a:endParaRPr lang="es-PE" dirty="0">
              <a:solidFill>
                <a:srgbClr val="002060"/>
              </a:solidFill>
            </a:endParaRP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549237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4046693" y="3549053"/>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b="1" dirty="0">
                <a:solidFill>
                  <a:schemeClr val="bg2">
                    <a:lumMod val="25000"/>
                  </a:schemeClr>
                </a:solidFill>
                <a:latin typeface="Arial" panose="020B0604020202020204" pitchFamily="34"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84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Principios del juicio oral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rPr>
              <a:t>Principio de inmediación.</a:t>
            </a:r>
          </a:p>
          <a:p>
            <a:pPr algn="just"/>
            <a:r>
              <a:rPr lang="es-PE" dirty="0">
                <a:solidFill>
                  <a:srgbClr val="002060"/>
                </a:solidFill>
              </a:rPr>
              <a:t>Principio de contradicción.</a:t>
            </a:r>
          </a:p>
          <a:p>
            <a:pPr algn="just"/>
            <a:r>
              <a:rPr lang="es-PE" dirty="0">
                <a:solidFill>
                  <a:srgbClr val="002060"/>
                </a:solidFill>
              </a:rPr>
              <a:t>Oralidad.</a:t>
            </a:r>
          </a:p>
          <a:p>
            <a:pPr algn="just"/>
            <a:r>
              <a:rPr lang="es-PE" dirty="0">
                <a:solidFill>
                  <a:srgbClr val="002060"/>
                </a:solidFill>
              </a:rPr>
              <a:t>Principio de publicidad.</a:t>
            </a: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70831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Principios de la litigación oral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rPr>
              <a:t>Las técnicas de litigación oral comprenden un conjunto de habilidades del litigante para preparar, sustentar y presentar su teoría del caso en el proceso penal.</a:t>
            </a:r>
          </a:p>
          <a:p>
            <a:pPr algn="just"/>
            <a:endParaRPr lang="es-PE" dirty="0">
              <a:solidFill>
                <a:srgbClr val="002060"/>
              </a:solidFill>
            </a:endParaRPr>
          </a:p>
          <a:p>
            <a:pPr algn="just"/>
            <a:r>
              <a:rPr lang="es-PE" dirty="0">
                <a:solidFill>
                  <a:srgbClr val="002060"/>
                </a:solidFill>
              </a:rPr>
              <a:t>Principio central: la persuasión a través de argumentos jurídicos.</a:t>
            </a: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2671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Teoría del caso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rPr>
              <a:t>El litigante debe elaborarla desde el primer momento que toma conocimiento del caso.</a:t>
            </a:r>
          </a:p>
          <a:p>
            <a:pPr algn="just"/>
            <a:endParaRPr lang="es-PE" dirty="0">
              <a:solidFill>
                <a:srgbClr val="002060"/>
              </a:solidFill>
            </a:endParaRPr>
          </a:p>
          <a:p>
            <a:pPr algn="just"/>
            <a:r>
              <a:rPr lang="es-PE" dirty="0">
                <a:solidFill>
                  <a:srgbClr val="002060"/>
                </a:solidFill>
              </a:rPr>
              <a:t>Es el planteamiento fáctico y jurídico sustentado en evidencia que presenta el litigante a efectos de persuadir al tribunal.</a:t>
            </a: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09517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Teoría del caso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effectLst/>
                <a:latin typeface="Calibri" panose="020F0502020204030204" pitchFamily="34" charset="0"/>
                <a:cs typeface="Calibri" panose="020F0502020204030204" pitchFamily="34" charset="0"/>
              </a:rPr>
              <a:t>“Es siempre un punto de vista, el ángulo desde el cual ver toda la prueba, la posición que ofrecemos al juzgador para que valore la información que el juicio arroja, de manera tal que si la adopta o asume llegará a las mismas conclusiones que le ofrecemos” (Baytelman, Duce, 2004).</a:t>
            </a:r>
            <a:endParaRPr lang="es-PE" dirty="0">
              <a:solidFill>
                <a:srgbClr val="002060"/>
              </a:solidFill>
              <a:latin typeface="Calibri" panose="020F0502020204030204" pitchFamily="34" charset="0"/>
              <a:cs typeface="Calibri" panose="020F0502020204030204" pitchFamily="34" charset="0"/>
            </a:endParaRP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264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Código Procesal Penal</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r>
              <a:rPr lang="es-PE" dirty="0">
                <a:solidFill>
                  <a:srgbClr val="002060"/>
                </a:solidFill>
                <a:effectLst/>
                <a:latin typeface="Calibri" panose="020F0502020204030204" pitchFamily="34" charset="0"/>
                <a:cs typeface="Calibri" panose="020F0502020204030204" pitchFamily="34" charset="0"/>
              </a:rPr>
              <a:t>Artículo 371.2: “</a:t>
            </a:r>
            <a:r>
              <a:rPr lang="es-PE" b="0" i="0" u="none" strike="noStrike" dirty="0">
                <a:solidFill>
                  <a:srgbClr val="002060"/>
                </a:solidFill>
                <a:effectLst/>
                <a:latin typeface="Calibri" panose="020F0502020204030204" pitchFamily="34" charset="0"/>
                <a:cs typeface="Calibri" panose="020F0502020204030204" pitchFamily="34" charset="0"/>
              </a:rPr>
              <a:t>Acto seguido, el Fiscal expondrá resumidamente los hechos objeto de la acusación, la calificación jurídica y las pruebas que ofreció y fueron admitidas. Posteriormente, en su orden, los abogados del actor civil y del tercero civil expondrán concisamente sus pretensiones y las pruebas ofrecidas y admitidas. Finalmente, el defensor del acusado expondrá brevemente sus argumentos de defensa y las pruebas de descargo ofrecidas y admitidas”.</a:t>
            </a:r>
            <a:endParaRPr lang="es-PE"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0561456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2048</TotalTime>
  <Words>1360</Words>
  <Application>Microsoft Office PowerPoint</Application>
  <PresentationFormat>Panorámica</PresentationFormat>
  <Paragraphs>203</Paragraphs>
  <Slides>40</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40</vt:i4>
      </vt:variant>
    </vt:vector>
  </HeadingPairs>
  <TitlesOfParts>
    <vt:vector size="47" baseType="lpstr">
      <vt:lpstr>Arial</vt:lpstr>
      <vt:lpstr>Calibri</vt:lpstr>
      <vt:lpstr>Calibri Light</vt:lpstr>
      <vt:lpstr>Poppins</vt:lpstr>
      <vt:lpstr>Roboto Bk</vt:lpstr>
      <vt:lpstr>SSPro-Regular</vt:lpstr>
      <vt:lpstr>Tema de Office</vt:lpstr>
      <vt:lpstr>Curso de Especialización contra la Corrupción y la Criminalidad Organizada </vt:lpstr>
      <vt:lpstr>Unidad de aprendizaje Nº 2</vt:lpstr>
      <vt:lpstr>CONTENIDO</vt:lpstr>
      <vt:lpstr>1. Principios de la litigación oral</vt:lpstr>
      <vt:lpstr>Principios del juicio oral</vt:lpstr>
      <vt:lpstr>Principios de la litigación oral</vt:lpstr>
      <vt:lpstr>Teoría del caso</vt:lpstr>
      <vt:lpstr>Teoría del caso</vt:lpstr>
      <vt:lpstr>Código Procesal Penal</vt:lpstr>
      <vt:lpstr>Elementos de la teoría del caso</vt:lpstr>
      <vt:lpstr>i. Elemento fáctico</vt:lpstr>
      <vt:lpstr>ii. Elemento jurídico</vt:lpstr>
      <vt:lpstr>iii. Elemento probatorio</vt:lpstr>
      <vt:lpstr>Características de la teoría del caso</vt:lpstr>
      <vt:lpstr>Elaboración de la teoría del caso</vt:lpstr>
      <vt:lpstr>2. Estructura de los alegatos orales</vt:lpstr>
      <vt:lpstr>Alegato de apertura</vt:lpstr>
      <vt:lpstr>Alegato de apertura (Neyra, )</vt:lpstr>
      <vt:lpstr>Estructura del alegato de apertura (Neyra, 2007)</vt:lpstr>
      <vt:lpstr>Alegato de cierre</vt:lpstr>
      <vt:lpstr>3. Técnicas para el interrogatorio</vt:lpstr>
      <vt:lpstr>Examen directo</vt:lpstr>
      <vt:lpstr>Estructura del examen directo</vt:lpstr>
      <vt:lpstr>Preguntas del examen directo</vt:lpstr>
      <vt:lpstr>Preguntas del examen directo</vt:lpstr>
      <vt:lpstr>Preguntas del examen directo</vt:lpstr>
      <vt:lpstr>Preguntas del examen directo</vt:lpstr>
      <vt:lpstr>Técnicas de litigación oral </vt:lpstr>
      <vt:lpstr>Preguntas del examen directo (Quiñones Vargas, 2003)</vt:lpstr>
      <vt:lpstr>Contra examen</vt:lpstr>
      <vt:lpstr>¿Cuándo se debe aplicar el contra examen?</vt:lpstr>
      <vt:lpstr>¿Cómo producir el contra examen? (Neyra, 2007)</vt:lpstr>
      <vt:lpstr>4. Litigación virtual</vt:lpstr>
      <vt:lpstr>Litigación virtual</vt:lpstr>
      <vt:lpstr>Marco normativo</vt:lpstr>
      <vt:lpstr>Marco normativo</vt:lpstr>
      <vt:lpstr>Litigación virtual</vt:lpstr>
      <vt:lpstr>Técnicas para la litigación virtual</vt:lpstr>
      <vt:lpstr>Estrategias para afrontar dificultades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Karina Cano Alvarez</cp:lastModifiedBy>
  <cp:revision>113</cp:revision>
  <dcterms:created xsi:type="dcterms:W3CDTF">2021-09-24T16:56:48Z</dcterms:created>
  <dcterms:modified xsi:type="dcterms:W3CDTF">2022-11-27T20:15:54Z</dcterms:modified>
</cp:coreProperties>
</file>