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embeddedFontLst>
    <p:embeddedFont>
      <p:font typeface="Roboto"/>
      <p:regular r:id="rId24"/>
      <p:bold r:id="rId25"/>
      <p:italic r:id="rId26"/>
      <p:boldItalic r:id="rId27"/>
    </p:embeddedFont>
    <p:embeddedFont>
      <p:font typeface="Poppins"/>
      <p:regular r:id="rId28"/>
      <p:bold r:id="rId29"/>
      <p:italic r:id="rId30"/>
      <p:boldItalic r:id="rId31"/>
    </p:embeddedFont>
    <p:embeddedFont>
      <p:font typeface="Libre Franklin Medium"/>
      <p:regular r:id="rId32"/>
      <p:bold r:id="rId33"/>
      <p:italic r:id="rId34"/>
      <p:boldItalic r:id="rId35"/>
    </p:embeddedFont>
    <p:embeddedFont>
      <p:font typeface="Helvetica Neue"/>
      <p:regular r:id="rId36"/>
      <p:bold r:id="rId37"/>
      <p:italic r:id="rId38"/>
      <p:boldItalic r:id="rId39"/>
    </p:embeddedFont>
    <p:embeddedFont>
      <p:font typeface="Century Gothic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44" roundtripDataSignature="AMtx7mhoISKKTOj8LcSoGRTqFlGyOe3Z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CenturyGothic-regular.fntdata"/><Relationship Id="rId20" Type="http://schemas.openxmlformats.org/officeDocument/2006/relationships/slide" Target="slides/slide16.xml"/><Relationship Id="rId42" Type="http://schemas.openxmlformats.org/officeDocument/2006/relationships/font" Target="fonts/CenturyGothic-italic.fntdata"/><Relationship Id="rId41" Type="http://schemas.openxmlformats.org/officeDocument/2006/relationships/font" Target="fonts/CenturyGothic-bold.fntdata"/><Relationship Id="rId22" Type="http://schemas.openxmlformats.org/officeDocument/2006/relationships/slide" Target="slides/slide18.xml"/><Relationship Id="rId44" Type="http://customschemas.google.com/relationships/presentationmetadata" Target="metadata"/><Relationship Id="rId21" Type="http://schemas.openxmlformats.org/officeDocument/2006/relationships/slide" Target="slides/slide17.xml"/><Relationship Id="rId43" Type="http://schemas.openxmlformats.org/officeDocument/2006/relationships/font" Target="fonts/CenturyGothic-boldItalic.fntdata"/><Relationship Id="rId24" Type="http://schemas.openxmlformats.org/officeDocument/2006/relationships/font" Target="fonts/Roboto-regular.fntdata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8" Type="http://schemas.openxmlformats.org/officeDocument/2006/relationships/font" Target="fonts/Poppins-regular.fntdata"/><Relationship Id="rId27" Type="http://schemas.openxmlformats.org/officeDocument/2006/relationships/font" Target="fonts/Robo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Poppins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oppins-boldItalic.fntdata"/><Relationship Id="rId30" Type="http://schemas.openxmlformats.org/officeDocument/2006/relationships/font" Target="fonts/Poppins-italic.fntdata"/><Relationship Id="rId11" Type="http://schemas.openxmlformats.org/officeDocument/2006/relationships/slide" Target="slides/slide7.xml"/><Relationship Id="rId33" Type="http://schemas.openxmlformats.org/officeDocument/2006/relationships/font" Target="fonts/LibreFranklinMedium-bold.fntdata"/><Relationship Id="rId10" Type="http://schemas.openxmlformats.org/officeDocument/2006/relationships/slide" Target="slides/slide6.xml"/><Relationship Id="rId32" Type="http://schemas.openxmlformats.org/officeDocument/2006/relationships/font" Target="fonts/LibreFranklinMedium-regular.fntdata"/><Relationship Id="rId13" Type="http://schemas.openxmlformats.org/officeDocument/2006/relationships/slide" Target="slides/slide9.xml"/><Relationship Id="rId35" Type="http://schemas.openxmlformats.org/officeDocument/2006/relationships/font" Target="fonts/LibreFranklinMedium-boldItalic.fntdata"/><Relationship Id="rId12" Type="http://schemas.openxmlformats.org/officeDocument/2006/relationships/slide" Target="slides/slide8.xml"/><Relationship Id="rId34" Type="http://schemas.openxmlformats.org/officeDocument/2006/relationships/font" Target="fonts/LibreFranklinMedium-italic.fntdata"/><Relationship Id="rId15" Type="http://schemas.openxmlformats.org/officeDocument/2006/relationships/slide" Target="slides/slide11.xml"/><Relationship Id="rId37" Type="http://schemas.openxmlformats.org/officeDocument/2006/relationships/font" Target="fonts/HelveticaNeue-bold.fntdata"/><Relationship Id="rId14" Type="http://schemas.openxmlformats.org/officeDocument/2006/relationships/slide" Target="slides/slide10.xml"/><Relationship Id="rId36" Type="http://schemas.openxmlformats.org/officeDocument/2006/relationships/font" Target="fonts/HelveticaNeue-regular.fntdata"/><Relationship Id="rId17" Type="http://schemas.openxmlformats.org/officeDocument/2006/relationships/slide" Target="slides/slide13.xml"/><Relationship Id="rId39" Type="http://schemas.openxmlformats.org/officeDocument/2006/relationships/font" Target="fonts/HelveticaNeue-boldItalic.fntdata"/><Relationship Id="rId16" Type="http://schemas.openxmlformats.org/officeDocument/2006/relationships/slide" Target="slides/slide12.xml"/><Relationship Id="rId38" Type="http://schemas.openxmlformats.org/officeDocument/2006/relationships/font" Target="fonts/HelveticaNeue-italic.fntdata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400" name="Google Shape;400;p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98" name="Google Shape;98;p3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99" name="Google Shape;99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3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6" name="Google Shape;106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3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3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Subtitle">
    <p:bg>
      <p:bgPr>
        <a:solidFill>
          <a:srgbClr val="000000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/>
          <p:nvPr/>
        </p:nvSpPr>
        <p:spPr>
          <a:xfrm>
            <a:off x="2123200" y="-543800"/>
            <a:ext cx="7945600" cy="7945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" name="Google Shape;23;p22"/>
          <p:cNvGrpSpPr/>
          <p:nvPr/>
        </p:nvGrpSpPr>
        <p:grpSpPr>
          <a:xfrm>
            <a:off x="8570225" y="3336844"/>
            <a:ext cx="3099600" cy="3099600"/>
            <a:chOff x="-474900" y="321200"/>
            <a:chExt cx="2324700" cy="2324700"/>
          </a:xfrm>
        </p:grpSpPr>
        <p:sp>
          <p:nvSpPr>
            <p:cNvPr id="24" name="Google Shape;24;p2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cap="flat" cmpd="sng" w="9525">
              <a:solidFill>
                <a:srgbClr val="CCCCC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Google Shape;28;p22"/>
          <p:cNvSpPr txBox="1"/>
          <p:nvPr>
            <p:ph type="ctrTitle"/>
          </p:nvPr>
        </p:nvSpPr>
        <p:spPr>
          <a:xfrm>
            <a:off x="3426400" y="2982400"/>
            <a:ext cx="5339200" cy="1275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Calibri"/>
              <a:buNone/>
              <a:defRPr sz="6933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6933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9" name="Google Shape;29;p22"/>
          <p:cNvSpPr txBox="1"/>
          <p:nvPr>
            <p:ph idx="1" type="subTitle"/>
          </p:nvPr>
        </p:nvSpPr>
        <p:spPr>
          <a:xfrm>
            <a:off x="3426400" y="4251601"/>
            <a:ext cx="53392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867">
                <a:solidFill>
                  <a:srgbClr val="000000"/>
                </a:solidFill>
              </a:defRPr>
            </a:lvl9pPr>
          </a:lstStyle>
          <a:p/>
        </p:txBody>
      </p:sp>
      <p:grpSp>
        <p:nvGrpSpPr>
          <p:cNvPr id="30" name="Google Shape;30;p22"/>
          <p:cNvGrpSpPr/>
          <p:nvPr/>
        </p:nvGrpSpPr>
        <p:grpSpPr>
          <a:xfrm>
            <a:off x="1019767" y="585833"/>
            <a:ext cx="2566000" cy="2566000"/>
            <a:chOff x="6680825" y="2549350"/>
            <a:chExt cx="1539600" cy="1539600"/>
          </a:xfrm>
        </p:grpSpPr>
        <p:sp>
          <p:nvSpPr>
            <p:cNvPr id="31" name="Google Shape;31;p2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666666">
                <a:alpha val="5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666666">
                <a:alpha val="5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fmla="val 495" name="adj"/>
              </a:avLst>
            </a:prstGeom>
            <a:solidFill>
              <a:srgbClr val="666666">
                <a:alpha val="5254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ontents slide layout">
  <p:cSld name="9_Contents slide layou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" name="Google Shape;36;p23"/>
          <p:cNvGrpSpPr/>
          <p:nvPr/>
        </p:nvGrpSpPr>
        <p:grpSpPr>
          <a:xfrm>
            <a:off x="128786" y="121957"/>
            <a:ext cx="1047217" cy="1050584"/>
            <a:chOff x="-2101851" y="263525"/>
            <a:chExt cx="1481138" cy="1485900"/>
          </a:xfrm>
        </p:grpSpPr>
        <p:sp>
          <p:nvSpPr>
            <p:cNvPr id="37" name="Google Shape;37;p23"/>
            <p:cNvSpPr/>
            <p:nvPr/>
          </p:nvSpPr>
          <p:spPr>
            <a:xfrm>
              <a:off x="-2101851" y="263525"/>
              <a:ext cx="1311275" cy="1312863"/>
            </a:xfrm>
            <a:custGeom>
              <a:rect b="b" l="l" r="r" t="t"/>
              <a:pathLst>
                <a:path extrusionOk="0" h="347" w="347">
                  <a:moveTo>
                    <a:pt x="28" y="210"/>
                  </a:moveTo>
                  <a:cubicBezTo>
                    <a:pt x="28" y="248"/>
                    <a:pt x="28" y="283"/>
                    <a:pt x="28" y="319"/>
                  </a:cubicBezTo>
                  <a:cubicBezTo>
                    <a:pt x="49" y="319"/>
                    <a:pt x="69" y="319"/>
                    <a:pt x="91" y="319"/>
                  </a:cubicBezTo>
                  <a:cubicBezTo>
                    <a:pt x="91" y="304"/>
                    <a:pt x="91" y="290"/>
                    <a:pt x="91" y="275"/>
                  </a:cubicBezTo>
                  <a:cubicBezTo>
                    <a:pt x="101" y="275"/>
                    <a:pt x="109" y="275"/>
                    <a:pt x="118" y="275"/>
                  </a:cubicBezTo>
                  <a:cubicBezTo>
                    <a:pt x="118" y="299"/>
                    <a:pt x="118" y="322"/>
                    <a:pt x="118" y="347"/>
                  </a:cubicBezTo>
                  <a:cubicBezTo>
                    <a:pt x="79" y="347"/>
                    <a:pt x="40" y="347"/>
                    <a:pt x="0" y="347"/>
                  </a:cubicBezTo>
                  <a:cubicBezTo>
                    <a:pt x="0" y="292"/>
                    <a:pt x="0" y="238"/>
                    <a:pt x="0" y="183"/>
                  </a:cubicBezTo>
                  <a:cubicBezTo>
                    <a:pt x="61" y="183"/>
                    <a:pt x="120" y="183"/>
                    <a:pt x="182" y="183"/>
                  </a:cubicBezTo>
                  <a:cubicBezTo>
                    <a:pt x="182" y="122"/>
                    <a:pt x="182" y="62"/>
                    <a:pt x="182" y="0"/>
                  </a:cubicBezTo>
                  <a:cubicBezTo>
                    <a:pt x="238" y="0"/>
                    <a:pt x="292" y="0"/>
                    <a:pt x="347" y="0"/>
                  </a:cubicBezTo>
                  <a:cubicBezTo>
                    <a:pt x="347" y="40"/>
                    <a:pt x="347" y="79"/>
                    <a:pt x="347" y="119"/>
                  </a:cubicBezTo>
                  <a:cubicBezTo>
                    <a:pt x="323" y="119"/>
                    <a:pt x="300" y="119"/>
                    <a:pt x="275" y="119"/>
                  </a:cubicBezTo>
                  <a:cubicBezTo>
                    <a:pt x="275" y="109"/>
                    <a:pt x="275" y="101"/>
                    <a:pt x="275" y="91"/>
                  </a:cubicBezTo>
                  <a:cubicBezTo>
                    <a:pt x="290" y="91"/>
                    <a:pt x="305" y="91"/>
                    <a:pt x="319" y="91"/>
                  </a:cubicBezTo>
                  <a:cubicBezTo>
                    <a:pt x="319" y="69"/>
                    <a:pt x="319" y="49"/>
                    <a:pt x="319" y="28"/>
                  </a:cubicBezTo>
                  <a:cubicBezTo>
                    <a:pt x="283" y="28"/>
                    <a:pt x="248" y="28"/>
                    <a:pt x="211" y="28"/>
                  </a:cubicBezTo>
                  <a:cubicBezTo>
                    <a:pt x="211" y="89"/>
                    <a:pt x="211" y="149"/>
                    <a:pt x="211" y="210"/>
                  </a:cubicBezTo>
                  <a:cubicBezTo>
                    <a:pt x="149" y="210"/>
                    <a:pt x="90" y="210"/>
                    <a:pt x="28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3"/>
            <p:cNvSpPr/>
            <p:nvPr/>
          </p:nvSpPr>
          <p:spPr>
            <a:xfrm>
              <a:off x="-2101851" y="266700"/>
              <a:ext cx="619125" cy="612775"/>
            </a:xfrm>
            <a:custGeom>
              <a:rect b="b" l="l" r="r" t="t"/>
              <a:pathLst>
                <a:path extrusionOk="0" h="162" w="164">
                  <a:moveTo>
                    <a:pt x="164" y="0"/>
                  </a:moveTo>
                  <a:cubicBezTo>
                    <a:pt x="164" y="54"/>
                    <a:pt x="164" y="108"/>
                    <a:pt x="164" y="162"/>
                  </a:cubicBezTo>
                  <a:cubicBezTo>
                    <a:pt x="109" y="162"/>
                    <a:pt x="55" y="162"/>
                    <a:pt x="0" y="162"/>
                  </a:cubicBezTo>
                  <a:cubicBezTo>
                    <a:pt x="0" y="108"/>
                    <a:pt x="0" y="54"/>
                    <a:pt x="0" y="0"/>
                  </a:cubicBezTo>
                  <a:cubicBezTo>
                    <a:pt x="54" y="0"/>
                    <a:pt x="108" y="0"/>
                    <a:pt x="164" y="0"/>
                  </a:cubicBezTo>
                  <a:close/>
                  <a:moveTo>
                    <a:pt x="28" y="26"/>
                  </a:moveTo>
                  <a:cubicBezTo>
                    <a:pt x="28" y="63"/>
                    <a:pt x="28" y="99"/>
                    <a:pt x="28" y="135"/>
                  </a:cubicBezTo>
                  <a:cubicBezTo>
                    <a:pt x="65" y="135"/>
                    <a:pt x="100" y="135"/>
                    <a:pt x="136" y="135"/>
                  </a:cubicBezTo>
                  <a:cubicBezTo>
                    <a:pt x="136" y="99"/>
                    <a:pt x="136" y="63"/>
                    <a:pt x="136" y="26"/>
                  </a:cubicBezTo>
                  <a:cubicBezTo>
                    <a:pt x="100" y="26"/>
                    <a:pt x="65" y="26"/>
                    <a:pt x="28" y="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3"/>
            <p:cNvSpPr/>
            <p:nvPr/>
          </p:nvSpPr>
          <p:spPr>
            <a:xfrm>
              <a:off x="-2101851" y="1133475"/>
              <a:ext cx="619125" cy="615950"/>
            </a:xfrm>
            <a:custGeom>
              <a:rect b="b" l="l" r="r" t="t"/>
              <a:pathLst>
                <a:path extrusionOk="0" h="163" w="164">
                  <a:moveTo>
                    <a:pt x="72" y="27"/>
                  </a:moveTo>
                  <a:cubicBezTo>
                    <a:pt x="72" y="42"/>
                    <a:pt x="72" y="56"/>
                    <a:pt x="72" y="71"/>
                  </a:cubicBezTo>
                  <a:cubicBezTo>
                    <a:pt x="63" y="71"/>
                    <a:pt x="55" y="71"/>
                    <a:pt x="47" y="71"/>
                  </a:cubicBezTo>
                  <a:cubicBezTo>
                    <a:pt x="47" y="47"/>
                    <a:pt x="47" y="24"/>
                    <a:pt x="47" y="0"/>
                  </a:cubicBezTo>
                  <a:cubicBezTo>
                    <a:pt x="86" y="0"/>
                    <a:pt x="124" y="0"/>
                    <a:pt x="164" y="0"/>
                  </a:cubicBezTo>
                  <a:cubicBezTo>
                    <a:pt x="164" y="54"/>
                    <a:pt x="164" y="108"/>
                    <a:pt x="164" y="163"/>
                  </a:cubicBezTo>
                  <a:cubicBezTo>
                    <a:pt x="109" y="163"/>
                    <a:pt x="55" y="163"/>
                    <a:pt x="0" y="163"/>
                  </a:cubicBezTo>
                  <a:cubicBezTo>
                    <a:pt x="0" y="154"/>
                    <a:pt x="0" y="146"/>
                    <a:pt x="0" y="137"/>
                  </a:cubicBezTo>
                  <a:cubicBezTo>
                    <a:pt x="46" y="137"/>
                    <a:pt x="91" y="137"/>
                    <a:pt x="137" y="137"/>
                  </a:cubicBezTo>
                  <a:cubicBezTo>
                    <a:pt x="137" y="100"/>
                    <a:pt x="137" y="64"/>
                    <a:pt x="137" y="27"/>
                  </a:cubicBezTo>
                  <a:cubicBezTo>
                    <a:pt x="116" y="27"/>
                    <a:pt x="95" y="27"/>
                    <a:pt x="72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3"/>
            <p:cNvSpPr/>
            <p:nvPr/>
          </p:nvSpPr>
          <p:spPr>
            <a:xfrm>
              <a:off x="-1233488" y="266700"/>
              <a:ext cx="612775" cy="617538"/>
            </a:xfrm>
            <a:custGeom>
              <a:rect b="b" l="l" r="r" t="t"/>
              <a:pathLst>
                <a:path extrusionOk="0" h="163" w="162">
                  <a:moveTo>
                    <a:pt x="162" y="163"/>
                  </a:moveTo>
                  <a:cubicBezTo>
                    <a:pt x="108" y="163"/>
                    <a:pt x="54" y="163"/>
                    <a:pt x="0" y="163"/>
                  </a:cubicBezTo>
                  <a:cubicBezTo>
                    <a:pt x="0" y="124"/>
                    <a:pt x="0" y="85"/>
                    <a:pt x="0" y="46"/>
                  </a:cubicBezTo>
                  <a:cubicBezTo>
                    <a:pt x="24" y="46"/>
                    <a:pt x="47" y="46"/>
                    <a:pt x="71" y="46"/>
                  </a:cubicBezTo>
                  <a:cubicBezTo>
                    <a:pt x="71" y="54"/>
                    <a:pt x="71" y="62"/>
                    <a:pt x="71" y="72"/>
                  </a:cubicBezTo>
                  <a:cubicBezTo>
                    <a:pt x="56" y="72"/>
                    <a:pt x="42" y="72"/>
                    <a:pt x="27" y="72"/>
                  </a:cubicBezTo>
                  <a:cubicBezTo>
                    <a:pt x="27" y="94"/>
                    <a:pt x="27" y="114"/>
                    <a:pt x="27" y="136"/>
                  </a:cubicBezTo>
                  <a:cubicBezTo>
                    <a:pt x="63" y="136"/>
                    <a:pt x="98" y="136"/>
                    <a:pt x="136" y="136"/>
                  </a:cubicBezTo>
                  <a:cubicBezTo>
                    <a:pt x="136" y="90"/>
                    <a:pt x="136" y="46"/>
                    <a:pt x="136" y="0"/>
                  </a:cubicBezTo>
                  <a:cubicBezTo>
                    <a:pt x="145" y="0"/>
                    <a:pt x="153" y="0"/>
                    <a:pt x="162" y="0"/>
                  </a:cubicBezTo>
                  <a:cubicBezTo>
                    <a:pt x="162" y="53"/>
                    <a:pt x="162" y="107"/>
                    <a:pt x="162" y="1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3"/>
            <p:cNvSpPr/>
            <p:nvPr/>
          </p:nvSpPr>
          <p:spPr>
            <a:xfrm>
              <a:off x="-1925638" y="441325"/>
              <a:ext cx="269875" cy="265113"/>
            </a:xfrm>
            <a:custGeom>
              <a:rect b="b" l="l" r="r" t="t"/>
              <a:pathLst>
                <a:path extrusionOk="0" h="70" w="71">
                  <a:moveTo>
                    <a:pt x="71" y="0"/>
                  </a:moveTo>
                  <a:cubicBezTo>
                    <a:pt x="71" y="24"/>
                    <a:pt x="71" y="47"/>
                    <a:pt x="71" y="70"/>
                  </a:cubicBezTo>
                  <a:cubicBezTo>
                    <a:pt x="47" y="70"/>
                    <a:pt x="24" y="70"/>
                    <a:pt x="0" y="70"/>
                  </a:cubicBezTo>
                  <a:cubicBezTo>
                    <a:pt x="0" y="47"/>
                    <a:pt x="0" y="24"/>
                    <a:pt x="0" y="0"/>
                  </a:cubicBezTo>
                  <a:cubicBezTo>
                    <a:pt x="23" y="0"/>
                    <a:pt x="46" y="0"/>
                    <a:pt x="71" y="0"/>
                  </a:cubicBezTo>
                  <a:close/>
                  <a:moveTo>
                    <a:pt x="22" y="22"/>
                  </a:moveTo>
                  <a:cubicBezTo>
                    <a:pt x="22" y="31"/>
                    <a:pt x="22" y="39"/>
                    <a:pt x="22" y="48"/>
                  </a:cubicBezTo>
                  <a:cubicBezTo>
                    <a:pt x="31" y="48"/>
                    <a:pt x="39" y="48"/>
                    <a:pt x="47" y="48"/>
                  </a:cubicBezTo>
                  <a:cubicBezTo>
                    <a:pt x="47" y="38"/>
                    <a:pt x="47" y="30"/>
                    <a:pt x="47" y="22"/>
                  </a:cubicBezTo>
                  <a:cubicBezTo>
                    <a:pt x="39" y="22"/>
                    <a:pt x="31" y="22"/>
                    <a:pt x="22" y="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3"/>
            <p:cNvSpPr/>
            <p:nvPr/>
          </p:nvSpPr>
          <p:spPr>
            <a:xfrm>
              <a:off x="-2101851" y="263525"/>
              <a:ext cx="1311275" cy="1312863"/>
            </a:xfrm>
            <a:custGeom>
              <a:rect b="b" l="l" r="r" t="t"/>
              <a:pathLst>
                <a:path extrusionOk="0" h="347" w="347">
                  <a:moveTo>
                    <a:pt x="28" y="210"/>
                  </a:moveTo>
                  <a:cubicBezTo>
                    <a:pt x="28" y="248"/>
                    <a:pt x="28" y="283"/>
                    <a:pt x="28" y="319"/>
                  </a:cubicBezTo>
                  <a:cubicBezTo>
                    <a:pt x="49" y="319"/>
                    <a:pt x="69" y="319"/>
                    <a:pt x="91" y="319"/>
                  </a:cubicBezTo>
                  <a:cubicBezTo>
                    <a:pt x="91" y="304"/>
                    <a:pt x="91" y="290"/>
                    <a:pt x="91" y="275"/>
                  </a:cubicBezTo>
                  <a:cubicBezTo>
                    <a:pt x="101" y="275"/>
                    <a:pt x="109" y="275"/>
                    <a:pt x="118" y="275"/>
                  </a:cubicBezTo>
                  <a:cubicBezTo>
                    <a:pt x="118" y="299"/>
                    <a:pt x="118" y="322"/>
                    <a:pt x="118" y="347"/>
                  </a:cubicBezTo>
                  <a:cubicBezTo>
                    <a:pt x="79" y="347"/>
                    <a:pt x="40" y="347"/>
                    <a:pt x="0" y="347"/>
                  </a:cubicBezTo>
                  <a:cubicBezTo>
                    <a:pt x="0" y="292"/>
                    <a:pt x="0" y="238"/>
                    <a:pt x="0" y="183"/>
                  </a:cubicBezTo>
                  <a:cubicBezTo>
                    <a:pt x="61" y="183"/>
                    <a:pt x="120" y="183"/>
                    <a:pt x="182" y="183"/>
                  </a:cubicBezTo>
                  <a:cubicBezTo>
                    <a:pt x="182" y="122"/>
                    <a:pt x="182" y="62"/>
                    <a:pt x="182" y="0"/>
                  </a:cubicBezTo>
                  <a:cubicBezTo>
                    <a:pt x="238" y="0"/>
                    <a:pt x="292" y="0"/>
                    <a:pt x="347" y="0"/>
                  </a:cubicBezTo>
                  <a:cubicBezTo>
                    <a:pt x="347" y="40"/>
                    <a:pt x="347" y="79"/>
                    <a:pt x="347" y="119"/>
                  </a:cubicBezTo>
                  <a:cubicBezTo>
                    <a:pt x="323" y="119"/>
                    <a:pt x="300" y="119"/>
                    <a:pt x="275" y="119"/>
                  </a:cubicBezTo>
                  <a:cubicBezTo>
                    <a:pt x="275" y="109"/>
                    <a:pt x="275" y="101"/>
                    <a:pt x="275" y="91"/>
                  </a:cubicBezTo>
                  <a:cubicBezTo>
                    <a:pt x="290" y="91"/>
                    <a:pt x="305" y="91"/>
                    <a:pt x="319" y="91"/>
                  </a:cubicBezTo>
                  <a:cubicBezTo>
                    <a:pt x="319" y="69"/>
                    <a:pt x="319" y="49"/>
                    <a:pt x="319" y="28"/>
                  </a:cubicBezTo>
                  <a:cubicBezTo>
                    <a:pt x="283" y="28"/>
                    <a:pt x="248" y="28"/>
                    <a:pt x="211" y="28"/>
                  </a:cubicBezTo>
                  <a:cubicBezTo>
                    <a:pt x="211" y="89"/>
                    <a:pt x="211" y="149"/>
                    <a:pt x="211" y="210"/>
                  </a:cubicBezTo>
                  <a:cubicBezTo>
                    <a:pt x="149" y="210"/>
                    <a:pt x="90" y="210"/>
                    <a:pt x="28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3"/>
            <p:cNvSpPr/>
            <p:nvPr/>
          </p:nvSpPr>
          <p:spPr>
            <a:xfrm>
              <a:off x="-2101851" y="266700"/>
              <a:ext cx="619125" cy="612775"/>
            </a:xfrm>
            <a:custGeom>
              <a:rect b="b" l="l" r="r" t="t"/>
              <a:pathLst>
                <a:path extrusionOk="0" h="162" w="164">
                  <a:moveTo>
                    <a:pt x="164" y="0"/>
                  </a:moveTo>
                  <a:cubicBezTo>
                    <a:pt x="164" y="54"/>
                    <a:pt x="164" y="108"/>
                    <a:pt x="164" y="162"/>
                  </a:cubicBezTo>
                  <a:cubicBezTo>
                    <a:pt x="109" y="162"/>
                    <a:pt x="55" y="162"/>
                    <a:pt x="0" y="162"/>
                  </a:cubicBezTo>
                  <a:cubicBezTo>
                    <a:pt x="0" y="108"/>
                    <a:pt x="0" y="54"/>
                    <a:pt x="0" y="0"/>
                  </a:cubicBezTo>
                  <a:cubicBezTo>
                    <a:pt x="54" y="0"/>
                    <a:pt x="108" y="0"/>
                    <a:pt x="164" y="0"/>
                  </a:cubicBezTo>
                  <a:close/>
                  <a:moveTo>
                    <a:pt x="28" y="26"/>
                  </a:moveTo>
                  <a:cubicBezTo>
                    <a:pt x="28" y="63"/>
                    <a:pt x="28" y="99"/>
                    <a:pt x="28" y="135"/>
                  </a:cubicBezTo>
                  <a:cubicBezTo>
                    <a:pt x="65" y="135"/>
                    <a:pt x="100" y="135"/>
                    <a:pt x="136" y="135"/>
                  </a:cubicBezTo>
                  <a:cubicBezTo>
                    <a:pt x="136" y="99"/>
                    <a:pt x="136" y="63"/>
                    <a:pt x="136" y="26"/>
                  </a:cubicBezTo>
                  <a:cubicBezTo>
                    <a:pt x="100" y="26"/>
                    <a:pt x="65" y="26"/>
                    <a:pt x="28" y="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3"/>
            <p:cNvSpPr/>
            <p:nvPr/>
          </p:nvSpPr>
          <p:spPr>
            <a:xfrm>
              <a:off x="-2101851" y="1133475"/>
              <a:ext cx="619125" cy="615950"/>
            </a:xfrm>
            <a:custGeom>
              <a:rect b="b" l="l" r="r" t="t"/>
              <a:pathLst>
                <a:path extrusionOk="0" h="163" w="164">
                  <a:moveTo>
                    <a:pt x="72" y="27"/>
                  </a:moveTo>
                  <a:cubicBezTo>
                    <a:pt x="72" y="42"/>
                    <a:pt x="72" y="56"/>
                    <a:pt x="72" y="71"/>
                  </a:cubicBezTo>
                  <a:cubicBezTo>
                    <a:pt x="63" y="71"/>
                    <a:pt x="55" y="71"/>
                    <a:pt x="47" y="71"/>
                  </a:cubicBezTo>
                  <a:cubicBezTo>
                    <a:pt x="47" y="47"/>
                    <a:pt x="47" y="24"/>
                    <a:pt x="47" y="0"/>
                  </a:cubicBezTo>
                  <a:cubicBezTo>
                    <a:pt x="86" y="0"/>
                    <a:pt x="124" y="0"/>
                    <a:pt x="164" y="0"/>
                  </a:cubicBezTo>
                  <a:cubicBezTo>
                    <a:pt x="164" y="54"/>
                    <a:pt x="164" y="108"/>
                    <a:pt x="164" y="163"/>
                  </a:cubicBezTo>
                  <a:cubicBezTo>
                    <a:pt x="109" y="163"/>
                    <a:pt x="55" y="163"/>
                    <a:pt x="0" y="163"/>
                  </a:cubicBezTo>
                  <a:cubicBezTo>
                    <a:pt x="0" y="154"/>
                    <a:pt x="0" y="146"/>
                    <a:pt x="0" y="137"/>
                  </a:cubicBezTo>
                  <a:cubicBezTo>
                    <a:pt x="46" y="137"/>
                    <a:pt x="91" y="137"/>
                    <a:pt x="137" y="137"/>
                  </a:cubicBezTo>
                  <a:cubicBezTo>
                    <a:pt x="137" y="100"/>
                    <a:pt x="137" y="64"/>
                    <a:pt x="137" y="27"/>
                  </a:cubicBezTo>
                  <a:cubicBezTo>
                    <a:pt x="116" y="27"/>
                    <a:pt x="95" y="27"/>
                    <a:pt x="72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3"/>
            <p:cNvSpPr/>
            <p:nvPr/>
          </p:nvSpPr>
          <p:spPr>
            <a:xfrm>
              <a:off x="-1233488" y="266700"/>
              <a:ext cx="612775" cy="617538"/>
            </a:xfrm>
            <a:custGeom>
              <a:rect b="b" l="l" r="r" t="t"/>
              <a:pathLst>
                <a:path extrusionOk="0" h="163" w="162">
                  <a:moveTo>
                    <a:pt x="162" y="163"/>
                  </a:moveTo>
                  <a:cubicBezTo>
                    <a:pt x="108" y="163"/>
                    <a:pt x="54" y="163"/>
                    <a:pt x="0" y="163"/>
                  </a:cubicBezTo>
                  <a:cubicBezTo>
                    <a:pt x="0" y="124"/>
                    <a:pt x="0" y="85"/>
                    <a:pt x="0" y="46"/>
                  </a:cubicBezTo>
                  <a:cubicBezTo>
                    <a:pt x="24" y="46"/>
                    <a:pt x="47" y="46"/>
                    <a:pt x="71" y="46"/>
                  </a:cubicBezTo>
                  <a:cubicBezTo>
                    <a:pt x="71" y="54"/>
                    <a:pt x="71" y="62"/>
                    <a:pt x="71" y="72"/>
                  </a:cubicBezTo>
                  <a:cubicBezTo>
                    <a:pt x="56" y="72"/>
                    <a:pt x="42" y="72"/>
                    <a:pt x="27" y="72"/>
                  </a:cubicBezTo>
                  <a:cubicBezTo>
                    <a:pt x="27" y="94"/>
                    <a:pt x="27" y="114"/>
                    <a:pt x="27" y="136"/>
                  </a:cubicBezTo>
                  <a:cubicBezTo>
                    <a:pt x="63" y="136"/>
                    <a:pt x="98" y="136"/>
                    <a:pt x="136" y="136"/>
                  </a:cubicBezTo>
                  <a:cubicBezTo>
                    <a:pt x="136" y="90"/>
                    <a:pt x="136" y="46"/>
                    <a:pt x="136" y="0"/>
                  </a:cubicBezTo>
                  <a:cubicBezTo>
                    <a:pt x="145" y="0"/>
                    <a:pt x="153" y="0"/>
                    <a:pt x="162" y="0"/>
                  </a:cubicBezTo>
                  <a:cubicBezTo>
                    <a:pt x="162" y="53"/>
                    <a:pt x="162" y="107"/>
                    <a:pt x="162" y="1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3"/>
            <p:cNvSpPr/>
            <p:nvPr/>
          </p:nvSpPr>
          <p:spPr>
            <a:xfrm>
              <a:off x="-1925638" y="441325"/>
              <a:ext cx="269875" cy="265113"/>
            </a:xfrm>
            <a:custGeom>
              <a:rect b="b" l="l" r="r" t="t"/>
              <a:pathLst>
                <a:path extrusionOk="0" h="70" w="71">
                  <a:moveTo>
                    <a:pt x="71" y="0"/>
                  </a:moveTo>
                  <a:cubicBezTo>
                    <a:pt x="71" y="24"/>
                    <a:pt x="71" y="47"/>
                    <a:pt x="71" y="70"/>
                  </a:cubicBezTo>
                  <a:cubicBezTo>
                    <a:pt x="47" y="70"/>
                    <a:pt x="24" y="70"/>
                    <a:pt x="0" y="70"/>
                  </a:cubicBezTo>
                  <a:cubicBezTo>
                    <a:pt x="0" y="47"/>
                    <a:pt x="0" y="24"/>
                    <a:pt x="0" y="0"/>
                  </a:cubicBezTo>
                  <a:cubicBezTo>
                    <a:pt x="23" y="0"/>
                    <a:pt x="46" y="0"/>
                    <a:pt x="71" y="0"/>
                  </a:cubicBezTo>
                  <a:close/>
                  <a:moveTo>
                    <a:pt x="22" y="22"/>
                  </a:moveTo>
                  <a:cubicBezTo>
                    <a:pt x="22" y="31"/>
                    <a:pt x="22" y="39"/>
                    <a:pt x="22" y="48"/>
                  </a:cubicBezTo>
                  <a:cubicBezTo>
                    <a:pt x="31" y="48"/>
                    <a:pt x="39" y="48"/>
                    <a:pt x="47" y="48"/>
                  </a:cubicBezTo>
                  <a:cubicBezTo>
                    <a:pt x="47" y="38"/>
                    <a:pt x="47" y="30"/>
                    <a:pt x="47" y="22"/>
                  </a:cubicBezTo>
                  <a:cubicBezTo>
                    <a:pt x="39" y="22"/>
                    <a:pt x="31" y="22"/>
                    <a:pt x="22" y="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" name="Google Shape;47;p23"/>
          <p:cNvGrpSpPr/>
          <p:nvPr/>
        </p:nvGrpSpPr>
        <p:grpSpPr>
          <a:xfrm rot="5400000">
            <a:off x="11006875" y="123641"/>
            <a:ext cx="1047217" cy="1050584"/>
            <a:chOff x="-2101851" y="263525"/>
            <a:chExt cx="1481138" cy="1485900"/>
          </a:xfrm>
        </p:grpSpPr>
        <p:sp>
          <p:nvSpPr>
            <p:cNvPr id="48" name="Google Shape;48;p23"/>
            <p:cNvSpPr/>
            <p:nvPr/>
          </p:nvSpPr>
          <p:spPr>
            <a:xfrm>
              <a:off x="-2101851" y="263525"/>
              <a:ext cx="1311275" cy="1312863"/>
            </a:xfrm>
            <a:custGeom>
              <a:rect b="b" l="l" r="r" t="t"/>
              <a:pathLst>
                <a:path extrusionOk="0" h="347" w="347">
                  <a:moveTo>
                    <a:pt x="28" y="210"/>
                  </a:moveTo>
                  <a:cubicBezTo>
                    <a:pt x="28" y="248"/>
                    <a:pt x="28" y="283"/>
                    <a:pt x="28" y="319"/>
                  </a:cubicBezTo>
                  <a:cubicBezTo>
                    <a:pt x="49" y="319"/>
                    <a:pt x="69" y="319"/>
                    <a:pt x="91" y="319"/>
                  </a:cubicBezTo>
                  <a:cubicBezTo>
                    <a:pt x="91" y="304"/>
                    <a:pt x="91" y="290"/>
                    <a:pt x="91" y="275"/>
                  </a:cubicBezTo>
                  <a:cubicBezTo>
                    <a:pt x="101" y="275"/>
                    <a:pt x="109" y="275"/>
                    <a:pt x="118" y="275"/>
                  </a:cubicBezTo>
                  <a:cubicBezTo>
                    <a:pt x="118" y="299"/>
                    <a:pt x="118" y="322"/>
                    <a:pt x="118" y="347"/>
                  </a:cubicBezTo>
                  <a:cubicBezTo>
                    <a:pt x="79" y="347"/>
                    <a:pt x="40" y="347"/>
                    <a:pt x="0" y="347"/>
                  </a:cubicBezTo>
                  <a:cubicBezTo>
                    <a:pt x="0" y="292"/>
                    <a:pt x="0" y="238"/>
                    <a:pt x="0" y="183"/>
                  </a:cubicBezTo>
                  <a:cubicBezTo>
                    <a:pt x="61" y="183"/>
                    <a:pt x="120" y="183"/>
                    <a:pt x="182" y="183"/>
                  </a:cubicBezTo>
                  <a:cubicBezTo>
                    <a:pt x="182" y="122"/>
                    <a:pt x="182" y="62"/>
                    <a:pt x="182" y="0"/>
                  </a:cubicBezTo>
                  <a:cubicBezTo>
                    <a:pt x="238" y="0"/>
                    <a:pt x="292" y="0"/>
                    <a:pt x="347" y="0"/>
                  </a:cubicBezTo>
                  <a:cubicBezTo>
                    <a:pt x="347" y="40"/>
                    <a:pt x="347" y="79"/>
                    <a:pt x="347" y="119"/>
                  </a:cubicBezTo>
                  <a:cubicBezTo>
                    <a:pt x="323" y="119"/>
                    <a:pt x="300" y="119"/>
                    <a:pt x="275" y="119"/>
                  </a:cubicBezTo>
                  <a:cubicBezTo>
                    <a:pt x="275" y="109"/>
                    <a:pt x="275" y="101"/>
                    <a:pt x="275" y="91"/>
                  </a:cubicBezTo>
                  <a:cubicBezTo>
                    <a:pt x="290" y="91"/>
                    <a:pt x="305" y="91"/>
                    <a:pt x="319" y="91"/>
                  </a:cubicBezTo>
                  <a:cubicBezTo>
                    <a:pt x="319" y="69"/>
                    <a:pt x="319" y="49"/>
                    <a:pt x="319" y="28"/>
                  </a:cubicBezTo>
                  <a:cubicBezTo>
                    <a:pt x="283" y="28"/>
                    <a:pt x="248" y="28"/>
                    <a:pt x="211" y="28"/>
                  </a:cubicBezTo>
                  <a:cubicBezTo>
                    <a:pt x="211" y="89"/>
                    <a:pt x="211" y="149"/>
                    <a:pt x="211" y="210"/>
                  </a:cubicBezTo>
                  <a:cubicBezTo>
                    <a:pt x="149" y="210"/>
                    <a:pt x="90" y="210"/>
                    <a:pt x="28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3"/>
            <p:cNvSpPr/>
            <p:nvPr/>
          </p:nvSpPr>
          <p:spPr>
            <a:xfrm>
              <a:off x="-2101851" y="266700"/>
              <a:ext cx="619125" cy="612775"/>
            </a:xfrm>
            <a:custGeom>
              <a:rect b="b" l="l" r="r" t="t"/>
              <a:pathLst>
                <a:path extrusionOk="0" h="162" w="164">
                  <a:moveTo>
                    <a:pt x="164" y="0"/>
                  </a:moveTo>
                  <a:cubicBezTo>
                    <a:pt x="164" y="54"/>
                    <a:pt x="164" y="108"/>
                    <a:pt x="164" y="162"/>
                  </a:cubicBezTo>
                  <a:cubicBezTo>
                    <a:pt x="109" y="162"/>
                    <a:pt x="55" y="162"/>
                    <a:pt x="0" y="162"/>
                  </a:cubicBezTo>
                  <a:cubicBezTo>
                    <a:pt x="0" y="108"/>
                    <a:pt x="0" y="54"/>
                    <a:pt x="0" y="0"/>
                  </a:cubicBezTo>
                  <a:cubicBezTo>
                    <a:pt x="54" y="0"/>
                    <a:pt x="108" y="0"/>
                    <a:pt x="164" y="0"/>
                  </a:cubicBezTo>
                  <a:close/>
                  <a:moveTo>
                    <a:pt x="28" y="26"/>
                  </a:moveTo>
                  <a:cubicBezTo>
                    <a:pt x="28" y="63"/>
                    <a:pt x="28" y="99"/>
                    <a:pt x="28" y="135"/>
                  </a:cubicBezTo>
                  <a:cubicBezTo>
                    <a:pt x="65" y="135"/>
                    <a:pt x="100" y="135"/>
                    <a:pt x="136" y="135"/>
                  </a:cubicBezTo>
                  <a:cubicBezTo>
                    <a:pt x="136" y="99"/>
                    <a:pt x="136" y="63"/>
                    <a:pt x="136" y="26"/>
                  </a:cubicBezTo>
                  <a:cubicBezTo>
                    <a:pt x="100" y="26"/>
                    <a:pt x="65" y="26"/>
                    <a:pt x="28" y="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3"/>
            <p:cNvSpPr/>
            <p:nvPr/>
          </p:nvSpPr>
          <p:spPr>
            <a:xfrm>
              <a:off x="-2101851" y="1133475"/>
              <a:ext cx="619125" cy="615950"/>
            </a:xfrm>
            <a:custGeom>
              <a:rect b="b" l="l" r="r" t="t"/>
              <a:pathLst>
                <a:path extrusionOk="0" h="163" w="164">
                  <a:moveTo>
                    <a:pt x="72" y="27"/>
                  </a:moveTo>
                  <a:cubicBezTo>
                    <a:pt x="72" y="42"/>
                    <a:pt x="72" y="56"/>
                    <a:pt x="72" y="71"/>
                  </a:cubicBezTo>
                  <a:cubicBezTo>
                    <a:pt x="63" y="71"/>
                    <a:pt x="55" y="71"/>
                    <a:pt x="47" y="71"/>
                  </a:cubicBezTo>
                  <a:cubicBezTo>
                    <a:pt x="47" y="47"/>
                    <a:pt x="47" y="24"/>
                    <a:pt x="47" y="0"/>
                  </a:cubicBezTo>
                  <a:cubicBezTo>
                    <a:pt x="86" y="0"/>
                    <a:pt x="124" y="0"/>
                    <a:pt x="164" y="0"/>
                  </a:cubicBezTo>
                  <a:cubicBezTo>
                    <a:pt x="164" y="54"/>
                    <a:pt x="164" y="108"/>
                    <a:pt x="164" y="163"/>
                  </a:cubicBezTo>
                  <a:cubicBezTo>
                    <a:pt x="109" y="163"/>
                    <a:pt x="55" y="163"/>
                    <a:pt x="0" y="163"/>
                  </a:cubicBezTo>
                  <a:cubicBezTo>
                    <a:pt x="0" y="154"/>
                    <a:pt x="0" y="146"/>
                    <a:pt x="0" y="137"/>
                  </a:cubicBezTo>
                  <a:cubicBezTo>
                    <a:pt x="46" y="137"/>
                    <a:pt x="91" y="137"/>
                    <a:pt x="137" y="137"/>
                  </a:cubicBezTo>
                  <a:cubicBezTo>
                    <a:pt x="137" y="100"/>
                    <a:pt x="137" y="64"/>
                    <a:pt x="137" y="27"/>
                  </a:cubicBezTo>
                  <a:cubicBezTo>
                    <a:pt x="116" y="27"/>
                    <a:pt x="95" y="27"/>
                    <a:pt x="72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3"/>
            <p:cNvSpPr/>
            <p:nvPr/>
          </p:nvSpPr>
          <p:spPr>
            <a:xfrm>
              <a:off x="-1233488" y="266700"/>
              <a:ext cx="612775" cy="617538"/>
            </a:xfrm>
            <a:custGeom>
              <a:rect b="b" l="l" r="r" t="t"/>
              <a:pathLst>
                <a:path extrusionOk="0" h="163" w="162">
                  <a:moveTo>
                    <a:pt x="162" y="163"/>
                  </a:moveTo>
                  <a:cubicBezTo>
                    <a:pt x="108" y="163"/>
                    <a:pt x="54" y="163"/>
                    <a:pt x="0" y="163"/>
                  </a:cubicBezTo>
                  <a:cubicBezTo>
                    <a:pt x="0" y="124"/>
                    <a:pt x="0" y="85"/>
                    <a:pt x="0" y="46"/>
                  </a:cubicBezTo>
                  <a:cubicBezTo>
                    <a:pt x="24" y="46"/>
                    <a:pt x="47" y="46"/>
                    <a:pt x="71" y="46"/>
                  </a:cubicBezTo>
                  <a:cubicBezTo>
                    <a:pt x="71" y="54"/>
                    <a:pt x="71" y="62"/>
                    <a:pt x="71" y="72"/>
                  </a:cubicBezTo>
                  <a:cubicBezTo>
                    <a:pt x="56" y="72"/>
                    <a:pt x="42" y="72"/>
                    <a:pt x="27" y="72"/>
                  </a:cubicBezTo>
                  <a:cubicBezTo>
                    <a:pt x="27" y="94"/>
                    <a:pt x="27" y="114"/>
                    <a:pt x="27" y="136"/>
                  </a:cubicBezTo>
                  <a:cubicBezTo>
                    <a:pt x="63" y="136"/>
                    <a:pt x="98" y="136"/>
                    <a:pt x="136" y="136"/>
                  </a:cubicBezTo>
                  <a:cubicBezTo>
                    <a:pt x="136" y="90"/>
                    <a:pt x="136" y="46"/>
                    <a:pt x="136" y="0"/>
                  </a:cubicBezTo>
                  <a:cubicBezTo>
                    <a:pt x="145" y="0"/>
                    <a:pt x="153" y="0"/>
                    <a:pt x="162" y="0"/>
                  </a:cubicBezTo>
                  <a:cubicBezTo>
                    <a:pt x="162" y="53"/>
                    <a:pt x="162" y="107"/>
                    <a:pt x="162" y="1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3"/>
            <p:cNvSpPr/>
            <p:nvPr/>
          </p:nvSpPr>
          <p:spPr>
            <a:xfrm>
              <a:off x="-1925638" y="441325"/>
              <a:ext cx="269875" cy="265113"/>
            </a:xfrm>
            <a:custGeom>
              <a:rect b="b" l="l" r="r" t="t"/>
              <a:pathLst>
                <a:path extrusionOk="0" h="70" w="71">
                  <a:moveTo>
                    <a:pt x="71" y="0"/>
                  </a:moveTo>
                  <a:cubicBezTo>
                    <a:pt x="71" y="24"/>
                    <a:pt x="71" y="47"/>
                    <a:pt x="71" y="70"/>
                  </a:cubicBezTo>
                  <a:cubicBezTo>
                    <a:pt x="47" y="70"/>
                    <a:pt x="24" y="70"/>
                    <a:pt x="0" y="70"/>
                  </a:cubicBezTo>
                  <a:cubicBezTo>
                    <a:pt x="0" y="47"/>
                    <a:pt x="0" y="24"/>
                    <a:pt x="0" y="0"/>
                  </a:cubicBezTo>
                  <a:cubicBezTo>
                    <a:pt x="23" y="0"/>
                    <a:pt x="46" y="0"/>
                    <a:pt x="71" y="0"/>
                  </a:cubicBezTo>
                  <a:close/>
                  <a:moveTo>
                    <a:pt x="22" y="22"/>
                  </a:moveTo>
                  <a:cubicBezTo>
                    <a:pt x="22" y="31"/>
                    <a:pt x="22" y="39"/>
                    <a:pt x="22" y="48"/>
                  </a:cubicBezTo>
                  <a:cubicBezTo>
                    <a:pt x="31" y="48"/>
                    <a:pt x="39" y="48"/>
                    <a:pt x="47" y="48"/>
                  </a:cubicBezTo>
                  <a:cubicBezTo>
                    <a:pt x="47" y="38"/>
                    <a:pt x="47" y="30"/>
                    <a:pt x="47" y="22"/>
                  </a:cubicBezTo>
                  <a:cubicBezTo>
                    <a:pt x="39" y="22"/>
                    <a:pt x="31" y="22"/>
                    <a:pt x="22" y="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3"/>
            <p:cNvSpPr/>
            <p:nvPr/>
          </p:nvSpPr>
          <p:spPr>
            <a:xfrm>
              <a:off x="-2101851" y="263525"/>
              <a:ext cx="1311275" cy="1312863"/>
            </a:xfrm>
            <a:custGeom>
              <a:rect b="b" l="l" r="r" t="t"/>
              <a:pathLst>
                <a:path extrusionOk="0" h="347" w="347">
                  <a:moveTo>
                    <a:pt x="28" y="210"/>
                  </a:moveTo>
                  <a:cubicBezTo>
                    <a:pt x="28" y="248"/>
                    <a:pt x="28" y="283"/>
                    <a:pt x="28" y="319"/>
                  </a:cubicBezTo>
                  <a:cubicBezTo>
                    <a:pt x="49" y="319"/>
                    <a:pt x="69" y="319"/>
                    <a:pt x="91" y="319"/>
                  </a:cubicBezTo>
                  <a:cubicBezTo>
                    <a:pt x="91" y="304"/>
                    <a:pt x="91" y="290"/>
                    <a:pt x="91" y="275"/>
                  </a:cubicBezTo>
                  <a:cubicBezTo>
                    <a:pt x="101" y="275"/>
                    <a:pt x="109" y="275"/>
                    <a:pt x="118" y="275"/>
                  </a:cubicBezTo>
                  <a:cubicBezTo>
                    <a:pt x="118" y="299"/>
                    <a:pt x="118" y="322"/>
                    <a:pt x="118" y="347"/>
                  </a:cubicBezTo>
                  <a:cubicBezTo>
                    <a:pt x="79" y="347"/>
                    <a:pt x="40" y="347"/>
                    <a:pt x="0" y="347"/>
                  </a:cubicBezTo>
                  <a:cubicBezTo>
                    <a:pt x="0" y="292"/>
                    <a:pt x="0" y="238"/>
                    <a:pt x="0" y="183"/>
                  </a:cubicBezTo>
                  <a:cubicBezTo>
                    <a:pt x="61" y="183"/>
                    <a:pt x="120" y="183"/>
                    <a:pt x="182" y="183"/>
                  </a:cubicBezTo>
                  <a:cubicBezTo>
                    <a:pt x="182" y="122"/>
                    <a:pt x="182" y="62"/>
                    <a:pt x="182" y="0"/>
                  </a:cubicBezTo>
                  <a:cubicBezTo>
                    <a:pt x="238" y="0"/>
                    <a:pt x="292" y="0"/>
                    <a:pt x="347" y="0"/>
                  </a:cubicBezTo>
                  <a:cubicBezTo>
                    <a:pt x="347" y="40"/>
                    <a:pt x="347" y="79"/>
                    <a:pt x="347" y="119"/>
                  </a:cubicBezTo>
                  <a:cubicBezTo>
                    <a:pt x="323" y="119"/>
                    <a:pt x="300" y="119"/>
                    <a:pt x="275" y="119"/>
                  </a:cubicBezTo>
                  <a:cubicBezTo>
                    <a:pt x="275" y="109"/>
                    <a:pt x="275" y="101"/>
                    <a:pt x="275" y="91"/>
                  </a:cubicBezTo>
                  <a:cubicBezTo>
                    <a:pt x="290" y="91"/>
                    <a:pt x="305" y="91"/>
                    <a:pt x="319" y="91"/>
                  </a:cubicBezTo>
                  <a:cubicBezTo>
                    <a:pt x="319" y="69"/>
                    <a:pt x="319" y="49"/>
                    <a:pt x="319" y="28"/>
                  </a:cubicBezTo>
                  <a:cubicBezTo>
                    <a:pt x="283" y="28"/>
                    <a:pt x="248" y="28"/>
                    <a:pt x="211" y="28"/>
                  </a:cubicBezTo>
                  <a:cubicBezTo>
                    <a:pt x="211" y="89"/>
                    <a:pt x="211" y="149"/>
                    <a:pt x="211" y="210"/>
                  </a:cubicBezTo>
                  <a:cubicBezTo>
                    <a:pt x="149" y="210"/>
                    <a:pt x="90" y="210"/>
                    <a:pt x="28" y="2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3"/>
            <p:cNvSpPr/>
            <p:nvPr/>
          </p:nvSpPr>
          <p:spPr>
            <a:xfrm>
              <a:off x="-2101851" y="266700"/>
              <a:ext cx="619125" cy="612775"/>
            </a:xfrm>
            <a:custGeom>
              <a:rect b="b" l="l" r="r" t="t"/>
              <a:pathLst>
                <a:path extrusionOk="0" h="162" w="164">
                  <a:moveTo>
                    <a:pt x="164" y="0"/>
                  </a:moveTo>
                  <a:cubicBezTo>
                    <a:pt x="164" y="54"/>
                    <a:pt x="164" y="108"/>
                    <a:pt x="164" y="162"/>
                  </a:cubicBezTo>
                  <a:cubicBezTo>
                    <a:pt x="109" y="162"/>
                    <a:pt x="55" y="162"/>
                    <a:pt x="0" y="162"/>
                  </a:cubicBezTo>
                  <a:cubicBezTo>
                    <a:pt x="0" y="108"/>
                    <a:pt x="0" y="54"/>
                    <a:pt x="0" y="0"/>
                  </a:cubicBezTo>
                  <a:cubicBezTo>
                    <a:pt x="54" y="0"/>
                    <a:pt x="108" y="0"/>
                    <a:pt x="164" y="0"/>
                  </a:cubicBezTo>
                  <a:close/>
                  <a:moveTo>
                    <a:pt x="28" y="26"/>
                  </a:moveTo>
                  <a:cubicBezTo>
                    <a:pt x="28" y="63"/>
                    <a:pt x="28" y="99"/>
                    <a:pt x="28" y="135"/>
                  </a:cubicBezTo>
                  <a:cubicBezTo>
                    <a:pt x="65" y="135"/>
                    <a:pt x="100" y="135"/>
                    <a:pt x="136" y="135"/>
                  </a:cubicBezTo>
                  <a:cubicBezTo>
                    <a:pt x="136" y="99"/>
                    <a:pt x="136" y="63"/>
                    <a:pt x="136" y="26"/>
                  </a:cubicBezTo>
                  <a:cubicBezTo>
                    <a:pt x="100" y="26"/>
                    <a:pt x="65" y="26"/>
                    <a:pt x="28" y="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3"/>
            <p:cNvSpPr/>
            <p:nvPr/>
          </p:nvSpPr>
          <p:spPr>
            <a:xfrm>
              <a:off x="-2101851" y="1133475"/>
              <a:ext cx="619125" cy="615950"/>
            </a:xfrm>
            <a:custGeom>
              <a:rect b="b" l="l" r="r" t="t"/>
              <a:pathLst>
                <a:path extrusionOk="0" h="163" w="164">
                  <a:moveTo>
                    <a:pt x="72" y="27"/>
                  </a:moveTo>
                  <a:cubicBezTo>
                    <a:pt x="72" y="42"/>
                    <a:pt x="72" y="56"/>
                    <a:pt x="72" y="71"/>
                  </a:cubicBezTo>
                  <a:cubicBezTo>
                    <a:pt x="63" y="71"/>
                    <a:pt x="55" y="71"/>
                    <a:pt x="47" y="71"/>
                  </a:cubicBezTo>
                  <a:cubicBezTo>
                    <a:pt x="47" y="47"/>
                    <a:pt x="47" y="24"/>
                    <a:pt x="47" y="0"/>
                  </a:cubicBezTo>
                  <a:cubicBezTo>
                    <a:pt x="86" y="0"/>
                    <a:pt x="124" y="0"/>
                    <a:pt x="164" y="0"/>
                  </a:cubicBezTo>
                  <a:cubicBezTo>
                    <a:pt x="164" y="54"/>
                    <a:pt x="164" y="108"/>
                    <a:pt x="164" y="163"/>
                  </a:cubicBezTo>
                  <a:cubicBezTo>
                    <a:pt x="109" y="163"/>
                    <a:pt x="55" y="163"/>
                    <a:pt x="0" y="163"/>
                  </a:cubicBezTo>
                  <a:cubicBezTo>
                    <a:pt x="0" y="154"/>
                    <a:pt x="0" y="146"/>
                    <a:pt x="0" y="137"/>
                  </a:cubicBezTo>
                  <a:cubicBezTo>
                    <a:pt x="46" y="137"/>
                    <a:pt x="91" y="137"/>
                    <a:pt x="137" y="137"/>
                  </a:cubicBezTo>
                  <a:cubicBezTo>
                    <a:pt x="137" y="100"/>
                    <a:pt x="137" y="64"/>
                    <a:pt x="137" y="27"/>
                  </a:cubicBezTo>
                  <a:cubicBezTo>
                    <a:pt x="116" y="27"/>
                    <a:pt x="95" y="27"/>
                    <a:pt x="72" y="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3"/>
            <p:cNvSpPr/>
            <p:nvPr/>
          </p:nvSpPr>
          <p:spPr>
            <a:xfrm>
              <a:off x="-1233488" y="266700"/>
              <a:ext cx="612775" cy="617538"/>
            </a:xfrm>
            <a:custGeom>
              <a:rect b="b" l="l" r="r" t="t"/>
              <a:pathLst>
                <a:path extrusionOk="0" h="163" w="162">
                  <a:moveTo>
                    <a:pt x="162" y="163"/>
                  </a:moveTo>
                  <a:cubicBezTo>
                    <a:pt x="108" y="163"/>
                    <a:pt x="54" y="163"/>
                    <a:pt x="0" y="163"/>
                  </a:cubicBezTo>
                  <a:cubicBezTo>
                    <a:pt x="0" y="124"/>
                    <a:pt x="0" y="85"/>
                    <a:pt x="0" y="46"/>
                  </a:cubicBezTo>
                  <a:cubicBezTo>
                    <a:pt x="24" y="46"/>
                    <a:pt x="47" y="46"/>
                    <a:pt x="71" y="46"/>
                  </a:cubicBezTo>
                  <a:cubicBezTo>
                    <a:pt x="71" y="54"/>
                    <a:pt x="71" y="62"/>
                    <a:pt x="71" y="72"/>
                  </a:cubicBezTo>
                  <a:cubicBezTo>
                    <a:pt x="56" y="72"/>
                    <a:pt x="42" y="72"/>
                    <a:pt x="27" y="72"/>
                  </a:cubicBezTo>
                  <a:cubicBezTo>
                    <a:pt x="27" y="94"/>
                    <a:pt x="27" y="114"/>
                    <a:pt x="27" y="136"/>
                  </a:cubicBezTo>
                  <a:cubicBezTo>
                    <a:pt x="63" y="136"/>
                    <a:pt x="98" y="136"/>
                    <a:pt x="136" y="136"/>
                  </a:cubicBezTo>
                  <a:cubicBezTo>
                    <a:pt x="136" y="90"/>
                    <a:pt x="136" y="46"/>
                    <a:pt x="136" y="0"/>
                  </a:cubicBezTo>
                  <a:cubicBezTo>
                    <a:pt x="145" y="0"/>
                    <a:pt x="153" y="0"/>
                    <a:pt x="162" y="0"/>
                  </a:cubicBezTo>
                  <a:cubicBezTo>
                    <a:pt x="162" y="53"/>
                    <a:pt x="162" y="107"/>
                    <a:pt x="162" y="1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3"/>
            <p:cNvSpPr/>
            <p:nvPr/>
          </p:nvSpPr>
          <p:spPr>
            <a:xfrm>
              <a:off x="-1925638" y="441325"/>
              <a:ext cx="269875" cy="265113"/>
            </a:xfrm>
            <a:custGeom>
              <a:rect b="b" l="l" r="r" t="t"/>
              <a:pathLst>
                <a:path extrusionOk="0" h="70" w="71">
                  <a:moveTo>
                    <a:pt x="71" y="0"/>
                  </a:moveTo>
                  <a:cubicBezTo>
                    <a:pt x="71" y="24"/>
                    <a:pt x="71" y="47"/>
                    <a:pt x="71" y="70"/>
                  </a:cubicBezTo>
                  <a:cubicBezTo>
                    <a:pt x="47" y="70"/>
                    <a:pt x="24" y="70"/>
                    <a:pt x="0" y="70"/>
                  </a:cubicBezTo>
                  <a:cubicBezTo>
                    <a:pt x="0" y="47"/>
                    <a:pt x="0" y="24"/>
                    <a:pt x="0" y="0"/>
                  </a:cubicBezTo>
                  <a:cubicBezTo>
                    <a:pt x="23" y="0"/>
                    <a:pt x="46" y="0"/>
                    <a:pt x="71" y="0"/>
                  </a:cubicBezTo>
                  <a:close/>
                  <a:moveTo>
                    <a:pt x="22" y="22"/>
                  </a:moveTo>
                  <a:cubicBezTo>
                    <a:pt x="22" y="31"/>
                    <a:pt x="22" y="39"/>
                    <a:pt x="22" y="48"/>
                  </a:cubicBezTo>
                  <a:cubicBezTo>
                    <a:pt x="31" y="48"/>
                    <a:pt x="39" y="48"/>
                    <a:pt x="47" y="48"/>
                  </a:cubicBezTo>
                  <a:cubicBezTo>
                    <a:pt x="47" y="38"/>
                    <a:pt x="47" y="30"/>
                    <a:pt x="47" y="22"/>
                  </a:cubicBezTo>
                  <a:cubicBezTo>
                    <a:pt x="39" y="22"/>
                    <a:pt x="31" y="22"/>
                    <a:pt x="22" y="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2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8" name="Google Shape;7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4" name="Google Shape;84;p2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6" name="Google Shape;86;p2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5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0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Relationship Id="rId4" Type="http://schemas.openxmlformats.org/officeDocument/2006/relationships/image" Target="../media/image15.png"/><Relationship Id="rId9" Type="http://schemas.openxmlformats.org/officeDocument/2006/relationships/image" Target="../media/image21.png"/><Relationship Id="rId5" Type="http://schemas.openxmlformats.org/officeDocument/2006/relationships/image" Target="../media/image13.png"/><Relationship Id="rId6" Type="http://schemas.openxmlformats.org/officeDocument/2006/relationships/image" Target="../media/image26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jpg"/><Relationship Id="rId4" Type="http://schemas.openxmlformats.org/officeDocument/2006/relationships/image" Target="../media/image11.jpg"/><Relationship Id="rId5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Relationship Id="rId4" Type="http://schemas.openxmlformats.org/officeDocument/2006/relationships/image" Target="../media/image11.jpg"/><Relationship Id="rId5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Relationship Id="rId4" Type="http://schemas.openxmlformats.org/officeDocument/2006/relationships/image" Target="../media/image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Relationship Id="rId4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jpg"/><Relationship Id="rId4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image" Target="../media/image11.jpg"/><Relationship Id="rId5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1.jpg"/><Relationship Id="rId5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4.png"/><Relationship Id="rId5" Type="http://schemas.openxmlformats.org/officeDocument/2006/relationships/image" Target="../media/image11.jpg"/><Relationship Id="rId6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Relationship Id="rId4" Type="http://schemas.openxmlformats.org/officeDocument/2006/relationships/image" Target="../media/image11.jpg"/><Relationship Id="rId5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Relationship Id="rId4" Type="http://schemas.openxmlformats.org/officeDocument/2006/relationships/image" Target="../media/image11.jp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3864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"/>
          <p:cNvSpPr txBox="1"/>
          <p:nvPr>
            <p:ph type="ctrTitle"/>
          </p:nvPr>
        </p:nvSpPr>
        <p:spPr>
          <a:xfrm>
            <a:off x="882514" y="2898172"/>
            <a:ext cx="3114173" cy="58149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"/>
              <a:buNone/>
            </a:pPr>
            <a:r>
              <a:rPr lang="es-ES" sz="3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CONTENIDO</a:t>
            </a:r>
            <a:endParaRPr sz="2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6" name="Google Shape;126;p1"/>
          <p:cNvSpPr txBox="1"/>
          <p:nvPr>
            <p:ph idx="1" type="subTitle"/>
          </p:nvPr>
        </p:nvSpPr>
        <p:spPr>
          <a:xfrm>
            <a:off x="4404343" y="1565526"/>
            <a:ext cx="549967" cy="542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s-ES" sz="2800">
                <a:solidFill>
                  <a:schemeClr val="lt1"/>
                </a:solidFill>
              </a:rPr>
              <a:t>01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7" name="Google Shape;127;p1"/>
          <p:cNvSpPr/>
          <p:nvPr/>
        </p:nvSpPr>
        <p:spPr>
          <a:xfrm>
            <a:off x="4319860" y="1438869"/>
            <a:ext cx="699054" cy="699054"/>
          </a:xfrm>
          <a:prstGeom prst="ellipse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1"/>
          <p:cNvSpPr txBox="1"/>
          <p:nvPr/>
        </p:nvSpPr>
        <p:spPr>
          <a:xfrm>
            <a:off x="4404343" y="2646339"/>
            <a:ext cx="549967" cy="542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"/>
          <p:cNvSpPr/>
          <p:nvPr/>
        </p:nvSpPr>
        <p:spPr>
          <a:xfrm>
            <a:off x="4319860" y="2519682"/>
            <a:ext cx="699054" cy="699054"/>
          </a:xfrm>
          <a:prstGeom prst="ellipse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0" name="Google Shape;130;p1"/>
          <p:cNvCxnSpPr/>
          <p:nvPr/>
        </p:nvCxnSpPr>
        <p:spPr>
          <a:xfrm>
            <a:off x="5469642" y="1054558"/>
            <a:ext cx="0" cy="4742556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1" name="Google Shape;131;p1"/>
          <p:cNvSpPr txBox="1"/>
          <p:nvPr/>
        </p:nvSpPr>
        <p:spPr>
          <a:xfrm>
            <a:off x="5772629" y="1595343"/>
            <a:ext cx="3492555" cy="542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</a:pPr>
            <a:r>
              <a:rPr b="0" i="0" lang="es-ES" sz="2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Integridad personal</a:t>
            </a:r>
            <a:endParaRPr/>
          </a:p>
        </p:txBody>
      </p:sp>
      <p:sp>
        <p:nvSpPr>
          <p:cNvPr id="132" name="Google Shape;132;p1"/>
          <p:cNvSpPr txBox="1"/>
          <p:nvPr/>
        </p:nvSpPr>
        <p:spPr>
          <a:xfrm>
            <a:off x="4404343" y="3727152"/>
            <a:ext cx="549967" cy="542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1"/>
          <p:cNvSpPr/>
          <p:nvPr/>
        </p:nvSpPr>
        <p:spPr>
          <a:xfrm>
            <a:off x="4319860" y="3600495"/>
            <a:ext cx="699054" cy="699054"/>
          </a:xfrm>
          <a:prstGeom prst="ellipse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"/>
          <p:cNvSpPr txBox="1"/>
          <p:nvPr/>
        </p:nvSpPr>
        <p:spPr>
          <a:xfrm>
            <a:off x="5772629" y="2640143"/>
            <a:ext cx="5486914" cy="4172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</a:pPr>
            <a:r>
              <a:rPr b="0" i="0" lang="es-ES" sz="2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Aproximación al enfoque de Integridad </a:t>
            </a:r>
            <a:endParaRPr/>
          </a:p>
        </p:txBody>
      </p:sp>
      <p:sp>
        <p:nvSpPr>
          <p:cNvPr id="135" name="Google Shape;135;p1"/>
          <p:cNvSpPr txBox="1"/>
          <p:nvPr/>
        </p:nvSpPr>
        <p:spPr>
          <a:xfrm>
            <a:off x="4434160" y="4807965"/>
            <a:ext cx="549967" cy="5425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s-ES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b="0" i="0" sz="2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"/>
          <p:cNvSpPr/>
          <p:nvPr/>
        </p:nvSpPr>
        <p:spPr>
          <a:xfrm>
            <a:off x="4349677" y="4681308"/>
            <a:ext cx="699054" cy="699054"/>
          </a:xfrm>
          <a:prstGeom prst="ellipse">
            <a:avLst/>
          </a:prstGeom>
          <a:noFill/>
          <a:ln cap="flat" cmpd="sng" w="3810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"/>
          <p:cNvSpPr txBox="1"/>
          <p:nvPr/>
        </p:nvSpPr>
        <p:spPr>
          <a:xfrm>
            <a:off x="5772629" y="3726659"/>
            <a:ext cx="4696460" cy="5082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None/>
            </a:pPr>
            <a:r>
              <a:rPr b="0" i="0" lang="es-ES" sz="2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Integridad institucional</a:t>
            </a:r>
            <a:endParaRPr/>
          </a:p>
        </p:txBody>
      </p:sp>
      <p:sp>
        <p:nvSpPr>
          <p:cNvPr id="138" name="Google Shape;138;p1"/>
          <p:cNvSpPr/>
          <p:nvPr/>
        </p:nvSpPr>
        <p:spPr>
          <a:xfrm>
            <a:off x="5772629" y="4792308"/>
            <a:ext cx="3761336" cy="4770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25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Integridad pública</a:t>
            </a:r>
            <a:endParaRPr/>
          </a:p>
        </p:txBody>
      </p:sp>
      <p:sp>
        <p:nvSpPr>
          <p:cNvPr id="139" name="Google Shape;139;p1"/>
          <p:cNvSpPr/>
          <p:nvPr/>
        </p:nvSpPr>
        <p:spPr>
          <a:xfrm>
            <a:off x="7250589" y="3218735"/>
            <a:ext cx="10427807" cy="3635411"/>
          </a:xfrm>
          <a:prstGeom prst="triangle">
            <a:avLst>
              <a:gd fmla="val 47252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44163" y="5529848"/>
            <a:ext cx="3113971" cy="1229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Google Shape;231;p10"/>
          <p:cNvGrpSpPr/>
          <p:nvPr/>
        </p:nvGrpSpPr>
        <p:grpSpPr>
          <a:xfrm>
            <a:off x="6707939" y="1356088"/>
            <a:ext cx="4343400" cy="4812792"/>
            <a:chOff x="6755892" y="1481327"/>
            <a:chExt cx="4343400" cy="4812792"/>
          </a:xfrm>
        </p:grpSpPr>
        <p:sp>
          <p:nvSpPr>
            <p:cNvPr id="232" name="Google Shape;232;p10"/>
            <p:cNvSpPr/>
            <p:nvPr/>
          </p:nvSpPr>
          <p:spPr>
            <a:xfrm>
              <a:off x="6755892" y="1950719"/>
              <a:ext cx="4343400" cy="4343400"/>
            </a:xfrm>
            <a:custGeom>
              <a:rect b="b" l="l" r="r" t="t"/>
              <a:pathLst>
                <a:path extrusionOk="0" h="4343400" w="4343400">
                  <a:moveTo>
                    <a:pt x="0" y="2171699"/>
                  </a:moveTo>
                  <a:lnTo>
                    <a:pt x="530" y="2123202"/>
                  </a:lnTo>
                  <a:lnTo>
                    <a:pt x="2115" y="2074964"/>
                  </a:lnTo>
                  <a:lnTo>
                    <a:pt x="4744" y="2026997"/>
                  </a:lnTo>
                  <a:lnTo>
                    <a:pt x="8405" y="1979312"/>
                  </a:lnTo>
                  <a:lnTo>
                    <a:pt x="13087" y="1931920"/>
                  </a:lnTo>
                  <a:lnTo>
                    <a:pt x="18779" y="1884832"/>
                  </a:lnTo>
                  <a:lnTo>
                    <a:pt x="25470" y="1838059"/>
                  </a:lnTo>
                  <a:lnTo>
                    <a:pt x="33149" y="1791612"/>
                  </a:lnTo>
                  <a:lnTo>
                    <a:pt x="41806" y="1745502"/>
                  </a:lnTo>
                  <a:lnTo>
                    <a:pt x="51428" y="1699740"/>
                  </a:lnTo>
                  <a:lnTo>
                    <a:pt x="62006" y="1654338"/>
                  </a:lnTo>
                  <a:lnTo>
                    <a:pt x="73527" y="1609305"/>
                  </a:lnTo>
                  <a:lnTo>
                    <a:pt x="85981" y="1564654"/>
                  </a:lnTo>
                  <a:lnTo>
                    <a:pt x="99358" y="1520395"/>
                  </a:lnTo>
                  <a:lnTo>
                    <a:pt x="113645" y="1476539"/>
                  </a:lnTo>
                  <a:lnTo>
                    <a:pt x="128832" y="1433098"/>
                  </a:lnTo>
                  <a:lnTo>
                    <a:pt x="144908" y="1390082"/>
                  </a:lnTo>
                  <a:lnTo>
                    <a:pt x="161861" y="1347502"/>
                  </a:lnTo>
                  <a:lnTo>
                    <a:pt x="179681" y="1305370"/>
                  </a:lnTo>
                  <a:lnTo>
                    <a:pt x="198357" y="1263696"/>
                  </a:lnTo>
                  <a:lnTo>
                    <a:pt x="217878" y="1222492"/>
                  </a:lnTo>
                  <a:lnTo>
                    <a:pt x="238232" y="1181768"/>
                  </a:lnTo>
                  <a:lnTo>
                    <a:pt x="259409" y="1141536"/>
                  </a:lnTo>
                  <a:lnTo>
                    <a:pt x="281398" y="1101807"/>
                  </a:lnTo>
                  <a:lnTo>
                    <a:pt x="304187" y="1062591"/>
                  </a:lnTo>
                  <a:lnTo>
                    <a:pt x="327765" y="1023899"/>
                  </a:lnTo>
                  <a:lnTo>
                    <a:pt x="352122" y="985744"/>
                  </a:lnTo>
                  <a:lnTo>
                    <a:pt x="377246" y="948135"/>
                  </a:lnTo>
                  <a:lnTo>
                    <a:pt x="403127" y="911084"/>
                  </a:lnTo>
                  <a:lnTo>
                    <a:pt x="429753" y="874602"/>
                  </a:lnTo>
                  <a:lnTo>
                    <a:pt x="457114" y="838699"/>
                  </a:lnTo>
                  <a:lnTo>
                    <a:pt x="485197" y="803388"/>
                  </a:lnTo>
                  <a:lnTo>
                    <a:pt x="513993" y="768678"/>
                  </a:lnTo>
                  <a:lnTo>
                    <a:pt x="543491" y="734581"/>
                  </a:lnTo>
                  <a:lnTo>
                    <a:pt x="573678" y="701108"/>
                  </a:lnTo>
                  <a:lnTo>
                    <a:pt x="604544" y="668271"/>
                  </a:lnTo>
                  <a:lnTo>
                    <a:pt x="636079" y="636079"/>
                  </a:lnTo>
                  <a:lnTo>
                    <a:pt x="668271" y="604544"/>
                  </a:lnTo>
                  <a:lnTo>
                    <a:pt x="701108" y="573678"/>
                  </a:lnTo>
                  <a:lnTo>
                    <a:pt x="734581" y="543491"/>
                  </a:lnTo>
                  <a:lnTo>
                    <a:pt x="768678" y="513993"/>
                  </a:lnTo>
                  <a:lnTo>
                    <a:pt x="803388" y="485197"/>
                  </a:lnTo>
                  <a:lnTo>
                    <a:pt x="838699" y="457114"/>
                  </a:lnTo>
                  <a:lnTo>
                    <a:pt x="874602" y="429753"/>
                  </a:lnTo>
                  <a:lnTo>
                    <a:pt x="911084" y="403127"/>
                  </a:lnTo>
                  <a:lnTo>
                    <a:pt x="948135" y="377246"/>
                  </a:lnTo>
                  <a:lnTo>
                    <a:pt x="985744" y="352122"/>
                  </a:lnTo>
                  <a:lnTo>
                    <a:pt x="1023899" y="327765"/>
                  </a:lnTo>
                  <a:lnTo>
                    <a:pt x="1062591" y="304187"/>
                  </a:lnTo>
                  <a:lnTo>
                    <a:pt x="1101807" y="281398"/>
                  </a:lnTo>
                  <a:lnTo>
                    <a:pt x="1141536" y="259409"/>
                  </a:lnTo>
                  <a:lnTo>
                    <a:pt x="1181768" y="238232"/>
                  </a:lnTo>
                  <a:lnTo>
                    <a:pt x="1222492" y="217878"/>
                  </a:lnTo>
                  <a:lnTo>
                    <a:pt x="1263696" y="198357"/>
                  </a:lnTo>
                  <a:lnTo>
                    <a:pt x="1305370" y="179681"/>
                  </a:lnTo>
                  <a:lnTo>
                    <a:pt x="1347502" y="161861"/>
                  </a:lnTo>
                  <a:lnTo>
                    <a:pt x="1390082" y="144908"/>
                  </a:lnTo>
                  <a:lnTo>
                    <a:pt x="1433098" y="128832"/>
                  </a:lnTo>
                  <a:lnTo>
                    <a:pt x="1476539" y="113645"/>
                  </a:lnTo>
                  <a:lnTo>
                    <a:pt x="1520395" y="99358"/>
                  </a:lnTo>
                  <a:lnTo>
                    <a:pt x="1564654" y="85981"/>
                  </a:lnTo>
                  <a:lnTo>
                    <a:pt x="1609305" y="73527"/>
                  </a:lnTo>
                  <a:lnTo>
                    <a:pt x="1654338" y="62006"/>
                  </a:lnTo>
                  <a:lnTo>
                    <a:pt x="1699740" y="51428"/>
                  </a:lnTo>
                  <a:lnTo>
                    <a:pt x="1745502" y="41806"/>
                  </a:lnTo>
                  <a:lnTo>
                    <a:pt x="1791612" y="33149"/>
                  </a:lnTo>
                  <a:lnTo>
                    <a:pt x="1838059" y="25470"/>
                  </a:lnTo>
                  <a:lnTo>
                    <a:pt x="1884832" y="18779"/>
                  </a:lnTo>
                  <a:lnTo>
                    <a:pt x="1931920" y="13087"/>
                  </a:lnTo>
                  <a:lnTo>
                    <a:pt x="1979312" y="8405"/>
                  </a:lnTo>
                  <a:lnTo>
                    <a:pt x="2026997" y="4744"/>
                  </a:lnTo>
                  <a:lnTo>
                    <a:pt x="2074964" y="2115"/>
                  </a:lnTo>
                  <a:lnTo>
                    <a:pt x="2123202" y="530"/>
                  </a:lnTo>
                  <a:lnTo>
                    <a:pt x="2171700" y="0"/>
                  </a:lnTo>
                  <a:lnTo>
                    <a:pt x="2220197" y="530"/>
                  </a:lnTo>
                  <a:lnTo>
                    <a:pt x="2268435" y="2115"/>
                  </a:lnTo>
                  <a:lnTo>
                    <a:pt x="2316402" y="4744"/>
                  </a:lnTo>
                  <a:lnTo>
                    <a:pt x="2364087" y="8405"/>
                  </a:lnTo>
                  <a:lnTo>
                    <a:pt x="2411479" y="13087"/>
                  </a:lnTo>
                  <a:lnTo>
                    <a:pt x="2458567" y="18779"/>
                  </a:lnTo>
                  <a:lnTo>
                    <a:pt x="2505340" y="25470"/>
                  </a:lnTo>
                  <a:lnTo>
                    <a:pt x="2551787" y="33149"/>
                  </a:lnTo>
                  <a:lnTo>
                    <a:pt x="2597897" y="41806"/>
                  </a:lnTo>
                  <a:lnTo>
                    <a:pt x="2643659" y="51428"/>
                  </a:lnTo>
                  <a:lnTo>
                    <a:pt x="2689061" y="62006"/>
                  </a:lnTo>
                  <a:lnTo>
                    <a:pt x="2734094" y="73527"/>
                  </a:lnTo>
                  <a:lnTo>
                    <a:pt x="2778745" y="85981"/>
                  </a:lnTo>
                  <a:lnTo>
                    <a:pt x="2823004" y="99358"/>
                  </a:lnTo>
                  <a:lnTo>
                    <a:pt x="2866860" y="113645"/>
                  </a:lnTo>
                  <a:lnTo>
                    <a:pt x="2910301" y="128832"/>
                  </a:lnTo>
                  <a:lnTo>
                    <a:pt x="2953317" y="144908"/>
                  </a:lnTo>
                  <a:lnTo>
                    <a:pt x="2995897" y="161861"/>
                  </a:lnTo>
                  <a:lnTo>
                    <a:pt x="3038029" y="179681"/>
                  </a:lnTo>
                  <a:lnTo>
                    <a:pt x="3079703" y="198357"/>
                  </a:lnTo>
                  <a:lnTo>
                    <a:pt x="3120907" y="217878"/>
                  </a:lnTo>
                  <a:lnTo>
                    <a:pt x="3161631" y="238232"/>
                  </a:lnTo>
                  <a:lnTo>
                    <a:pt x="3201863" y="259409"/>
                  </a:lnTo>
                  <a:lnTo>
                    <a:pt x="3241592" y="281398"/>
                  </a:lnTo>
                  <a:lnTo>
                    <a:pt x="3280808" y="304187"/>
                  </a:lnTo>
                  <a:lnTo>
                    <a:pt x="3319500" y="327765"/>
                  </a:lnTo>
                  <a:lnTo>
                    <a:pt x="3357655" y="352122"/>
                  </a:lnTo>
                  <a:lnTo>
                    <a:pt x="3395264" y="377246"/>
                  </a:lnTo>
                  <a:lnTo>
                    <a:pt x="3432315" y="403127"/>
                  </a:lnTo>
                  <a:lnTo>
                    <a:pt x="3468797" y="429753"/>
                  </a:lnTo>
                  <a:lnTo>
                    <a:pt x="3504700" y="457114"/>
                  </a:lnTo>
                  <a:lnTo>
                    <a:pt x="3540011" y="485197"/>
                  </a:lnTo>
                  <a:lnTo>
                    <a:pt x="3574721" y="513993"/>
                  </a:lnTo>
                  <a:lnTo>
                    <a:pt x="3608818" y="543491"/>
                  </a:lnTo>
                  <a:lnTo>
                    <a:pt x="3642291" y="573678"/>
                  </a:lnTo>
                  <a:lnTo>
                    <a:pt x="3675128" y="604544"/>
                  </a:lnTo>
                  <a:lnTo>
                    <a:pt x="3707320" y="636079"/>
                  </a:lnTo>
                  <a:lnTo>
                    <a:pt x="3738855" y="668271"/>
                  </a:lnTo>
                  <a:lnTo>
                    <a:pt x="3769721" y="701108"/>
                  </a:lnTo>
                  <a:lnTo>
                    <a:pt x="3799908" y="734581"/>
                  </a:lnTo>
                  <a:lnTo>
                    <a:pt x="3829406" y="768678"/>
                  </a:lnTo>
                  <a:lnTo>
                    <a:pt x="3858202" y="803388"/>
                  </a:lnTo>
                  <a:lnTo>
                    <a:pt x="3886285" y="838699"/>
                  </a:lnTo>
                  <a:lnTo>
                    <a:pt x="3913646" y="874602"/>
                  </a:lnTo>
                  <a:lnTo>
                    <a:pt x="3940272" y="911084"/>
                  </a:lnTo>
                  <a:lnTo>
                    <a:pt x="3966153" y="948135"/>
                  </a:lnTo>
                  <a:lnTo>
                    <a:pt x="3991277" y="985744"/>
                  </a:lnTo>
                  <a:lnTo>
                    <a:pt x="4015634" y="1023899"/>
                  </a:lnTo>
                  <a:lnTo>
                    <a:pt x="4039212" y="1062591"/>
                  </a:lnTo>
                  <a:lnTo>
                    <a:pt x="4062001" y="1101807"/>
                  </a:lnTo>
                  <a:lnTo>
                    <a:pt x="4083990" y="1141536"/>
                  </a:lnTo>
                  <a:lnTo>
                    <a:pt x="4105167" y="1181768"/>
                  </a:lnTo>
                  <a:lnTo>
                    <a:pt x="4125521" y="1222492"/>
                  </a:lnTo>
                  <a:lnTo>
                    <a:pt x="4145042" y="1263696"/>
                  </a:lnTo>
                  <a:lnTo>
                    <a:pt x="4163718" y="1305370"/>
                  </a:lnTo>
                  <a:lnTo>
                    <a:pt x="4181538" y="1347502"/>
                  </a:lnTo>
                  <a:lnTo>
                    <a:pt x="4198491" y="1390082"/>
                  </a:lnTo>
                  <a:lnTo>
                    <a:pt x="4214567" y="1433098"/>
                  </a:lnTo>
                  <a:lnTo>
                    <a:pt x="4229754" y="1476539"/>
                  </a:lnTo>
                  <a:lnTo>
                    <a:pt x="4244041" y="1520395"/>
                  </a:lnTo>
                  <a:lnTo>
                    <a:pt x="4257418" y="1564654"/>
                  </a:lnTo>
                  <a:lnTo>
                    <a:pt x="4269872" y="1609305"/>
                  </a:lnTo>
                  <a:lnTo>
                    <a:pt x="4281393" y="1654338"/>
                  </a:lnTo>
                  <a:lnTo>
                    <a:pt x="4291971" y="1699740"/>
                  </a:lnTo>
                  <a:lnTo>
                    <a:pt x="4301593" y="1745502"/>
                  </a:lnTo>
                  <a:lnTo>
                    <a:pt x="4310250" y="1791612"/>
                  </a:lnTo>
                  <a:lnTo>
                    <a:pt x="4317929" y="1838059"/>
                  </a:lnTo>
                  <a:lnTo>
                    <a:pt x="4324620" y="1884832"/>
                  </a:lnTo>
                  <a:lnTo>
                    <a:pt x="4330312" y="1931920"/>
                  </a:lnTo>
                  <a:lnTo>
                    <a:pt x="4334994" y="1979312"/>
                  </a:lnTo>
                  <a:lnTo>
                    <a:pt x="4338655" y="2026997"/>
                  </a:lnTo>
                  <a:lnTo>
                    <a:pt x="4341284" y="2074964"/>
                  </a:lnTo>
                  <a:lnTo>
                    <a:pt x="4342869" y="2123202"/>
                  </a:lnTo>
                  <a:lnTo>
                    <a:pt x="4343400" y="2171699"/>
                  </a:lnTo>
                  <a:lnTo>
                    <a:pt x="4342869" y="2220197"/>
                  </a:lnTo>
                  <a:lnTo>
                    <a:pt x="4341284" y="2268435"/>
                  </a:lnTo>
                  <a:lnTo>
                    <a:pt x="4338655" y="2316402"/>
                  </a:lnTo>
                  <a:lnTo>
                    <a:pt x="4334994" y="2364087"/>
                  </a:lnTo>
                  <a:lnTo>
                    <a:pt x="4330312" y="2411479"/>
                  </a:lnTo>
                  <a:lnTo>
                    <a:pt x="4324620" y="2458567"/>
                  </a:lnTo>
                  <a:lnTo>
                    <a:pt x="4317929" y="2505340"/>
                  </a:lnTo>
                  <a:lnTo>
                    <a:pt x="4310250" y="2551787"/>
                  </a:lnTo>
                  <a:lnTo>
                    <a:pt x="4301593" y="2597897"/>
                  </a:lnTo>
                  <a:lnTo>
                    <a:pt x="4291971" y="2643659"/>
                  </a:lnTo>
                  <a:lnTo>
                    <a:pt x="4281393" y="2689061"/>
                  </a:lnTo>
                  <a:lnTo>
                    <a:pt x="4269872" y="2734094"/>
                  </a:lnTo>
                  <a:lnTo>
                    <a:pt x="4257418" y="2778745"/>
                  </a:lnTo>
                  <a:lnTo>
                    <a:pt x="4244041" y="2823004"/>
                  </a:lnTo>
                  <a:lnTo>
                    <a:pt x="4229754" y="2866860"/>
                  </a:lnTo>
                  <a:lnTo>
                    <a:pt x="4214567" y="2910301"/>
                  </a:lnTo>
                  <a:lnTo>
                    <a:pt x="4198491" y="2953317"/>
                  </a:lnTo>
                  <a:lnTo>
                    <a:pt x="4181538" y="2995897"/>
                  </a:lnTo>
                  <a:lnTo>
                    <a:pt x="4163718" y="3038029"/>
                  </a:lnTo>
                  <a:lnTo>
                    <a:pt x="4145042" y="3079703"/>
                  </a:lnTo>
                  <a:lnTo>
                    <a:pt x="4125521" y="3120907"/>
                  </a:lnTo>
                  <a:lnTo>
                    <a:pt x="4105167" y="3161631"/>
                  </a:lnTo>
                  <a:lnTo>
                    <a:pt x="4083990" y="3201863"/>
                  </a:lnTo>
                  <a:lnTo>
                    <a:pt x="4062001" y="3241592"/>
                  </a:lnTo>
                  <a:lnTo>
                    <a:pt x="4039212" y="3280808"/>
                  </a:lnTo>
                  <a:lnTo>
                    <a:pt x="4015634" y="3319500"/>
                  </a:lnTo>
                  <a:lnTo>
                    <a:pt x="3991277" y="3357655"/>
                  </a:lnTo>
                  <a:lnTo>
                    <a:pt x="3966153" y="3395264"/>
                  </a:lnTo>
                  <a:lnTo>
                    <a:pt x="3940272" y="3432315"/>
                  </a:lnTo>
                  <a:lnTo>
                    <a:pt x="3913646" y="3468797"/>
                  </a:lnTo>
                  <a:lnTo>
                    <a:pt x="3886285" y="3504700"/>
                  </a:lnTo>
                  <a:lnTo>
                    <a:pt x="3858202" y="3540011"/>
                  </a:lnTo>
                  <a:lnTo>
                    <a:pt x="3829406" y="3574721"/>
                  </a:lnTo>
                  <a:lnTo>
                    <a:pt x="3799908" y="3608818"/>
                  </a:lnTo>
                  <a:lnTo>
                    <a:pt x="3769721" y="3642291"/>
                  </a:lnTo>
                  <a:lnTo>
                    <a:pt x="3738855" y="3675128"/>
                  </a:lnTo>
                  <a:lnTo>
                    <a:pt x="3707320" y="3707320"/>
                  </a:lnTo>
                  <a:lnTo>
                    <a:pt x="3675128" y="3738855"/>
                  </a:lnTo>
                  <a:lnTo>
                    <a:pt x="3642291" y="3769721"/>
                  </a:lnTo>
                  <a:lnTo>
                    <a:pt x="3608818" y="3799908"/>
                  </a:lnTo>
                  <a:lnTo>
                    <a:pt x="3574721" y="3829406"/>
                  </a:lnTo>
                  <a:lnTo>
                    <a:pt x="3540011" y="3858202"/>
                  </a:lnTo>
                  <a:lnTo>
                    <a:pt x="3504700" y="3886285"/>
                  </a:lnTo>
                  <a:lnTo>
                    <a:pt x="3468797" y="3913646"/>
                  </a:lnTo>
                  <a:lnTo>
                    <a:pt x="3432315" y="3940272"/>
                  </a:lnTo>
                  <a:lnTo>
                    <a:pt x="3395264" y="3966153"/>
                  </a:lnTo>
                  <a:lnTo>
                    <a:pt x="3357655" y="3991277"/>
                  </a:lnTo>
                  <a:lnTo>
                    <a:pt x="3319500" y="4015634"/>
                  </a:lnTo>
                  <a:lnTo>
                    <a:pt x="3280808" y="4039212"/>
                  </a:lnTo>
                  <a:lnTo>
                    <a:pt x="3241592" y="4062001"/>
                  </a:lnTo>
                  <a:lnTo>
                    <a:pt x="3201863" y="4083990"/>
                  </a:lnTo>
                  <a:lnTo>
                    <a:pt x="3161631" y="4105167"/>
                  </a:lnTo>
                  <a:lnTo>
                    <a:pt x="3120907" y="4125521"/>
                  </a:lnTo>
                  <a:lnTo>
                    <a:pt x="3079703" y="4145042"/>
                  </a:lnTo>
                  <a:lnTo>
                    <a:pt x="3038029" y="4163718"/>
                  </a:lnTo>
                  <a:lnTo>
                    <a:pt x="2995897" y="4181538"/>
                  </a:lnTo>
                  <a:lnTo>
                    <a:pt x="2953317" y="4198491"/>
                  </a:lnTo>
                  <a:lnTo>
                    <a:pt x="2910301" y="4214567"/>
                  </a:lnTo>
                  <a:lnTo>
                    <a:pt x="2866860" y="4229754"/>
                  </a:lnTo>
                  <a:lnTo>
                    <a:pt x="2823004" y="4244041"/>
                  </a:lnTo>
                  <a:lnTo>
                    <a:pt x="2778745" y="4257418"/>
                  </a:lnTo>
                  <a:lnTo>
                    <a:pt x="2734094" y="4269872"/>
                  </a:lnTo>
                  <a:lnTo>
                    <a:pt x="2689061" y="4281393"/>
                  </a:lnTo>
                  <a:lnTo>
                    <a:pt x="2643659" y="4291971"/>
                  </a:lnTo>
                  <a:lnTo>
                    <a:pt x="2597897" y="4301593"/>
                  </a:lnTo>
                  <a:lnTo>
                    <a:pt x="2551787" y="4310250"/>
                  </a:lnTo>
                  <a:lnTo>
                    <a:pt x="2505340" y="4317929"/>
                  </a:lnTo>
                  <a:lnTo>
                    <a:pt x="2458567" y="4324620"/>
                  </a:lnTo>
                  <a:lnTo>
                    <a:pt x="2411479" y="4330312"/>
                  </a:lnTo>
                  <a:lnTo>
                    <a:pt x="2364087" y="4334994"/>
                  </a:lnTo>
                  <a:lnTo>
                    <a:pt x="2316402" y="4338655"/>
                  </a:lnTo>
                  <a:lnTo>
                    <a:pt x="2268435" y="4341284"/>
                  </a:lnTo>
                  <a:lnTo>
                    <a:pt x="2220197" y="4342869"/>
                  </a:lnTo>
                  <a:lnTo>
                    <a:pt x="2171700" y="4343400"/>
                  </a:lnTo>
                  <a:lnTo>
                    <a:pt x="2123202" y="4342869"/>
                  </a:lnTo>
                  <a:lnTo>
                    <a:pt x="2074964" y="4341284"/>
                  </a:lnTo>
                  <a:lnTo>
                    <a:pt x="2026997" y="4338655"/>
                  </a:lnTo>
                  <a:lnTo>
                    <a:pt x="1979312" y="4334994"/>
                  </a:lnTo>
                  <a:lnTo>
                    <a:pt x="1931920" y="4330312"/>
                  </a:lnTo>
                  <a:lnTo>
                    <a:pt x="1884832" y="4324620"/>
                  </a:lnTo>
                  <a:lnTo>
                    <a:pt x="1838059" y="4317929"/>
                  </a:lnTo>
                  <a:lnTo>
                    <a:pt x="1791612" y="4310250"/>
                  </a:lnTo>
                  <a:lnTo>
                    <a:pt x="1745502" y="4301593"/>
                  </a:lnTo>
                  <a:lnTo>
                    <a:pt x="1699740" y="4291971"/>
                  </a:lnTo>
                  <a:lnTo>
                    <a:pt x="1654338" y="4281393"/>
                  </a:lnTo>
                  <a:lnTo>
                    <a:pt x="1609305" y="4269872"/>
                  </a:lnTo>
                  <a:lnTo>
                    <a:pt x="1564654" y="4257418"/>
                  </a:lnTo>
                  <a:lnTo>
                    <a:pt x="1520395" y="4244041"/>
                  </a:lnTo>
                  <a:lnTo>
                    <a:pt x="1476539" y="4229754"/>
                  </a:lnTo>
                  <a:lnTo>
                    <a:pt x="1433098" y="4214567"/>
                  </a:lnTo>
                  <a:lnTo>
                    <a:pt x="1390082" y="4198491"/>
                  </a:lnTo>
                  <a:lnTo>
                    <a:pt x="1347502" y="4181538"/>
                  </a:lnTo>
                  <a:lnTo>
                    <a:pt x="1305370" y="4163718"/>
                  </a:lnTo>
                  <a:lnTo>
                    <a:pt x="1263696" y="4145042"/>
                  </a:lnTo>
                  <a:lnTo>
                    <a:pt x="1222492" y="4125521"/>
                  </a:lnTo>
                  <a:lnTo>
                    <a:pt x="1181768" y="4105167"/>
                  </a:lnTo>
                  <a:lnTo>
                    <a:pt x="1141536" y="4083990"/>
                  </a:lnTo>
                  <a:lnTo>
                    <a:pt x="1101807" y="4062001"/>
                  </a:lnTo>
                  <a:lnTo>
                    <a:pt x="1062591" y="4039212"/>
                  </a:lnTo>
                  <a:lnTo>
                    <a:pt x="1023899" y="4015634"/>
                  </a:lnTo>
                  <a:lnTo>
                    <a:pt x="985744" y="3991277"/>
                  </a:lnTo>
                  <a:lnTo>
                    <a:pt x="948135" y="3966153"/>
                  </a:lnTo>
                  <a:lnTo>
                    <a:pt x="911084" y="3940272"/>
                  </a:lnTo>
                  <a:lnTo>
                    <a:pt x="874602" y="3913646"/>
                  </a:lnTo>
                  <a:lnTo>
                    <a:pt x="838699" y="3886285"/>
                  </a:lnTo>
                  <a:lnTo>
                    <a:pt x="803388" y="3858202"/>
                  </a:lnTo>
                  <a:lnTo>
                    <a:pt x="768678" y="3829406"/>
                  </a:lnTo>
                  <a:lnTo>
                    <a:pt x="734581" y="3799908"/>
                  </a:lnTo>
                  <a:lnTo>
                    <a:pt x="701108" y="3769721"/>
                  </a:lnTo>
                  <a:lnTo>
                    <a:pt x="668271" y="3738855"/>
                  </a:lnTo>
                  <a:lnTo>
                    <a:pt x="636079" y="3707320"/>
                  </a:lnTo>
                  <a:lnTo>
                    <a:pt x="604544" y="3675128"/>
                  </a:lnTo>
                  <a:lnTo>
                    <a:pt x="573678" y="3642291"/>
                  </a:lnTo>
                  <a:lnTo>
                    <a:pt x="543491" y="3608818"/>
                  </a:lnTo>
                  <a:lnTo>
                    <a:pt x="513993" y="3574721"/>
                  </a:lnTo>
                  <a:lnTo>
                    <a:pt x="485197" y="3540011"/>
                  </a:lnTo>
                  <a:lnTo>
                    <a:pt x="457114" y="3504700"/>
                  </a:lnTo>
                  <a:lnTo>
                    <a:pt x="429753" y="3468797"/>
                  </a:lnTo>
                  <a:lnTo>
                    <a:pt x="403127" y="3432315"/>
                  </a:lnTo>
                  <a:lnTo>
                    <a:pt x="377246" y="3395264"/>
                  </a:lnTo>
                  <a:lnTo>
                    <a:pt x="352122" y="3357655"/>
                  </a:lnTo>
                  <a:lnTo>
                    <a:pt x="327765" y="3319500"/>
                  </a:lnTo>
                  <a:lnTo>
                    <a:pt x="304187" y="3280808"/>
                  </a:lnTo>
                  <a:lnTo>
                    <a:pt x="281398" y="3241592"/>
                  </a:lnTo>
                  <a:lnTo>
                    <a:pt x="259409" y="3201863"/>
                  </a:lnTo>
                  <a:lnTo>
                    <a:pt x="238232" y="3161631"/>
                  </a:lnTo>
                  <a:lnTo>
                    <a:pt x="217878" y="3120907"/>
                  </a:lnTo>
                  <a:lnTo>
                    <a:pt x="198357" y="3079703"/>
                  </a:lnTo>
                  <a:lnTo>
                    <a:pt x="179681" y="3038029"/>
                  </a:lnTo>
                  <a:lnTo>
                    <a:pt x="161861" y="2995897"/>
                  </a:lnTo>
                  <a:lnTo>
                    <a:pt x="144908" y="2953317"/>
                  </a:lnTo>
                  <a:lnTo>
                    <a:pt x="128832" y="2910301"/>
                  </a:lnTo>
                  <a:lnTo>
                    <a:pt x="113645" y="2866860"/>
                  </a:lnTo>
                  <a:lnTo>
                    <a:pt x="99358" y="2823004"/>
                  </a:lnTo>
                  <a:lnTo>
                    <a:pt x="85981" y="2778745"/>
                  </a:lnTo>
                  <a:lnTo>
                    <a:pt x="73527" y="2734094"/>
                  </a:lnTo>
                  <a:lnTo>
                    <a:pt x="62006" y="2689061"/>
                  </a:lnTo>
                  <a:lnTo>
                    <a:pt x="51428" y="2643659"/>
                  </a:lnTo>
                  <a:lnTo>
                    <a:pt x="41806" y="2597897"/>
                  </a:lnTo>
                  <a:lnTo>
                    <a:pt x="33149" y="2551787"/>
                  </a:lnTo>
                  <a:lnTo>
                    <a:pt x="25470" y="2505340"/>
                  </a:lnTo>
                  <a:lnTo>
                    <a:pt x="18779" y="2458567"/>
                  </a:lnTo>
                  <a:lnTo>
                    <a:pt x="13087" y="2411479"/>
                  </a:lnTo>
                  <a:lnTo>
                    <a:pt x="8405" y="2364087"/>
                  </a:lnTo>
                  <a:lnTo>
                    <a:pt x="4744" y="2316402"/>
                  </a:lnTo>
                  <a:lnTo>
                    <a:pt x="2115" y="2268435"/>
                  </a:lnTo>
                  <a:lnTo>
                    <a:pt x="530" y="2220197"/>
                  </a:lnTo>
                  <a:lnTo>
                    <a:pt x="0" y="2171699"/>
                  </a:lnTo>
                  <a:close/>
                </a:path>
              </a:pathLst>
            </a:custGeom>
            <a:noFill/>
            <a:ln cap="flat" cmpd="sng" w="12175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3" name="Google Shape;233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374535" y="2599883"/>
              <a:ext cx="3237152" cy="27006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4" name="Google Shape;234;p10"/>
            <p:cNvSpPr/>
            <p:nvPr/>
          </p:nvSpPr>
          <p:spPr>
            <a:xfrm>
              <a:off x="7436358" y="2617469"/>
              <a:ext cx="3164205" cy="2606040"/>
            </a:xfrm>
            <a:custGeom>
              <a:rect b="b" l="l" r="r" t="t"/>
              <a:pathLst>
                <a:path extrusionOk="0" h="2606040" w="3164204">
                  <a:moveTo>
                    <a:pt x="1581912" y="0"/>
                  </a:moveTo>
                  <a:lnTo>
                    <a:pt x="0" y="2606040"/>
                  </a:lnTo>
                  <a:lnTo>
                    <a:pt x="3163824" y="2606040"/>
                  </a:lnTo>
                  <a:lnTo>
                    <a:pt x="15819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0"/>
            <p:cNvSpPr/>
            <p:nvPr/>
          </p:nvSpPr>
          <p:spPr>
            <a:xfrm>
              <a:off x="7436358" y="2617469"/>
              <a:ext cx="3164205" cy="2606040"/>
            </a:xfrm>
            <a:custGeom>
              <a:rect b="b" l="l" r="r" t="t"/>
              <a:pathLst>
                <a:path extrusionOk="0" h="2606040" w="3164204">
                  <a:moveTo>
                    <a:pt x="0" y="2606040"/>
                  </a:moveTo>
                  <a:lnTo>
                    <a:pt x="1581912" y="0"/>
                  </a:lnTo>
                  <a:lnTo>
                    <a:pt x="3163824" y="2606040"/>
                  </a:lnTo>
                  <a:lnTo>
                    <a:pt x="0" y="2606040"/>
                  </a:lnTo>
                  <a:close/>
                </a:path>
              </a:pathLst>
            </a:custGeom>
            <a:noFill/>
            <a:ln cap="flat" cmpd="sng" w="19800">
              <a:solidFill>
                <a:srgbClr val="C000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6" name="Google Shape;236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011668" y="1481327"/>
              <a:ext cx="1813560" cy="18135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7" name="Google Shape;237;p10"/>
            <p:cNvSpPr/>
            <p:nvPr/>
          </p:nvSpPr>
          <p:spPr>
            <a:xfrm>
              <a:off x="8092440" y="1507235"/>
              <a:ext cx="1711960" cy="1711960"/>
            </a:xfrm>
            <a:custGeom>
              <a:rect b="b" l="l" r="r" t="t"/>
              <a:pathLst>
                <a:path extrusionOk="0" h="1711960" w="1711959">
                  <a:moveTo>
                    <a:pt x="855726" y="0"/>
                  </a:moveTo>
                  <a:lnTo>
                    <a:pt x="807170" y="1354"/>
                  </a:lnTo>
                  <a:lnTo>
                    <a:pt x="759325" y="5370"/>
                  </a:lnTo>
                  <a:lnTo>
                    <a:pt x="712262" y="11975"/>
                  </a:lnTo>
                  <a:lnTo>
                    <a:pt x="666054" y="21097"/>
                  </a:lnTo>
                  <a:lnTo>
                    <a:pt x="620773" y="32664"/>
                  </a:lnTo>
                  <a:lnTo>
                    <a:pt x="576491" y="46603"/>
                  </a:lnTo>
                  <a:lnTo>
                    <a:pt x="533281" y="62841"/>
                  </a:lnTo>
                  <a:lnTo>
                    <a:pt x="491214" y="81308"/>
                  </a:lnTo>
                  <a:lnTo>
                    <a:pt x="450363" y="101930"/>
                  </a:lnTo>
                  <a:lnTo>
                    <a:pt x="410801" y="124635"/>
                  </a:lnTo>
                  <a:lnTo>
                    <a:pt x="372599" y="149351"/>
                  </a:lnTo>
                  <a:lnTo>
                    <a:pt x="335830" y="176006"/>
                  </a:lnTo>
                  <a:lnTo>
                    <a:pt x="300566" y="204527"/>
                  </a:lnTo>
                  <a:lnTo>
                    <a:pt x="266879" y="234842"/>
                  </a:lnTo>
                  <a:lnTo>
                    <a:pt x="234842" y="266879"/>
                  </a:lnTo>
                  <a:lnTo>
                    <a:pt x="204527" y="300566"/>
                  </a:lnTo>
                  <a:lnTo>
                    <a:pt x="176006" y="335830"/>
                  </a:lnTo>
                  <a:lnTo>
                    <a:pt x="149351" y="372599"/>
                  </a:lnTo>
                  <a:lnTo>
                    <a:pt x="124635" y="410801"/>
                  </a:lnTo>
                  <a:lnTo>
                    <a:pt x="101930" y="450363"/>
                  </a:lnTo>
                  <a:lnTo>
                    <a:pt x="81308" y="491214"/>
                  </a:lnTo>
                  <a:lnTo>
                    <a:pt x="62841" y="533281"/>
                  </a:lnTo>
                  <a:lnTo>
                    <a:pt x="46603" y="576491"/>
                  </a:lnTo>
                  <a:lnTo>
                    <a:pt x="32664" y="620773"/>
                  </a:lnTo>
                  <a:lnTo>
                    <a:pt x="21097" y="666054"/>
                  </a:lnTo>
                  <a:lnTo>
                    <a:pt x="11975" y="712262"/>
                  </a:lnTo>
                  <a:lnTo>
                    <a:pt x="5370" y="759325"/>
                  </a:lnTo>
                  <a:lnTo>
                    <a:pt x="1354" y="807170"/>
                  </a:lnTo>
                  <a:lnTo>
                    <a:pt x="0" y="855726"/>
                  </a:lnTo>
                  <a:lnTo>
                    <a:pt x="1354" y="904281"/>
                  </a:lnTo>
                  <a:lnTo>
                    <a:pt x="5370" y="952126"/>
                  </a:lnTo>
                  <a:lnTo>
                    <a:pt x="11975" y="999189"/>
                  </a:lnTo>
                  <a:lnTo>
                    <a:pt x="21097" y="1045397"/>
                  </a:lnTo>
                  <a:lnTo>
                    <a:pt x="32664" y="1090678"/>
                  </a:lnTo>
                  <a:lnTo>
                    <a:pt x="46603" y="1134960"/>
                  </a:lnTo>
                  <a:lnTo>
                    <a:pt x="62841" y="1178170"/>
                  </a:lnTo>
                  <a:lnTo>
                    <a:pt x="81308" y="1220237"/>
                  </a:lnTo>
                  <a:lnTo>
                    <a:pt x="101930" y="1261088"/>
                  </a:lnTo>
                  <a:lnTo>
                    <a:pt x="124635" y="1300650"/>
                  </a:lnTo>
                  <a:lnTo>
                    <a:pt x="149351" y="1338852"/>
                  </a:lnTo>
                  <a:lnTo>
                    <a:pt x="176006" y="1375621"/>
                  </a:lnTo>
                  <a:lnTo>
                    <a:pt x="204527" y="1410885"/>
                  </a:lnTo>
                  <a:lnTo>
                    <a:pt x="234842" y="1444572"/>
                  </a:lnTo>
                  <a:lnTo>
                    <a:pt x="266879" y="1476609"/>
                  </a:lnTo>
                  <a:lnTo>
                    <a:pt x="300566" y="1506924"/>
                  </a:lnTo>
                  <a:lnTo>
                    <a:pt x="335830" y="1535445"/>
                  </a:lnTo>
                  <a:lnTo>
                    <a:pt x="372599" y="1562100"/>
                  </a:lnTo>
                  <a:lnTo>
                    <a:pt x="410801" y="1586816"/>
                  </a:lnTo>
                  <a:lnTo>
                    <a:pt x="450363" y="1609521"/>
                  </a:lnTo>
                  <a:lnTo>
                    <a:pt x="491214" y="1630143"/>
                  </a:lnTo>
                  <a:lnTo>
                    <a:pt x="533281" y="1648610"/>
                  </a:lnTo>
                  <a:lnTo>
                    <a:pt x="576491" y="1664848"/>
                  </a:lnTo>
                  <a:lnTo>
                    <a:pt x="620773" y="1678787"/>
                  </a:lnTo>
                  <a:lnTo>
                    <a:pt x="666054" y="1690354"/>
                  </a:lnTo>
                  <a:lnTo>
                    <a:pt x="712262" y="1699476"/>
                  </a:lnTo>
                  <a:lnTo>
                    <a:pt x="759325" y="1706081"/>
                  </a:lnTo>
                  <a:lnTo>
                    <a:pt x="807170" y="1710097"/>
                  </a:lnTo>
                  <a:lnTo>
                    <a:pt x="855726" y="1711452"/>
                  </a:lnTo>
                  <a:lnTo>
                    <a:pt x="904281" y="1710097"/>
                  </a:lnTo>
                  <a:lnTo>
                    <a:pt x="952126" y="1706081"/>
                  </a:lnTo>
                  <a:lnTo>
                    <a:pt x="999189" y="1699476"/>
                  </a:lnTo>
                  <a:lnTo>
                    <a:pt x="1045397" y="1690354"/>
                  </a:lnTo>
                  <a:lnTo>
                    <a:pt x="1090678" y="1678787"/>
                  </a:lnTo>
                  <a:lnTo>
                    <a:pt x="1134960" y="1664848"/>
                  </a:lnTo>
                  <a:lnTo>
                    <a:pt x="1178170" y="1648610"/>
                  </a:lnTo>
                  <a:lnTo>
                    <a:pt x="1220237" y="1630143"/>
                  </a:lnTo>
                  <a:lnTo>
                    <a:pt x="1261088" y="1609521"/>
                  </a:lnTo>
                  <a:lnTo>
                    <a:pt x="1300650" y="1586816"/>
                  </a:lnTo>
                  <a:lnTo>
                    <a:pt x="1338852" y="1562100"/>
                  </a:lnTo>
                  <a:lnTo>
                    <a:pt x="1375621" y="1535445"/>
                  </a:lnTo>
                  <a:lnTo>
                    <a:pt x="1410885" y="1506924"/>
                  </a:lnTo>
                  <a:lnTo>
                    <a:pt x="1444572" y="1476609"/>
                  </a:lnTo>
                  <a:lnTo>
                    <a:pt x="1476609" y="1444572"/>
                  </a:lnTo>
                  <a:lnTo>
                    <a:pt x="1506924" y="1410885"/>
                  </a:lnTo>
                  <a:lnTo>
                    <a:pt x="1535445" y="1375621"/>
                  </a:lnTo>
                  <a:lnTo>
                    <a:pt x="1562100" y="1338852"/>
                  </a:lnTo>
                  <a:lnTo>
                    <a:pt x="1586816" y="1300650"/>
                  </a:lnTo>
                  <a:lnTo>
                    <a:pt x="1609521" y="1261088"/>
                  </a:lnTo>
                  <a:lnTo>
                    <a:pt x="1630143" y="1220237"/>
                  </a:lnTo>
                  <a:lnTo>
                    <a:pt x="1648610" y="1178170"/>
                  </a:lnTo>
                  <a:lnTo>
                    <a:pt x="1664848" y="1134960"/>
                  </a:lnTo>
                  <a:lnTo>
                    <a:pt x="1678787" y="1090678"/>
                  </a:lnTo>
                  <a:lnTo>
                    <a:pt x="1690354" y="1045397"/>
                  </a:lnTo>
                  <a:lnTo>
                    <a:pt x="1699476" y="999189"/>
                  </a:lnTo>
                  <a:lnTo>
                    <a:pt x="1706081" y="952126"/>
                  </a:lnTo>
                  <a:lnTo>
                    <a:pt x="1710097" y="904281"/>
                  </a:lnTo>
                  <a:lnTo>
                    <a:pt x="1711452" y="855726"/>
                  </a:lnTo>
                  <a:lnTo>
                    <a:pt x="1710097" y="807170"/>
                  </a:lnTo>
                  <a:lnTo>
                    <a:pt x="1706081" y="759325"/>
                  </a:lnTo>
                  <a:lnTo>
                    <a:pt x="1699476" y="712262"/>
                  </a:lnTo>
                  <a:lnTo>
                    <a:pt x="1690354" y="666054"/>
                  </a:lnTo>
                  <a:lnTo>
                    <a:pt x="1678787" y="620773"/>
                  </a:lnTo>
                  <a:lnTo>
                    <a:pt x="1664848" y="576491"/>
                  </a:lnTo>
                  <a:lnTo>
                    <a:pt x="1648610" y="533281"/>
                  </a:lnTo>
                  <a:lnTo>
                    <a:pt x="1630143" y="491214"/>
                  </a:lnTo>
                  <a:lnTo>
                    <a:pt x="1609521" y="450363"/>
                  </a:lnTo>
                  <a:lnTo>
                    <a:pt x="1586816" y="410801"/>
                  </a:lnTo>
                  <a:lnTo>
                    <a:pt x="1562100" y="372599"/>
                  </a:lnTo>
                  <a:lnTo>
                    <a:pt x="1535445" y="335830"/>
                  </a:lnTo>
                  <a:lnTo>
                    <a:pt x="1506924" y="300566"/>
                  </a:lnTo>
                  <a:lnTo>
                    <a:pt x="1476609" y="266879"/>
                  </a:lnTo>
                  <a:lnTo>
                    <a:pt x="1444572" y="234842"/>
                  </a:lnTo>
                  <a:lnTo>
                    <a:pt x="1410885" y="204527"/>
                  </a:lnTo>
                  <a:lnTo>
                    <a:pt x="1375621" y="176006"/>
                  </a:lnTo>
                  <a:lnTo>
                    <a:pt x="1338852" y="149351"/>
                  </a:lnTo>
                  <a:lnTo>
                    <a:pt x="1300650" y="124635"/>
                  </a:lnTo>
                  <a:lnTo>
                    <a:pt x="1261088" y="101930"/>
                  </a:lnTo>
                  <a:lnTo>
                    <a:pt x="1220237" y="81308"/>
                  </a:lnTo>
                  <a:lnTo>
                    <a:pt x="1178170" y="62841"/>
                  </a:lnTo>
                  <a:lnTo>
                    <a:pt x="1134960" y="46603"/>
                  </a:lnTo>
                  <a:lnTo>
                    <a:pt x="1090678" y="32664"/>
                  </a:lnTo>
                  <a:lnTo>
                    <a:pt x="1045397" y="21097"/>
                  </a:lnTo>
                  <a:lnTo>
                    <a:pt x="999189" y="11975"/>
                  </a:lnTo>
                  <a:lnTo>
                    <a:pt x="952126" y="5370"/>
                  </a:lnTo>
                  <a:lnTo>
                    <a:pt x="904281" y="1354"/>
                  </a:lnTo>
                  <a:lnTo>
                    <a:pt x="85572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8" name="Google Shape;238;p10"/>
          <p:cNvSpPr txBox="1"/>
          <p:nvPr>
            <p:ph type="title"/>
          </p:nvPr>
        </p:nvSpPr>
        <p:spPr>
          <a:xfrm>
            <a:off x="663954" y="318338"/>
            <a:ext cx="11299445" cy="4430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</a:pPr>
            <a:r>
              <a:rPr b="0" lang="es-ES" sz="2800">
                <a:latin typeface="Libre Franklin Medium"/>
                <a:ea typeface="Libre Franklin Medium"/>
                <a:cs typeface="Libre Franklin Medium"/>
                <a:sym typeface="Libre Franklin Medium"/>
              </a:rPr>
              <a:t>¿Cómo define la integridad pública la Secretaría de Integridad del Perú?</a:t>
            </a:r>
            <a:endParaRPr sz="280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sp>
        <p:nvSpPr>
          <p:cNvPr id="239" name="Google Shape;239;p10"/>
          <p:cNvSpPr txBox="1"/>
          <p:nvPr/>
        </p:nvSpPr>
        <p:spPr>
          <a:xfrm>
            <a:off x="8472678" y="2129154"/>
            <a:ext cx="981075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Valores</a:t>
            </a:r>
            <a:endParaRPr sz="2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240" name="Google Shape;240;p10"/>
          <p:cNvGrpSpPr/>
          <p:nvPr/>
        </p:nvGrpSpPr>
        <p:grpSpPr>
          <a:xfrm>
            <a:off x="6112764" y="4169664"/>
            <a:ext cx="1813560" cy="1813560"/>
            <a:chOff x="6112764" y="4169664"/>
            <a:chExt cx="1813560" cy="1813560"/>
          </a:xfrm>
        </p:grpSpPr>
        <p:pic>
          <p:nvPicPr>
            <p:cNvPr id="241" name="Google Shape;241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112764" y="4169664"/>
              <a:ext cx="1813560" cy="18135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2" name="Google Shape;242;p10"/>
            <p:cNvSpPr/>
            <p:nvPr/>
          </p:nvSpPr>
          <p:spPr>
            <a:xfrm>
              <a:off x="6193536" y="4195572"/>
              <a:ext cx="1711960" cy="1711960"/>
            </a:xfrm>
            <a:custGeom>
              <a:rect b="b" l="l" r="r" t="t"/>
              <a:pathLst>
                <a:path extrusionOk="0" h="1711960" w="1711959">
                  <a:moveTo>
                    <a:pt x="855725" y="0"/>
                  </a:moveTo>
                  <a:lnTo>
                    <a:pt x="807170" y="1354"/>
                  </a:lnTo>
                  <a:lnTo>
                    <a:pt x="759325" y="5370"/>
                  </a:lnTo>
                  <a:lnTo>
                    <a:pt x="712262" y="11975"/>
                  </a:lnTo>
                  <a:lnTo>
                    <a:pt x="666054" y="21097"/>
                  </a:lnTo>
                  <a:lnTo>
                    <a:pt x="620773" y="32664"/>
                  </a:lnTo>
                  <a:lnTo>
                    <a:pt x="576491" y="46603"/>
                  </a:lnTo>
                  <a:lnTo>
                    <a:pt x="533281" y="62841"/>
                  </a:lnTo>
                  <a:lnTo>
                    <a:pt x="491214" y="81308"/>
                  </a:lnTo>
                  <a:lnTo>
                    <a:pt x="450363" y="101930"/>
                  </a:lnTo>
                  <a:lnTo>
                    <a:pt x="410801" y="124635"/>
                  </a:lnTo>
                  <a:lnTo>
                    <a:pt x="372599" y="149351"/>
                  </a:lnTo>
                  <a:lnTo>
                    <a:pt x="335830" y="176006"/>
                  </a:lnTo>
                  <a:lnTo>
                    <a:pt x="300566" y="204527"/>
                  </a:lnTo>
                  <a:lnTo>
                    <a:pt x="266879" y="234842"/>
                  </a:lnTo>
                  <a:lnTo>
                    <a:pt x="234842" y="266879"/>
                  </a:lnTo>
                  <a:lnTo>
                    <a:pt x="204527" y="300566"/>
                  </a:lnTo>
                  <a:lnTo>
                    <a:pt x="176006" y="335830"/>
                  </a:lnTo>
                  <a:lnTo>
                    <a:pt x="149351" y="372599"/>
                  </a:lnTo>
                  <a:lnTo>
                    <a:pt x="124635" y="410801"/>
                  </a:lnTo>
                  <a:lnTo>
                    <a:pt x="101930" y="450363"/>
                  </a:lnTo>
                  <a:lnTo>
                    <a:pt x="81308" y="491214"/>
                  </a:lnTo>
                  <a:lnTo>
                    <a:pt x="62841" y="533281"/>
                  </a:lnTo>
                  <a:lnTo>
                    <a:pt x="46603" y="576491"/>
                  </a:lnTo>
                  <a:lnTo>
                    <a:pt x="32664" y="620773"/>
                  </a:lnTo>
                  <a:lnTo>
                    <a:pt x="21097" y="666054"/>
                  </a:lnTo>
                  <a:lnTo>
                    <a:pt x="11975" y="712262"/>
                  </a:lnTo>
                  <a:lnTo>
                    <a:pt x="5370" y="759325"/>
                  </a:lnTo>
                  <a:lnTo>
                    <a:pt x="1354" y="807170"/>
                  </a:lnTo>
                  <a:lnTo>
                    <a:pt x="0" y="855726"/>
                  </a:lnTo>
                  <a:lnTo>
                    <a:pt x="1354" y="904281"/>
                  </a:lnTo>
                  <a:lnTo>
                    <a:pt x="5370" y="952126"/>
                  </a:lnTo>
                  <a:lnTo>
                    <a:pt x="11975" y="999189"/>
                  </a:lnTo>
                  <a:lnTo>
                    <a:pt x="21097" y="1045397"/>
                  </a:lnTo>
                  <a:lnTo>
                    <a:pt x="32664" y="1090678"/>
                  </a:lnTo>
                  <a:lnTo>
                    <a:pt x="46603" y="1134960"/>
                  </a:lnTo>
                  <a:lnTo>
                    <a:pt x="62841" y="1178170"/>
                  </a:lnTo>
                  <a:lnTo>
                    <a:pt x="81308" y="1220237"/>
                  </a:lnTo>
                  <a:lnTo>
                    <a:pt x="101930" y="1261088"/>
                  </a:lnTo>
                  <a:lnTo>
                    <a:pt x="124635" y="1300650"/>
                  </a:lnTo>
                  <a:lnTo>
                    <a:pt x="149351" y="1338852"/>
                  </a:lnTo>
                  <a:lnTo>
                    <a:pt x="176006" y="1375621"/>
                  </a:lnTo>
                  <a:lnTo>
                    <a:pt x="204527" y="1410885"/>
                  </a:lnTo>
                  <a:lnTo>
                    <a:pt x="234842" y="1444572"/>
                  </a:lnTo>
                  <a:lnTo>
                    <a:pt x="266879" y="1476609"/>
                  </a:lnTo>
                  <a:lnTo>
                    <a:pt x="300566" y="1506924"/>
                  </a:lnTo>
                  <a:lnTo>
                    <a:pt x="335830" y="1535445"/>
                  </a:lnTo>
                  <a:lnTo>
                    <a:pt x="372599" y="1562100"/>
                  </a:lnTo>
                  <a:lnTo>
                    <a:pt x="410801" y="1586816"/>
                  </a:lnTo>
                  <a:lnTo>
                    <a:pt x="450363" y="1609521"/>
                  </a:lnTo>
                  <a:lnTo>
                    <a:pt x="491214" y="1630143"/>
                  </a:lnTo>
                  <a:lnTo>
                    <a:pt x="533281" y="1648610"/>
                  </a:lnTo>
                  <a:lnTo>
                    <a:pt x="576491" y="1664848"/>
                  </a:lnTo>
                  <a:lnTo>
                    <a:pt x="620773" y="1678787"/>
                  </a:lnTo>
                  <a:lnTo>
                    <a:pt x="666054" y="1690354"/>
                  </a:lnTo>
                  <a:lnTo>
                    <a:pt x="712262" y="1699476"/>
                  </a:lnTo>
                  <a:lnTo>
                    <a:pt x="759325" y="1706081"/>
                  </a:lnTo>
                  <a:lnTo>
                    <a:pt x="807170" y="1710097"/>
                  </a:lnTo>
                  <a:lnTo>
                    <a:pt x="855725" y="1711452"/>
                  </a:lnTo>
                  <a:lnTo>
                    <a:pt x="904281" y="1710097"/>
                  </a:lnTo>
                  <a:lnTo>
                    <a:pt x="952126" y="1706081"/>
                  </a:lnTo>
                  <a:lnTo>
                    <a:pt x="999189" y="1699476"/>
                  </a:lnTo>
                  <a:lnTo>
                    <a:pt x="1045397" y="1690354"/>
                  </a:lnTo>
                  <a:lnTo>
                    <a:pt x="1090678" y="1678787"/>
                  </a:lnTo>
                  <a:lnTo>
                    <a:pt x="1134960" y="1664848"/>
                  </a:lnTo>
                  <a:lnTo>
                    <a:pt x="1178170" y="1648610"/>
                  </a:lnTo>
                  <a:lnTo>
                    <a:pt x="1220237" y="1630143"/>
                  </a:lnTo>
                  <a:lnTo>
                    <a:pt x="1261088" y="1609521"/>
                  </a:lnTo>
                  <a:lnTo>
                    <a:pt x="1300650" y="1586816"/>
                  </a:lnTo>
                  <a:lnTo>
                    <a:pt x="1338852" y="1562100"/>
                  </a:lnTo>
                  <a:lnTo>
                    <a:pt x="1375621" y="1535445"/>
                  </a:lnTo>
                  <a:lnTo>
                    <a:pt x="1410885" y="1506924"/>
                  </a:lnTo>
                  <a:lnTo>
                    <a:pt x="1444572" y="1476609"/>
                  </a:lnTo>
                  <a:lnTo>
                    <a:pt x="1476609" y="1444572"/>
                  </a:lnTo>
                  <a:lnTo>
                    <a:pt x="1506924" y="1410885"/>
                  </a:lnTo>
                  <a:lnTo>
                    <a:pt x="1535445" y="1375621"/>
                  </a:lnTo>
                  <a:lnTo>
                    <a:pt x="1562100" y="1338852"/>
                  </a:lnTo>
                  <a:lnTo>
                    <a:pt x="1586816" y="1300650"/>
                  </a:lnTo>
                  <a:lnTo>
                    <a:pt x="1609521" y="1261088"/>
                  </a:lnTo>
                  <a:lnTo>
                    <a:pt x="1630143" y="1220237"/>
                  </a:lnTo>
                  <a:lnTo>
                    <a:pt x="1648610" y="1178170"/>
                  </a:lnTo>
                  <a:lnTo>
                    <a:pt x="1664848" y="1134960"/>
                  </a:lnTo>
                  <a:lnTo>
                    <a:pt x="1678787" y="1090678"/>
                  </a:lnTo>
                  <a:lnTo>
                    <a:pt x="1690354" y="1045397"/>
                  </a:lnTo>
                  <a:lnTo>
                    <a:pt x="1699476" y="999189"/>
                  </a:lnTo>
                  <a:lnTo>
                    <a:pt x="1706081" y="952126"/>
                  </a:lnTo>
                  <a:lnTo>
                    <a:pt x="1710097" y="904281"/>
                  </a:lnTo>
                  <a:lnTo>
                    <a:pt x="1711452" y="855726"/>
                  </a:lnTo>
                  <a:lnTo>
                    <a:pt x="1710097" y="807170"/>
                  </a:lnTo>
                  <a:lnTo>
                    <a:pt x="1706081" y="759325"/>
                  </a:lnTo>
                  <a:lnTo>
                    <a:pt x="1699476" y="712262"/>
                  </a:lnTo>
                  <a:lnTo>
                    <a:pt x="1690354" y="666054"/>
                  </a:lnTo>
                  <a:lnTo>
                    <a:pt x="1678787" y="620773"/>
                  </a:lnTo>
                  <a:lnTo>
                    <a:pt x="1664848" y="576491"/>
                  </a:lnTo>
                  <a:lnTo>
                    <a:pt x="1648610" y="533281"/>
                  </a:lnTo>
                  <a:lnTo>
                    <a:pt x="1630143" y="491214"/>
                  </a:lnTo>
                  <a:lnTo>
                    <a:pt x="1609521" y="450363"/>
                  </a:lnTo>
                  <a:lnTo>
                    <a:pt x="1586816" y="410801"/>
                  </a:lnTo>
                  <a:lnTo>
                    <a:pt x="1562100" y="372599"/>
                  </a:lnTo>
                  <a:lnTo>
                    <a:pt x="1535445" y="335830"/>
                  </a:lnTo>
                  <a:lnTo>
                    <a:pt x="1506924" y="300566"/>
                  </a:lnTo>
                  <a:lnTo>
                    <a:pt x="1476609" y="266879"/>
                  </a:lnTo>
                  <a:lnTo>
                    <a:pt x="1444572" y="234842"/>
                  </a:lnTo>
                  <a:lnTo>
                    <a:pt x="1410885" y="204527"/>
                  </a:lnTo>
                  <a:lnTo>
                    <a:pt x="1375621" y="176006"/>
                  </a:lnTo>
                  <a:lnTo>
                    <a:pt x="1338852" y="149351"/>
                  </a:lnTo>
                  <a:lnTo>
                    <a:pt x="1300650" y="124635"/>
                  </a:lnTo>
                  <a:lnTo>
                    <a:pt x="1261088" y="101930"/>
                  </a:lnTo>
                  <a:lnTo>
                    <a:pt x="1220237" y="81308"/>
                  </a:lnTo>
                  <a:lnTo>
                    <a:pt x="1178170" y="62841"/>
                  </a:lnTo>
                  <a:lnTo>
                    <a:pt x="1134960" y="46603"/>
                  </a:lnTo>
                  <a:lnTo>
                    <a:pt x="1090678" y="32664"/>
                  </a:lnTo>
                  <a:lnTo>
                    <a:pt x="1045397" y="21097"/>
                  </a:lnTo>
                  <a:lnTo>
                    <a:pt x="999189" y="11975"/>
                  </a:lnTo>
                  <a:lnTo>
                    <a:pt x="952126" y="5370"/>
                  </a:lnTo>
                  <a:lnTo>
                    <a:pt x="904281" y="1354"/>
                  </a:lnTo>
                  <a:lnTo>
                    <a:pt x="855725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3" name="Google Shape;243;p10"/>
          <p:cNvSpPr txBox="1"/>
          <p:nvPr/>
        </p:nvSpPr>
        <p:spPr>
          <a:xfrm>
            <a:off x="6367653" y="4824476"/>
            <a:ext cx="1303020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Principios</a:t>
            </a:r>
            <a:endParaRPr sz="2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244" name="Google Shape;244;p10"/>
          <p:cNvGrpSpPr/>
          <p:nvPr/>
        </p:nvGrpSpPr>
        <p:grpSpPr>
          <a:xfrm>
            <a:off x="9864852" y="4155947"/>
            <a:ext cx="1813559" cy="1813560"/>
            <a:chOff x="9864852" y="4155947"/>
            <a:chExt cx="1813559" cy="1813560"/>
          </a:xfrm>
        </p:grpSpPr>
        <p:pic>
          <p:nvPicPr>
            <p:cNvPr id="245" name="Google Shape;245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864852" y="4155947"/>
              <a:ext cx="1813559" cy="18135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6" name="Google Shape;246;p10"/>
            <p:cNvSpPr/>
            <p:nvPr/>
          </p:nvSpPr>
          <p:spPr>
            <a:xfrm>
              <a:off x="9945624" y="4181855"/>
              <a:ext cx="1711960" cy="1711960"/>
            </a:xfrm>
            <a:custGeom>
              <a:rect b="b" l="l" r="r" t="t"/>
              <a:pathLst>
                <a:path extrusionOk="0" h="1711960" w="1711959">
                  <a:moveTo>
                    <a:pt x="855726" y="0"/>
                  </a:moveTo>
                  <a:lnTo>
                    <a:pt x="807170" y="1354"/>
                  </a:lnTo>
                  <a:lnTo>
                    <a:pt x="759325" y="5370"/>
                  </a:lnTo>
                  <a:lnTo>
                    <a:pt x="712262" y="11975"/>
                  </a:lnTo>
                  <a:lnTo>
                    <a:pt x="666054" y="21097"/>
                  </a:lnTo>
                  <a:lnTo>
                    <a:pt x="620773" y="32664"/>
                  </a:lnTo>
                  <a:lnTo>
                    <a:pt x="576491" y="46603"/>
                  </a:lnTo>
                  <a:lnTo>
                    <a:pt x="533281" y="62841"/>
                  </a:lnTo>
                  <a:lnTo>
                    <a:pt x="491214" y="81308"/>
                  </a:lnTo>
                  <a:lnTo>
                    <a:pt x="450363" y="101930"/>
                  </a:lnTo>
                  <a:lnTo>
                    <a:pt x="410801" y="124635"/>
                  </a:lnTo>
                  <a:lnTo>
                    <a:pt x="372599" y="149351"/>
                  </a:lnTo>
                  <a:lnTo>
                    <a:pt x="335830" y="176006"/>
                  </a:lnTo>
                  <a:lnTo>
                    <a:pt x="300566" y="204527"/>
                  </a:lnTo>
                  <a:lnTo>
                    <a:pt x="266879" y="234842"/>
                  </a:lnTo>
                  <a:lnTo>
                    <a:pt x="234842" y="266879"/>
                  </a:lnTo>
                  <a:lnTo>
                    <a:pt x="204527" y="300566"/>
                  </a:lnTo>
                  <a:lnTo>
                    <a:pt x="176006" y="335830"/>
                  </a:lnTo>
                  <a:lnTo>
                    <a:pt x="149351" y="372599"/>
                  </a:lnTo>
                  <a:lnTo>
                    <a:pt x="124635" y="410801"/>
                  </a:lnTo>
                  <a:lnTo>
                    <a:pt x="101930" y="450363"/>
                  </a:lnTo>
                  <a:lnTo>
                    <a:pt x="81308" y="491214"/>
                  </a:lnTo>
                  <a:lnTo>
                    <a:pt x="62841" y="533281"/>
                  </a:lnTo>
                  <a:lnTo>
                    <a:pt x="46603" y="576491"/>
                  </a:lnTo>
                  <a:lnTo>
                    <a:pt x="32664" y="620773"/>
                  </a:lnTo>
                  <a:lnTo>
                    <a:pt x="21097" y="666054"/>
                  </a:lnTo>
                  <a:lnTo>
                    <a:pt x="11975" y="712262"/>
                  </a:lnTo>
                  <a:lnTo>
                    <a:pt x="5370" y="759325"/>
                  </a:lnTo>
                  <a:lnTo>
                    <a:pt x="1354" y="807170"/>
                  </a:lnTo>
                  <a:lnTo>
                    <a:pt x="0" y="855726"/>
                  </a:lnTo>
                  <a:lnTo>
                    <a:pt x="1354" y="904281"/>
                  </a:lnTo>
                  <a:lnTo>
                    <a:pt x="5370" y="952126"/>
                  </a:lnTo>
                  <a:lnTo>
                    <a:pt x="11975" y="999189"/>
                  </a:lnTo>
                  <a:lnTo>
                    <a:pt x="21097" y="1045397"/>
                  </a:lnTo>
                  <a:lnTo>
                    <a:pt x="32664" y="1090678"/>
                  </a:lnTo>
                  <a:lnTo>
                    <a:pt x="46603" y="1134960"/>
                  </a:lnTo>
                  <a:lnTo>
                    <a:pt x="62841" y="1178170"/>
                  </a:lnTo>
                  <a:lnTo>
                    <a:pt x="81308" y="1220237"/>
                  </a:lnTo>
                  <a:lnTo>
                    <a:pt x="101930" y="1261088"/>
                  </a:lnTo>
                  <a:lnTo>
                    <a:pt x="124635" y="1300650"/>
                  </a:lnTo>
                  <a:lnTo>
                    <a:pt x="149351" y="1338852"/>
                  </a:lnTo>
                  <a:lnTo>
                    <a:pt x="176006" y="1375621"/>
                  </a:lnTo>
                  <a:lnTo>
                    <a:pt x="204527" y="1410885"/>
                  </a:lnTo>
                  <a:lnTo>
                    <a:pt x="234842" y="1444572"/>
                  </a:lnTo>
                  <a:lnTo>
                    <a:pt x="266879" y="1476609"/>
                  </a:lnTo>
                  <a:lnTo>
                    <a:pt x="300566" y="1506924"/>
                  </a:lnTo>
                  <a:lnTo>
                    <a:pt x="335830" y="1535445"/>
                  </a:lnTo>
                  <a:lnTo>
                    <a:pt x="372599" y="1562100"/>
                  </a:lnTo>
                  <a:lnTo>
                    <a:pt x="410801" y="1586816"/>
                  </a:lnTo>
                  <a:lnTo>
                    <a:pt x="450363" y="1609521"/>
                  </a:lnTo>
                  <a:lnTo>
                    <a:pt x="491214" y="1630143"/>
                  </a:lnTo>
                  <a:lnTo>
                    <a:pt x="533281" y="1648610"/>
                  </a:lnTo>
                  <a:lnTo>
                    <a:pt x="576491" y="1664848"/>
                  </a:lnTo>
                  <a:lnTo>
                    <a:pt x="620773" y="1678787"/>
                  </a:lnTo>
                  <a:lnTo>
                    <a:pt x="666054" y="1690354"/>
                  </a:lnTo>
                  <a:lnTo>
                    <a:pt x="712262" y="1699476"/>
                  </a:lnTo>
                  <a:lnTo>
                    <a:pt x="759325" y="1706081"/>
                  </a:lnTo>
                  <a:lnTo>
                    <a:pt x="807170" y="1710097"/>
                  </a:lnTo>
                  <a:lnTo>
                    <a:pt x="855726" y="1711452"/>
                  </a:lnTo>
                  <a:lnTo>
                    <a:pt x="904281" y="1710097"/>
                  </a:lnTo>
                  <a:lnTo>
                    <a:pt x="952126" y="1706081"/>
                  </a:lnTo>
                  <a:lnTo>
                    <a:pt x="999189" y="1699476"/>
                  </a:lnTo>
                  <a:lnTo>
                    <a:pt x="1045397" y="1690354"/>
                  </a:lnTo>
                  <a:lnTo>
                    <a:pt x="1090678" y="1678787"/>
                  </a:lnTo>
                  <a:lnTo>
                    <a:pt x="1134960" y="1664848"/>
                  </a:lnTo>
                  <a:lnTo>
                    <a:pt x="1178170" y="1648610"/>
                  </a:lnTo>
                  <a:lnTo>
                    <a:pt x="1220237" y="1630143"/>
                  </a:lnTo>
                  <a:lnTo>
                    <a:pt x="1261088" y="1609521"/>
                  </a:lnTo>
                  <a:lnTo>
                    <a:pt x="1300650" y="1586816"/>
                  </a:lnTo>
                  <a:lnTo>
                    <a:pt x="1338852" y="1562100"/>
                  </a:lnTo>
                  <a:lnTo>
                    <a:pt x="1375621" y="1535445"/>
                  </a:lnTo>
                  <a:lnTo>
                    <a:pt x="1410885" y="1506924"/>
                  </a:lnTo>
                  <a:lnTo>
                    <a:pt x="1444572" y="1476609"/>
                  </a:lnTo>
                  <a:lnTo>
                    <a:pt x="1476609" y="1444572"/>
                  </a:lnTo>
                  <a:lnTo>
                    <a:pt x="1506924" y="1410885"/>
                  </a:lnTo>
                  <a:lnTo>
                    <a:pt x="1535445" y="1375621"/>
                  </a:lnTo>
                  <a:lnTo>
                    <a:pt x="1562100" y="1338852"/>
                  </a:lnTo>
                  <a:lnTo>
                    <a:pt x="1586816" y="1300650"/>
                  </a:lnTo>
                  <a:lnTo>
                    <a:pt x="1609521" y="1261088"/>
                  </a:lnTo>
                  <a:lnTo>
                    <a:pt x="1630143" y="1220237"/>
                  </a:lnTo>
                  <a:lnTo>
                    <a:pt x="1648610" y="1178170"/>
                  </a:lnTo>
                  <a:lnTo>
                    <a:pt x="1664848" y="1134960"/>
                  </a:lnTo>
                  <a:lnTo>
                    <a:pt x="1678787" y="1090678"/>
                  </a:lnTo>
                  <a:lnTo>
                    <a:pt x="1690354" y="1045397"/>
                  </a:lnTo>
                  <a:lnTo>
                    <a:pt x="1699476" y="999189"/>
                  </a:lnTo>
                  <a:lnTo>
                    <a:pt x="1706081" y="952126"/>
                  </a:lnTo>
                  <a:lnTo>
                    <a:pt x="1710097" y="904281"/>
                  </a:lnTo>
                  <a:lnTo>
                    <a:pt x="1711452" y="855726"/>
                  </a:lnTo>
                  <a:lnTo>
                    <a:pt x="1710097" y="807170"/>
                  </a:lnTo>
                  <a:lnTo>
                    <a:pt x="1706081" y="759325"/>
                  </a:lnTo>
                  <a:lnTo>
                    <a:pt x="1699476" y="712262"/>
                  </a:lnTo>
                  <a:lnTo>
                    <a:pt x="1690354" y="666054"/>
                  </a:lnTo>
                  <a:lnTo>
                    <a:pt x="1678787" y="620773"/>
                  </a:lnTo>
                  <a:lnTo>
                    <a:pt x="1664848" y="576491"/>
                  </a:lnTo>
                  <a:lnTo>
                    <a:pt x="1648610" y="533281"/>
                  </a:lnTo>
                  <a:lnTo>
                    <a:pt x="1630143" y="491214"/>
                  </a:lnTo>
                  <a:lnTo>
                    <a:pt x="1609521" y="450363"/>
                  </a:lnTo>
                  <a:lnTo>
                    <a:pt x="1586816" y="410801"/>
                  </a:lnTo>
                  <a:lnTo>
                    <a:pt x="1562100" y="372599"/>
                  </a:lnTo>
                  <a:lnTo>
                    <a:pt x="1535445" y="335830"/>
                  </a:lnTo>
                  <a:lnTo>
                    <a:pt x="1506924" y="300566"/>
                  </a:lnTo>
                  <a:lnTo>
                    <a:pt x="1476609" y="266879"/>
                  </a:lnTo>
                  <a:lnTo>
                    <a:pt x="1444572" y="234842"/>
                  </a:lnTo>
                  <a:lnTo>
                    <a:pt x="1410885" y="204527"/>
                  </a:lnTo>
                  <a:lnTo>
                    <a:pt x="1375621" y="176006"/>
                  </a:lnTo>
                  <a:lnTo>
                    <a:pt x="1338852" y="149351"/>
                  </a:lnTo>
                  <a:lnTo>
                    <a:pt x="1300650" y="124635"/>
                  </a:lnTo>
                  <a:lnTo>
                    <a:pt x="1261088" y="101930"/>
                  </a:lnTo>
                  <a:lnTo>
                    <a:pt x="1220237" y="81308"/>
                  </a:lnTo>
                  <a:lnTo>
                    <a:pt x="1178170" y="62841"/>
                  </a:lnTo>
                  <a:lnTo>
                    <a:pt x="1134960" y="46603"/>
                  </a:lnTo>
                  <a:lnTo>
                    <a:pt x="1090678" y="32664"/>
                  </a:lnTo>
                  <a:lnTo>
                    <a:pt x="1045397" y="21097"/>
                  </a:lnTo>
                  <a:lnTo>
                    <a:pt x="999189" y="11975"/>
                  </a:lnTo>
                  <a:lnTo>
                    <a:pt x="952126" y="5370"/>
                  </a:lnTo>
                  <a:lnTo>
                    <a:pt x="904281" y="1354"/>
                  </a:lnTo>
                  <a:lnTo>
                    <a:pt x="85572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7" name="Google Shape;247;p10"/>
          <p:cNvSpPr txBox="1"/>
          <p:nvPr/>
        </p:nvSpPr>
        <p:spPr>
          <a:xfrm>
            <a:off x="10314813" y="4830317"/>
            <a:ext cx="1054735" cy="3911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FFFFFF"/>
                </a:solidFill>
                <a:latin typeface="Libre Franklin Medium"/>
                <a:ea typeface="Libre Franklin Medium"/>
                <a:cs typeface="Libre Franklin Medium"/>
                <a:sym typeface="Libre Franklin Medium"/>
              </a:rPr>
              <a:t>Normas</a:t>
            </a:r>
            <a:endParaRPr sz="2400">
              <a:solidFill>
                <a:schemeClr val="dk1"/>
              </a:solidFill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248" name="Google Shape;248;p10"/>
          <p:cNvGrpSpPr/>
          <p:nvPr/>
        </p:nvGrpSpPr>
        <p:grpSpPr>
          <a:xfrm>
            <a:off x="8501697" y="3513010"/>
            <a:ext cx="3339781" cy="3011233"/>
            <a:chOff x="8501697" y="3513010"/>
            <a:chExt cx="3339781" cy="3011233"/>
          </a:xfrm>
        </p:grpSpPr>
        <p:sp>
          <p:nvSpPr>
            <p:cNvPr id="249" name="Google Shape;249;p10"/>
            <p:cNvSpPr/>
            <p:nvPr/>
          </p:nvSpPr>
          <p:spPr>
            <a:xfrm>
              <a:off x="8501697" y="3513010"/>
              <a:ext cx="998855" cy="594995"/>
            </a:xfrm>
            <a:custGeom>
              <a:rect b="b" l="l" r="r" t="t"/>
              <a:pathLst>
                <a:path extrusionOk="0" h="594995" w="998854">
                  <a:moveTo>
                    <a:pt x="414121" y="451040"/>
                  </a:moveTo>
                  <a:lnTo>
                    <a:pt x="346354" y="451040"/>
                  </a:lnTo>
                  <a:lnTo>
                    <a:pt x="346354" y="466128"/>
                  </a:lnTo>
                  <a:lnTo>
                    <a:pt x="414121" y="466128"/>
                  </a:lnTo>
                  <a:lnTo>
                    <a:pt x="414121" y="451040"/>
                  </a:lnTo>
                  <a:close/>
                </a:path>
                <a:path extrusionOk="0" h="594995" w="998854">
                  <a:moveTo>
                    <a:pt x="466801" y="428269"/>
                  </a:moveTo>
                  <a:lnTo>
                    <a:pt x="464883" y="413626"/>
                  </a:lnTo>
                  <a:lnTo>
                    <a:pt x="459854" y="399935"/>
                  </a:lnTo>
                  <a:lnTo>
                    <a:pt x="451967" y="387680"/>
                  </a:lnTo>
                  <a:lnTo>
                    <a:pt x="451739" y="387464"/>
                  </a:lnTo>
                  <a:lnTo>
                    <a:pt x="451739" y="548932"/>
                  </a:lnTo>
                  <a:lnTo>
                    <a:pt x="427024" y="559638"/>
                  </a:lnTo>
                  <a:lnTo>
                    <a:pt x="391706" y="568045"/>
                  </a:lnTo>
                  <a:lnTo>
                    <a:pt x="348246" y="574179"/>
                  </a:lnTo>
                  <a:lnTo>
                    <a:pt x="299148" y="578040"/>
                  </a:lnTo>
                  <a:lnTo>
                    <a:pt x="332765" y="339547"/>
                  </a:lnTo>
                  <a:lnTo>
                    <a:pt x="390423" y="362775"/>
                  </a:lnTo>
                  <a:lnTo>
                    <a:pt x="432066" y="389089"/>
                  </a:lnTo>
                  <a:lnTo>
                    <a:pt x="451726" y="428269"/>
                  </a:lnTo>
                  <a:lnTo>
                    <a:pt x="451739" y="548932"/>
                  </a:lnTo>
                  <a:lnTo>
                    <a:pt x="451739" y="387464"/>
                  </a:lnTo>
                  <a:lnTo>
                    <a:pt x="420014" y="362000"/>
                  </a:lnTo>
                  <a:lnTo>
                    <a:pt x="375399" y="339547"/>
                  </a:lnTo>
                  <a:lnTo>
                    <a:pt x="347548" y="328777"/>
                  </a:lnTo>
                  <a:lnTo>
                    <a:pt x="318439" y="316826"/>
                  </a:lnTo>
                  <a:lnTo>
                    <a:pt x="318439" y="333070"/>
                  </a:lnTo>
                  <a:lnTo>
                    <a:pt x="283870" y="578751"/>
                  </a:lnTo>
                  <a:lnTo>
                    <a:pt x="263817" y="579361"/>
                  </a:lnTo>
                  <a:lnTo>
                    <a:pt x="243547" y="579628"/>
                  </a:lnTo>
                  <a:lnTo>
                    <a:pt x="254330" y="568388"/>
                  </a:lnTo>
                  <a:lnTo>
                    <a:pt x="270103" y="551942"/>
                  </a:lnTo>
                  <a:lnTo>
                    <a:pt x="260934" y="398233"/>
                  </a:lnTo>
                  <a:lnTo>
                    <a:pt x="260743" y="395046"/>
                  </a:lnTo>
                  <a:lnTo>
                    <a:pt x="264198" y="383159"/>
                  </a:lnTo>
                  <a:lnTo>
                    <a:pt x="272973" y="352983"/>
                  </a:lnTo>
                  <a:lnTo>
                    <a:pt x="277355" y="337896"/>
                  </a:lnTo>
                  <a:lnTo>
                    <a:pt x="257289" y="337896"/>
                  </a:lnTo>
                  <a:lnTo>
                    <a:pt x="257289" y="352983"/>
                  </a:lnTo>
                  <a:lnTo>
                    <a:pt x="254673" y="362000"/>
                  </a:lnTo>
                  <a:lnTo>
                    <a:pt x="254673" y="546252"/>
                  </a:lnTo>
                  <a:lnTo>
                    <a:pt x="233451" y="568388"/>
                  </a:lnTo>
                  <a:lnTo>
                    <a:pt x="212217" y="546252"/>
                  </a:lnTo>
                  <a:lnTo>
                    <a:pt x="220827" y="398233"/>
                  </a:lnTo>
                  <a:lnTo>
                    <a:pt x="245846" y="398233"/>
                  </a:lnTo>
                  <a:lnTo>
                    <a:pt x="254673" y="546252"/>
                  </a:lnTo>
                  <a:lnTo>
                    <a:pt x="254673" y="362000"/>
                  </a:lnTo>
                  <a:lnTo>
                    <a:pt x="248526" y="383159"/>
                  </a:lnTo>
                  <a:lnTo>
                    <a:pt x="218351" y="383159"/>
                  </a:lnTo>
                  <a:lnTo>
                    <a:pt x="209588" y="352983"/>
                  </a:lnTo>
                  <a:lnTo>
                    <a:pt x="257289" y="352983"/>
                  </a:lnTo>
                  <a:lnTo>
                    <a:pt x="257289" y="337896"/>
                  </a:lnTo>
                  <a:lnTo>
                    <a:pt x="189522" y="337896"/>
                  </a:lnTo>
                  <a:lnTo>
                    <a:pt x="205955" y="394525"/>
                  </a:lnTo>
                  <a:lnTo>
                    <a:pt x="196799" y="551954"/>
                  </a:lnTo>
                  <a:lnTo>
                    <a:pt x="223291" y="579589"/>
                  </a:lnTo>
                  <a:lnTo>
                    <a:pt x="202996" y="579208"/>
                  </a:lnTo>
                  <a:lnTo>
                    <a:pt x="182880" y="578485"/>
                  </a:lnTo>
                  <a:lnTo>
                    <a:pt x="182765" y="577710"/>
                  </a:lnTo>
                  <a:lnTo>
                    <a:pt x="167563" y="469696"/>
                  </a:lnTo>
                  <a:lnTo>
                    <a:pt x="167563" y="577710"/>
                  </a:lnTo>
                  <a:lnTo>
                    <a:pt x="119354" y="573709"/>
                  </a:lnTo>
                  <a:lnTo>
                    <a:pt x="76339" y="567524"/>
                  </a:lnTo>
                  <a:lnTo>
                    <a:pt x="40817" y="559193"/>
                  </a:lnTo>
                  <a:lnTo>
                    <a:pt x="15074" y="548703"/>
                  </a:lnTo>
                  <a:lnTo>
                    <a:pt x="15113" y="428269"/>
                  </a:lnTo>
                  <a:lnTo>
                    <a:pt x="34886" y="389001"/>
                  </a:lnTo>
                  <a:lnTo>
                    <a:pt x="76415" y="362775"/>
                  </a:lnTo>
                  <a:lnTo>
                    <a:pt x="123393" y="343331"/>
                  </a:lnTo>
                  <a:lnTo>
                    <a:pt x="134035" y="339559"/>
                  </a:lnTo>
                  <a:lnTo>
                    <a:pt x="167563" y="577710"/>
                  </a:lnTo>
                  <a:lnTo>
                    <a:pt x="167563" y="469696"/>
                  </a:lnTo>
                  <a:lnTo>
                    <a:pt x="149250" y="339559"/>
                  </a:lnTo>
                  <a:lnTo>
                    <a:pt x="148336" y="333108"/>
                  </a:lnTo>
                  <a:lnTo>
                    <a:pt x="162039" y="327469"/>
                  </a:lnTo>
                  <a:lnTo>
                    <a:pt x="180644" y="287007"/>
                  </a:lnTo>
                  <a:lnTo>
                    <a:pt x="206400" y="296887"/>
                  </a:lnTo>
                  <a:lnTo>
                    <a:pt x="233387" y="300177"/>
                  </a:lnTo>
                  <a:lnTo>
                    <a:pt x="260362" y="296887"/>
                  </a:lnTo>
                  <a:lnTo>
                    <a:pt x="286118" y="287007"/>
                  </a:lnTo>
                  <a:lnTo>
                    <a:pt x="286219" y="300177"/>
                  </a:lnTo>
                  <a:lnTo>
                    <a:pt x="318439" y="333070"/>
                  </a:lnTo>
                  <a:lnTo>
                    <a:pt x="318439" y="316826"/>
                  </a:lnTo>
                  <a:lnTo>
                    <a:pt x="304838" y="311238"/>
                  </a:lnTo>
                  <a:lnTo>
                    <a:pt x="301167" y="305727"/>
                  </a:lnTo>
                  <a:lnTo>
                    <a:pt x="301167" y="287007"/>
                  </a:lnTo>
                  <a:lnTo>
                    <a:pt x="301167" y="285102"/>
                  </a:lnTo>
                  <a:lnTo>
                    <a:pt x="301218" y="277317"/>
                  </a:lnTo>
                  <a:lnTo>
                    <a:pt x="320230" y="259257"/>
                  </a:lnTo>
                  <a:lnTo>
                    <a:pt x="334441" y="237502"/>
                  </a:lnTo>
                  <a:lnTo>
                    <a:pt x="343319" y="213131"/>
                  </a:lnTo>
                  <a:lnTo>
                    <a:pt x="346392" y="187032"/>
                  </a:lnTo>
                  <a:lnTo>
                    <a:pt x="346392" y="182067"/>
                  </a:lnTo>
                  <a:lnTo>
                    <a:pt x="362877" y="160832"/>
                  </a:lnTo>
                  <a:lnTo>
                    <a:pt x="364337" y="158521"/>
                  </a:lnTo>
                  <a:lnTo>
                    <a:pt x="367131" y="154089"/>
                  </a:lnTo>
                  <a:lnTo>
                    <a:pt x="369976" y="146735"/>
                  </a:lnTo>
                  <a:lnTo>
                    <a:pt x="371335" y="139192"/>
                  </a:lnTo>
                  <a:lnTo>
                    <a:pt x="371259" y="130987"/>
                  </a:lnTo>
                  <a:lnTo>
                    <a:pt x="363537" y="96393"/>
                  </a:lnTo>
                  <a:lnTo>
                    <a:pt x="357149" y="83985"/>
                  </a:lnTo>
                  <a:lnTo>
                    <a:pt x="357149" y="139192"/>
                  </a:lnTo>
                  <a:lnTo>
                    <a:pt x="355257" y="146138"/>
                  </a:lnTo>
                  <a:lnTo>
                    <a:pt x="345643" y="158521"/>
                  </a:lnTo>
                  <a:lnTo>
                    <a:pt x="343814" y="150837"/>
                  </a:lnTo>
                  <a:lnTo>
                    <a:pt x="340982" y="143560"/>
                  </a:lnTo>
                  <a:lnTo>
                    <a:pt x="337172" y="136728"/>
                  </a:lnTo>
                  <a:lnTo>
                    <a:pt x="332435" y="130454"/>
                  </a:lnTo>
                  <a:lnTo>
                    <a:pt x="331330" y="129197"/>
                  </a:lnTo>
                  <a:lnTo>
                    <a:pt x="331330" y="187032"/>
                  </a:lnTo>
                  <a:lnTo>
                    <a:pt x="323608" y="225183"/>
                  </a:lnTo>
                  <a:lnTo>
                    <a:pt x="302628" y="256349"/>
                  </a:lnTo>
                  <a:lnTo>
                    <a:pt x="271513" y="277368"/>
                  </a:lnTo>
                  <a:lnTo>
                    <a:pt x="233438" y="285102"/>
                  </a:lnTo>
                  <a:lnTo>
                    <a:pt x="195351" y="277368"/>
                  </a:lnTo>
                  <a:lnTo>
                    <a:pt x="164236" y="256349"/>
                  </a:lnTo>
                  <a:lnTo>
                    <a:pt x="143256" y="225183"/>
                  </a:lnTo>
                  <a:lnTo>
                    <a:pt x="135534" y="187032"/>
                  </a:lnTo>
                  <a:lnTo>
                    <a:pt x="135534" y="178346"/>
                  </a:lnTo>
                  <a:lnTo>
                    <a:pt x="195783" y="178346"/>
                  </a:lnTo>
                  <a:lnTo>
                    <a:pt x="227076" y="174091"/>
                  </a:lnTo>
                  <a:lnTo>
                    <a:pt x="266623" y="149098"/>
                  </a:lnTo>
                  <a:lnTo>
                    <a:pt x="283273" y="128778"/>
                  </a:lnTo>
                  <a:lnTo>
                    <a:pt x="287997" y="123621"/>
                  </a:lnTo>
                  <a:lnTo>
                    <a:pt x="293230" y="118986"/>
                  </a:lnTo>
                  <a:lnTo>
                    <a:pt x="298932" y="114909"/>
                  </a:lnTo>
                  <a:lnTo>
                    <a:pt x="321094" y="140373"/>
                  </a:lnTo>
                  <a:lnTo>
                    <a:pt x="331330" y="187032"/>
                  </a:lnTo>
                  <a:lnTo>
                    <a:pt x="331330" y="129197"/>
                  </a:lnTo>
                  <a:lnTo>
                    <a:pt x="318909" y="114909"/>
                  </a:lnTo>
                  <a:lnTo>
                    <a:pt x="304990" y="98920"/>
                  </a:lnTo>
                  <a:lnTo>
                    <a:pt x="302056" y="98005"/>
                  </a:lnTo>
                  <a:lnTo>
                    <a:pt x="299300" y="98729"/>
                  </a:lnTo>
                  <a:lnTo>
                    <a:pt x="289725" y="102730"/>
                  </a:lnTo>
                  <a:lnTo>
                    <a:pt x="281559" y="108851"/>
                  </a:lnTo>
                  <a:lnTo>
                    <a:pt x="274269" y="116471"/>
                  </a:lnTo>
                  <a:lnTo>
                    <a:pt x="267309" y="124980"/>
                  </a:lnTo>
                  <a:lnTo>
                    <a:pt x="255866" y="138518"/>
                  </a:lnTo>
                  <a:lnTo>
                    <a:pt x="241566" y="150837"/>
                  </a:lnTo>
                  <a:lnTo>
                    <a:pt x="222250" y="159778"/>
                  </a:lnTo>
                  <a:lnTo>
                    <a:pt x="195783" y="163245"/>
                  </a:lnTo>
                  <a:lnTo>
                    <a:pt x="100507" y="163245"/>
                  </a:lnTo>
                  <a:lnTo>
                    <a:pt x="105321" y="153365"/>
                  </a:lnTo>
                  <a:lnTo>
                    <a:pt x="109359" y="143154"/>
                  </a:lnTo>
                  <a:lnTo>
                    <a:pt x="112598" y="132664"/>
                  </a:lnTo>
                  <a:lnTo>
                    <a:pt x="115023" y="121932"/>
                  </a:lnTo>
                  <a:lnTo>
                    <a:pt x="115290" y="120421"/>
                  </a:lnTo>
                  <a:lnTo>
                    <a:pt x="133134" y="75958"/>
                  </a:lnTo>
                  <a:lnTo>
                    <a:pt x="165392" y="42824"/>
                  </a:lnTo>
                  <a:lnTo>
                    <a:pt x="207645" y="24091"/>
                  </a:lnTo>
                  <a:lnTo>
                    <a:pt x="255460" y="22847"/>
                  </a:lnTo>
                  <a:lnTo>
                    <a:pt x="257556" y="23291"/>
                  </a:lnTo>
                  <a:lnTo>
                    <a:pt x="259397" y="24485"/>
                  </a:lnTo>
                  <a:lnTo>
                    <a:pt x="260616" y="26238"/>
                  </a:lnTo>
                  <a:lnTo>
                    <a:pt x="270738" y="40106"/>
                  </a:lnTo>
                  <a:lnTo>
                    <a:pt x="275348" y="40881"/>
                  </a:lnTo>
                  <a:lnTo>
                    <a:pt x="286410" y="33159"/>
                  </a:lnTo>
                  <a:lnTo>
                    <a:pt x="287375" y="33032"/>
                  </a:lnTo>
                  <a:lnTo>
                    <a:pt x="335178" y="73901"/>
                  </a:lnTo>
                  <a:lnTo>
                    <a:pt x="356285" y="132308"/>
                  </a:lnTo>
                  <a:lnTo>
                    <a:pt x="357149" y="139192"/>
                  </a:lnTo>
                  <a:lnTo>
                    <a:pt x="357149" y="83985"/>
                  </a:lnTo>
                  <a:lnTo>
                    <a:pt x="347573" y="65366"/>
                  </a:lnTo>
                  <a:lnTo>
                    <a:pt x="324332" y="39370"/>
                  </a:lnTo>
                  <a:lnTo>
                    <a:pt x="314744" y="33032"/>
                  </a:lnTo>
                  <a:lnTo>
                    <a:pt x="299364" y="22847"/>
                  </a:lnTo>
                  <a:lnTo>
                    <a:pt x="298030" y="21971"/>
                  </a:lnTo>
                  <a:lnTo>
                    <a:pt x="294805" y="19824"/>
                  </a:lnTo>
                  <a:lnTo>
                    <a:pt x="289064" y="17068"/>
                  </a:lnTo>
                  <a:lnTo>
                    <a:pt x="282282" y="17627"/>
                  </a:lnTo>
                  <a:lnTo>
                    <a:pt x="277088" y="21336"/>
                  </a:lnTo>
                  <a:lnTo>
                    <a:pt x="276161" y="21971"/>
                  </a:lnTo>
                  <a:lnTo>
                    <a:pt x="272796" y="17373"/>
                  </a:lnTo>
                  <a:lnTo>
                    <a:pt x="269278" y="12407"/>
                  </a:lnTo>
                  <a:lnTo>
                    <a:pt x="263969" y="9080"/>
                  </a:lnTo>
                  <a:lnTo>
                    <a:pt x="258025" y="8013"/>
                  </a:lnTo>
                  <a:lnTo>
                    <a:pt x="214680" y="7454"/>
                  </a:lnTo>
                  <a:lnTo>
                    <a:pt x="174713" y="19913"/>
                  </a:lnTo>
                  <a:lnTo>
                    <a:pt x="140665" y="43624"/>
                  </a:lnTo>
                  <a:lnTo>
                    <a:pt x="115074" y="76796"/>
                  </a:lnTo>
                  <a:lnTo>
                    <a:pt x="100495" y="117690"/>
                  </a:lnTo>
                  <a:lnTo>
                    <a:pt x="100215" y="119189"/>
                  </a:lnTo>
                  <a:lnTo>
                    <a:pt x="97231" y="131749"/>
                  </a:lnTo>
                  <a:lnTo>
                    <a:pt x="92989" y="143903"/>
                  </a:lnTo>
                  <a:lnTo>
                    <a:pt x="87553" y="155575"/>
                  </a:lnTo>
                  <a:lnTo>
                    <a:pt x="80949" y="166662"/>
                  </a:lnTo>
                  <a:lnTo>
                    <a:pt x="78638" y="170129"/>
                  </a:lnTo>
                  <a:lnTo>
                    <a:pt x="79578" y="174815"/>
                  </a:lnTo>
                  <a:lnTo>
                    <a:pt x="84277" y="177939"/>
                  </a:lnTo>
                  <a:lnTo>
                    <a:pt x="85725" y="178371"/>
                  </a:lnTo>
                  <a:lnTo>
                    <a:pt x="87210" y="178384"/>
                  </a:lnTo>
                  <a:lnTo>
                    <a:pt x="120472" y="178384"/>
                  </a:lnTo>
                  <a:lnTo>
                    <a:pt x="120472" y="187032"/>
                  </a:lnTo>
                  <a:lnTo>
                    <a:pt x="123545" y="213156"/>
                  </a:lnTo>
                  <a:lnTo>
                    <a:pt x="132422" y="237540"/>
                  </a:lnTo>
                  <a:lnTo>
                    <a:pt x="146570" y="259207"/>
                  </a:lnTo>
                  <a:lnTo>
                    <a:pt x="165582" y="277317"/>
                  </a:lnTo>
                  <a:lnTo>
                    <a:pt x="165595" y="305727"/>
                  </a:lnTo>
                  <a:lnTo>
                    <a:pt x="161886" y="311238"/>
                  </a:lnTo>
                  <a:lnTo>
                    <a:pt x="118986" y="328841"/>
                  </a:lnTo>
                  <a:lnTo>
                    <a:pt x="93840" y="338429"/>
                  </a:lnTo>
                  <a:lnTo>
                    <a:pt x="69659" y="349275"/>
                  </a:lnTo>
                  <a:lnTo>
                    <a:pt x="25476" y="377228"/>
                  </a:lnTo>
                  <a:lnTo>
                    <a:pt x="1917" y="413702"/>
                  </a:lnTo>
                  <a:lnTo>
                    <a:pt x="0" y="556933"/>
                  </a:lnTo>
                  <a:lnTo>
                    <a:pt x="3352" y="559193"/>
                  </a:lnTo>
                  <a:lnTo>
                    <a:pt x="72110" y="581774"/>
                  </a:lnTo>
                  <a:lnTo>
                    <a:pt x="121716" y="588822"/>
                  </a:lnTo>
                  <a:lnTo>
                    <a:pt x="177317" y="593051"/>
                  </a:lnTo>
                  <a:lnTo>
                    <a:pt x="235839" y="594461"/>
                  </a:lnTo>
                  <a:lnTo>
                    <a:pt x="294411" y="593039"/>
                  </a:lnTo>
                  <a:lnTo>
                    <a:pt x="349631" y="588772"/>
                  </a:lnTo>
                  <a:lnTo>
                    <a:pt x="398373" y="581672"/>
                  </a:lnTo>
                  <a:lnTo>
                    <a:pt x="406412" y="579628"/>
                  </a:lnTo>
                  <a:lnTo>
                    <a:pt x="412686" y="578040"/>
                  </a:lnTo>
                  <a:lnTo>
                    <a:pt x="437489" y="571728"/>
                  </a:lnTo>
                  <a:lnTo>
                    <a:pt x="463804" y="558952"/>
                  </a:lnTo>
                  <a:lnTo>
                    <a:pt x="466801" y="556653"/>
                  </a:lnTo>
                  <a:lnTo>
                    <a:pt x="466801" y="428269"/>
                  </a:lnTo>
                  <a:close/>
                </a:path>
                <a:path extrusionOk="0" h="594995" w="998854">
                  <a:moveTo>
                    <a:pt x="998766" y="429260"/>
                  </a:moveTo>
                  <a:lnTo>
                    <a:pt x="996670" y="415290"/>
                  </a:lnTo>
                  <a:lnTo>
                    <a:pt x="991616" y="401320"/>
                  </a:lnTo>
                  <a:lnTo>
                    <a:pt x="983729" y="388620"/>
                  </a:lnTo>
                  <a:lnTo>
                    <a:pt x="983703" y="429260"/>
                  </a:lnTo>
                  <a:lnTo>
                    <a:pt x="983703" y="549910"/>
                  </a:lnTo>
                  <a:lnTo>
                    <a:pt x="954659" y="561340"/>
                  </a:lnTo>
                  <a:lnTo>
                    <a:pt x="912825" y="570230"/>
                  </a:lnTo>
                  <a:lnTo>
                    <a:pt x="861822" y="576580"/>
                  </a:lnTo>
                  <a:lnTo>
                    <a:pt x="805230" y="580390"/>
                  </a:lnTo>
                  <a:lnTo>
                    <a:pt x="871499" y="340360"/>
                  </a:lnTo>
                  <a:lnTo>
                    <a:pt x="925436" y="364490"/>
                  </a:lnTo>
                  <a:lnTo>
                    <a:pt x="964133" y="389890"/>
                  </a:lnTo>
                  <a:lnTo>
                    <a:pt x="983703" y="429260"/>
                  </a:lnTo>
                  <a:lnTo>
                    <a:pt x="983703" y="388607"/>
                  </a:lnTo>
                  <a:lnTo>
                    <a:pt x="936739" y="353060"/>
                  </a:lnTo>
                  <a:lnTo>
                    <a:pt x="887323" y="330200"/>
                  </a:lnTo>
                  <a:lnTo>
                    <a:pt x="902347" y="325120"/>
                  </a:lnTo>
                  <a:lnTo>
                    <a:pt x="914895" y="320040"/>
                  </a:lnTo>
                  <a:lnTo>
                    <a:pt x="917079" y="318770"/>
                  </a:lnTo>
                  <a:lnTo>
                    <a:pt x="923645" y="314960"/>
                  </a:lnTo>
                  <a:lnTo>
                    <a:pt x="927227" y="312420"/>
                  </a:lnTo>
                  <a:lnTo>
                    <a:pt x="929487" y="311150"/>
                  </a:lnTo>
                  <a:lnTo>
                    <a:pt x="930236" y="309880"/>
                  </a:lnTo>
                  <a:lnTo>
                    <a:pt x="930998" y="307340"/>
                  </a:lnTo>
                  <a:lnTo>
                    <a:pt x="930998" y="304800"/>
                  </a:lnTo>
                  <a:lnTo>
                    <a:pt x="928738" y="300990"/>
                  </a:lnTo>
                  <a:lnTo>
                    <a:pt x="925055" y="297180"/>
                  </a:lnTo>
                  <a:lnTo>
                    <a:pt x="916774" y="287020"/>
                  </a:lnTo>
                  <a:lnTo>
                    <a:pt x="912926" y="280276"/>
                  </a:lnTo>
                  <a:lnTo>
                    <a:pt x="912926" y="304800"/>
                  </a:lnTo>
                  <a:lnTo>
                    <a:pt x="900290" y="311150"/>
                  </a:lnTo>
                  <a:lnTo>
                    <a:pt x="884212" y="316230"/>
                  </a:lnTo>
                  <a:lnTo>
                    <a:pt x="866851" y="318770"/>
                  </a:lnTo>
                  <a:lnTo>
                    <a:pt x="857199" y="316534"/>
                  </a:lnTo>
                  <a:lnTo>
                    <a:pt x="857199" y="334010"/>
                  </a:lnTo>
                  <a:lnTo>
                    <a:pt x="855687" y="340360"/>
                  </a:lnTo>
                  <a:lnTo>
                    <a:pt x="849668" y="343916"/>
                  </a:lnTo>
                  <a:lnTo>
                    <a:pt x="849668" y="360680"/>
                  </a:lnTo>
                  <a:lnTo>
                    <a:pt x="789419" y="580390"/>
                  </a:lnTo>
                  <a:lnTo>
                    <a:pt x="756285" y="580390"/>
                  </a:lnTo>
                  <a:lnTo>
                    <a:pt x="740473" y="522719"/>
                  </a:lnTo>
                  <a:lnTo>
                    <a:pt x="740473" y="580390"/>
                  </a:lnTo>
                  <a:lnTo>
                    <a:pt x="684847" y="576580"/>
                  </a:lnTo>
                  <a:lnTo>
                    <a:pt x="634301" y="570230"/>
                  </a:lnTo>
                  <a:lnTo>
                    <a:pt x="592226" y="561340"/>
                  </a:lnTo>
                  <a:lnTo>
                    <a:pt x="562000" y="549910"/>
                  </a:lnTo>
                  <a:lnTo>
                    <a:pt x="562000" y="429260"/>
                  </a:lnTo>
                  <a:lnTo>
                    <a:pt x="581583" y="388620"/>
                  </a:lnTo>
                  <a:lnTo>
                    <a:pt x="620268" y="363220"/>
                  </a:lnTo>
                  <a:lnTo>
                    <a:pt x="674204" y="339090"/>
                  </a:lnTo>
                  <a:lnTo>
                    <a:pt x="740473" y="580390"/>
                  </a:lnTo>
                  <a:lnTo>
                    <a:pt x="740473" y="522719"/>
                  </a:lnTo>
                  <a:lnTo>
                    <a:pt x="696048" y="360680"/>
                  </a:lnTo>
                  <a:lnTo>
                    <a:pt x="712177" y="367030"/>
                  </a:lnTo>
                  <a:lnTo>
                    <a:pt x="730783" y="372110"/>
                  </a:lnTo>
                  <a:lnTo>
                    <a:pt x="751217" y="374650"/>
                  </a:lnTo>
                  <a:lnTo>
                    <a:pt x="772858" y="375920"/>
                  </a:lnTo>
                  <a:lnTo>
                    <a:pt x="794499" y="374650"/>
                  </a:lnTo>
                  <a:lnTo>
                    <a:pt x="814933" y="372110"/>
                  </a:lnTo>
                  <a:lnTo>
                    <a:pt x="833539" y="367030"/>
                  </a:lnTo>
                  <a:lnTo>
                    <a:pt x="849668" y="360680"/>
                  </a:lnTo>
                  <a:lnTo>
                    <a:pt x="849668" y="343916"/>
                  </a:lnTo>
                  <a:lnTo>
                    <a:pt x="840625" y="349250"/>
                  </a:lnTo>
                  <a:lnTo>
                    <a:pt x="821055" y="355600"/>
                  </a:lnTo>
                  <a:lnTo>
                    <a:pt x="798080" y="359410"/>
                  </a:lnTo>
                  <a:lnTo>
                    <a:pt x="772858" y="360680"/>
                  </a:lnTo>
                  <a:lnTo>
                    <a:pt x="747522" y="359410"/>
                  </a:lnTo>
                  <a:lnTo>
                    <a:pt x="724382" y="355600"/>
                  </a:lnTo>
                  <a:lnTo>
                    <a:pt x="704761" y="349250"/>
                  </a:lnTo>
                  <a:lnTo>
                    <a:pt x="690016" y="340360"/>
                  </a:lnTo>
                  <a:lnTo>
                    <a:pt x="689724" y="339090"/>
                  </a:lnTo>
                  <a:lnTo>
                    <a:pt x="688517" y="334010"/>
                  </a:lnTo>
                  <a:lnTo>
                    <a:pt x="701319" y="328930"/>
                  </a:lnTo>
                  <a:lnTo>
                    <a:pt x="702068" y="328930"/>
                  </a:lnTo>
                  <a:lnTo>
                    <a:pt x="702818" y="327660"/>
                  </a:lnTo>
                  <a:lnTo>
                    <a:pt x="705078" y="327660"/>
                  </a:lnTo>
                  <a:lnTo>
                    <a:pt x="711568" y="322580"/>
                  </a:lnTo>
                  <a:lnTo>
                    <a:pt x="715340" y="317500"/>
                  </a:lnTo>
                  <a:lnTo>
                    <a:pt x="716280" y="316230"/>
                  </a:lnTo>
                  <a:lnTo>
                    <a:pt x="719162" y="308610"/>
                  </a:lnTo>
                  <a:lnTo>
                    <a:pt x="720140" y="300990"/>
                  </a:lnTo>
                  <a:lnTo>
                    <a:pt x="720140" y="287020"/>
                  </a:lnTo>
                  <a:lnTo>
                    <a:pt x="732409" y="292100"/>
                  </a:lnTo>
                  <a:lnTo>
                    <a:pt x="745375" y="297180"/>
                  </a:lnTo>
                  <a:lnTo>
                    <a:pt x="758901" y="299720"/>
                  </a:lnTo>
                  <a:lnTo>
                    <a:pt x="786815" y="299720"/>
                  </a:lnTo>
                  <a:lnTo>
                    <a:pt x="800341" y="297180"/>
                  </a:lnTo>
                  <a:lnTo>
                    <a:pt x="813308" y="292100"/>
                  </a:lnTo>
                  <a:lnTo>
                    <a:pt x="825563" y="287020"/>
                  </a:lnTo>
                  <a:lnTo>
                    <a:pt x="825563" y="300990"/>
                  </a:lnTo>
                  <a:lnTo>
                    <a:pt x="826668" y="308610"/>
                  </a:lnTo>
                  <a:lnTo>
                    <a:pt x="829805" y="316230"/>
                  </a:lnTo>
                  <a:lnTo>
                    <a:pt x="834783" y="322580"/>
                  </a:lnTo>
                  <a:lnTo>
                    <a:pt x="841387" y="327660"/>
                  </a:lnTo>
                  <a:lnTo>
                    <a:pt x="843635" y="327660"/>
                  </a:lnTo>
                  <a:lnTo>
                    <a:pt x="844397" y="328930"/>
                  </a:lnTo>
                  <a:lnTo>
                    <a:pt x="857199" y="334010"/>
                  </a:lnTo>
                  <a:lnTo>
                    <a:pt x="857199" y="316534"/>
                  </a:lnTo>
                  <a:lnTo>
                    <a:pt x="850417" y="314960"/>
                  </a:lnTo>
                  <a:lnTo>
                    <a:pt x="845146" y="312420"/>
                  </a:lnTo>
                  <a:lnTo>
                    <a:pt x="842137" y="307340"/>
                  </a:lnTo>
                  <a:lnTo>
                    <a:pt x="842137" y="287020"/>
                  </a:lnTo>
                  <a:lnTo>
                    <a:pt x="842137" y="285750"/>
                  </a:lnTo>
                  <a:lnTo>
                    <a:pt x="842137" y="278130"/>
                  </a:lnTo>
                  <a:lnTo>
                    <a:pt x="860628" y="260350"/>
                  </a:lnTo>
                  <a:lnTo>
                    <a:pt x="874890" y="238760"/>
                  </a:lnTo>
                  <a:lnTo>
                    <a:pt x="884072" y="214630"/>
                  </a:lnTo>
                  <a:lnTo>
                    <a:pt x="887323" y="187960"/>
                  </a:lnTo>
                  <a:lnTo>
                    <a:pt x="885812" y="165100"/>
                  </a:lnTo>
                  <a:lnTo>
                    <a:pt x="885812" y="163830"/>
                  </a:lnTo>
                  <a:lnTo>
                    <a:pt x="885063" y="161290"/>
                  </a:lnTo>
                  <a:lnTo>
                    <a:pt x="883551" y="160020"/>
                  </a:lnTo>
                  <a:lnTo>
                    <a:pt x="882053" y="157480"/>
                  </a:lnTo>
                  <a:lnTo>
                    <a:pt x="879030" y="156210"/>
                  </a:lnTo>
                  <a:lnTo>
                    <a:pt x="876769" y="154940"/>
                  </a:lnTo>
                  <a:lnTo>
                    <a:pt x="871499" y="151130"/>
                  </a:lnTo>
                  <a:lnTo>
                    <a:pt x="870000" y="150190"/>
                  </a:lnTo>
                  <a:lnTo>
                    <a:pt x="870000" y="170180"/>
                  </a:lnTo>
                  <a:lnTo>
                    <a:pt x="870000" y="187960"/>
                  </a:lnTo>
                  <a:lnTo>
                    <a:pt x="862761" y="226060"/>
                  </a:lnTo>
                  <a:lnTo>
                    <a:pt x="842035" y="256540"/>
                  </a:lnTo>
                  <a:lnTo>
                    <a:pt x="811009" y="278130"/>
                  </a:lnTo>
                  <a:lnTo>
                    <a:pt x="772858" y="285750"/>
                  </a:lnTo>
                  <a:lnTo>
                    <a:pt x="734682" y="278130"/>
                  </a:lnTo>
                  <a:lnTo>
                    <a:pt x="703580" y="256540"/>
                  </a:lnTo>
                  <a:lnTo>
                    <a:pt x="682637" y="226060"/>
                  </a:lnTo>
                  <a:lnTo>
                    <a:pt x="674966" y="187960"/>
                  </a:lnTo>
                  <a:lnTo>
                    <a:pt x="674966" y="157480"/>
                  </a:lnTo>
                  <a:lnTo>
                    <a:pt x="699211" y="154940"/>
                  </a:lnTo>
                  <a:lnTo>
                    <a:pt x="724941" y="149860"/>
                  </a:lnTo>
                  <a:lnTo>
                    <a:pt x="769848" y="134620"/>
                  </a:lnTo>
                  <a:lnTo>
                    <a:pt x="806462" y="115570"/>
                  </a:lnTo>
                  <a:lnTo>
                    <a:pt x="833856" y="93980"/>
                  </a:lnTo>
                  <a:lnTo>
                    <a:pt x="835533" y="104140"/>
                  </a:lnTo>
                  <a:lnTo>
                    <a:pt x="846658" y="144780"/>
                  </a:lnTo>
                  <a:lnTo>
                    <a:pt x="867740" y="167640"/>
                  </a:lnTo>
                  <a:lnTo>
                    <a:pt x="868489" y="168910"/>
                  </a:lnTo>
                  <a:lnTo>
                    <a:pt x="869251" y="168910"/>
                  </a:lnTo>
                  <a:lnTo>
                    <a:pt x="870000" y="170180"/>
                  </a:lnTo>
                  <a:lnTo>
                    <a:pt x="870000" y="150190"/>
                  </a:lnTo>
                  <a:lnTo>
                    <a:pt x="851001" y="104140"/>
                  </a:lnTo>
                  <a:lnTo>
                    <a:pt x="848918" y="91440"/>
                  </a:lnTo>
                  <a:lnTo>
                    <a:pt x="848156" y="87630"/>
                  </a:lnTo>
                  <a:lnTo>
                    <a:pt x="845146" y="82550"/>
                  </a:lnTo>
                  <a:lnTo>
                    <a:pt x="842137" y="80010"/>
                  </a:lnTo>
                  <a:lnTo>
                    <a:pt x="838365" y="78740"/>
                  </a:lnTo>
                  <a:lnTo>
                    <a:pt x="830834" y="78740"/>
                  </a:lnTo>
                  <a:lnTo>
                    <a:pt x="827074" y="80010"/>
                  </a:lnTo>
                  <a:lnTo>
                    <a:pt x="824814" y="82550"/>
                  </a:lnTo>
                  <a:lnTo>
                    <a:pt x="811593" y="92710"/>
                  </a:lnTo>
                  <a:lnTo>
                    <a:pt x="799211" y="101600"/>
                  </a:lnTo>
                  <a:lnTo>
                    <a:pt x="786269" y="107950"/>
                  </a:lnTo>
                  <a:lnTo>
                    <a:pt x="763816" y="119380"/>
                  </a:lnTo>
                  <a:lnTo>
                    <a:pt x="742937" y="128270"/>
                  </a:lnTo>
                  <a:lnTo>
                    <a:pt x="717600" y="134620"/>
                  </a:lnTo>
                  <a:lnTo>
                    <a:pt x="691286" y="139700"/>
                  </a:lnTo>
                  <a:lnTo>
                    <a:pt x="667435" y="142240"/>
                  </a:lnTo>
                  <a:lnTo>
                    <a:pt x="662914" y="142240"/>
                  </a:lnTo>
                  <a:lnTo>
                    <a:pt x="659904" y="144780"/>
                  </a:lnTo>
                  <a:lnTo>
                    <a:pt x="659904" y="186690"/>
                  </a:lnTo>
                  <a:lnTo>
                    <a:pt x="663143" y="213360"/>
                  </a:lnTo>
                  <a:lnTo>
                    <a:pt x="672325" y="237490"/>
                  </a:lnTo>
                  <a:lnTo>
                    <a:pt x="686587" y="259080"/>
                  </a:lnTo>
                  <a:lnTo>
                    <a:pt x="705078" y="276860"/>
                  </a:lnTo>
                  <a:lnTo>
                    <a:pt x="705078" y="307340"/>
                  </a:lnTo>
                  <a:lnTo>
                    <a:pt x="701319" y="312420"/>
                  </a:lnTo>
                  <a:lnTo>
                    <a:pt x="696048" y="314960"/>
                  </a:lnTo>
                  <a:lnTo>
                    <a:pt x="679373" y="317500"/>
                  </a:lnTo>
                  <a:lnTo>
                    <a:pt x="661504" y="316230"/>
                  </a:lnTo>
                  <a:lnTo>
                    <a:pt x="644893" y="312420"/>
                  </a:lnTo>
                  <a:lnTo>
                    <a:pt x="632040" y="307340"/>
                  </a:lnTo>
                  <a:lnTo>
                    <a:pt x="636816" y="299720"/>
                  </a:lnTo>
                  <a:lnTo>
                    <a:pt x="640880" y="290830"/>
                  </a:lnTo>
                  <a:lnTo>
                    <a:pt x="644105" y="281940"/>
                  </a:lnTo>
                  <a:lnTo>
                    <a:pt x="646341" y="271780"/>
                  </a:lnTo>
                  <a:lnTo>
                    <a:pt x="647293" y="260350"/>
                  </a:lnTo>
                  <a:lnTo>
                    <a:pt x="647382" y="245110"/>
                  </a:lnTo>
                  <a:lnTo>
                    <a:pt x="646658" y="228600"/>
                  </a:lnTo>
                  <a:lnTo>
                    <a:pt x="645591" y="209550"/>
                  </a:lnTo>
                  <a:lnTo>
                    <a:pt x="644486" y="191770"/>
                  </a:lnTo>
                  <a:lnTo>
                    <a:pt x="643521" y="173990"/>
                  </a:lnTo>
                  <a:lnTo>
                    <a:pt x="642924" y="156210"/>
                  </a:lnTo>
                  <a:lnTo>
                    <a:pt x="642810" y="151130"/>
                  </a:lnTo>
                  <a:lnTo>
                    <a:pt x="642696" y="142240"/>
                  </a:lnTo>
                  <a:lnTo>
                    <a:pt x="642810" y="128270"/>
                  </a:lnTo>
                  <a:lnTo>
                    <a:pt x="651611" y="68580"/>
                  </a:lnTo>
                  <a:lnTo>
                    <a:pt x="680986" y="31750"/>
                  </a:lnTo>
                  <a:lnTo>
                    <a:pt x="732282" y="15240"/>
                  </a:lnTo>
                  <a:lnTo>
                    <a:pt x="759244" y="13970"/>
                  </a:lnTo>
                  <a:lnTo>
                    <a:pt x="786409" y="19050"/>
                  </a:lnTo>
                  <a:lnTo>
                    <a:pt x="829424" y="41910"/>
                  </a:lnTo>
                  <a:lnTo>
                    <a:pt x="842886" y="58420"/>
                  </a:lnTo>
                  <a:lnTo>
                    <a:pt x="846658" y="59690"/>
                  </a:lnTo>
                  <a:lnTo>
                    <a:pt x="849668" y="58420"/>
                  </a:lnTo>
                  <a:lnTo>
                    <a:pt x="858012" y="57150"/>
                  </a:lnTo>
                  <a:lnTo>
                    <a:pt x="867270" y="55880"/>
                  </a:lnTo>
                  <a:lnTo>
                    <a:pt x="875817" y="57150"/>
                  </a:lnTo>
                  <a:lnTo>
                    <a:pt x="906614" y="93980"/>
                  </a:lnTo>
                  <a:lnTo>
                    <a:pt x="908329" y="118110"/>
                  </a:lnTo>
                  <a:lnTo>
                    <a:pt x="907376" y="135890"/>
                  </a:lnTo>
                  <a:lnTo>
                    <a:pt x="904735" y="156210"/>
                  </a:lnTo>
                  <a:lnTo>
                    <a:pt x="901090" y="177800"/>
                  </a:lnTo>
                  <a:lnTo>
                    <a:pt x="897102" y="199390"/>
                  </a:lnTo>
                  <a:lnTo>
                    <a:pt x="893914" y="215900"/>
                  </a:lnTo>
                  <a:lnTo>
                    <a:pt x="891362" y="232410"/>
                  </a:lnTo>
                  <a:lnTo>
                    <a:pt x="889800" y="245110"/>
                  </a:lnTo>
                  <a:lnTo>
                    <a:pt x="889571" y="255270"/>
                  </a:lnTo>
                  <a:lnTo>
                    <a:pt x="892695" y="270510"/>
                  </a:lnTo>
                  <a:lnTo>
                    <a:pt x="898702" y="284480"/>
                  </a:lnTo>
                  <a:lnTo>
                    <a:pt x="905992" y="295910"/>
                  </a:lnTo>
                  <a:lnTo>
                    <a:pt x="912926" y="304800"/>
                  </a:lnTo>
                  <a:lnTo>
                    <a:pt x="912926" y="280276"/>
                  </a:lnTo>
                  <a:lnTo>
                    <a:pt x="908088" y="271780"/>
                  </a:lnTo>
                  <a:lnTo>
                    <a:pt x="903135" y="255270"/>
                  </a:lnTo>
                  <a:lnTo>
                    <a:pt x="903351" y="245110"/>
                  </a:lnTo>
                  <a:lnTo>
                    <a:pt x="904925" y="233680"/>
                  </a:lnTo>
                  <a:lnTo>
                    <a:pt x="907478" y="218440"/>
                  </a:lnTo>
                  <a:lnTo>
                    <a:pt x="910666" y="203200"/>
                  </a:lnTo>
                  <a:lnTo>
                    <a:pt x="914654" y="181610"/>
                  </a:lnTo>
                  <a:lnTo>
                    <a:pt x="918286" y="158750"/>
                  </a:lnTo>
                  <a:lnTo>
                    <a:pt x="920940" y="137160"/>
                  </a:lnTo>
                  <a:lnTo>
                    <a:pt x="921893" y="119380"/>
                  </a:lnTo>
                  <a:lnTo>
                    <a:pt x="921766" y="115570"/>
                  </a:lnTo>
                  <a:lnTo>
                    <a:pt x="914057" y="73660"/>
                  </a:lnTo>
                  <a:lnTo>
                    <a:pt x="888072" y="45720"/>
                  </a:lnTo>
                  <a:lnTo>
                    <a:pt x="868680" y="41910"/>
                  </a:lnTo>
                  <a:lnTo>
                    <a:pt x="858634" y="41910"/>
                  </a:lnTo>
                  <a:lnTo>
                    <a:pt x="850417" y="43180"/>
                  </a:lnTo>
                  <a:lnTo>
                    <a:pt x="843216" y="35560"/>
                  </a:lnTo>
                  <a:lnTo>
                    <a:pt x="831215" y="25400"/>
                  </a:lnTo>
                  <a:lnTo>
                    <a:pt x="813562" y="13970"/>
                  </a:lnTo>
                  <a:lnTo>
                    <a:pt x="789419" y="3810"/>
                  </a:lnTo>
                  <a:lnTo>
                    <a:pt x="759307" y="0"/>
                  </a:lnTo>
                  <a:lnTo>
                    <a:pt x="729272" y="0"/>
                  </a:lnTo>
                  <a:lnTo>
                    <a:pt x="671944" y="19050"/>
                  </a:lnTo>
                  <a:lnTo>
                    <a:pt x="636841" y="62230"/>
                  </a:lnTo>
                  <a:lnTo>
                    <a:pt x="626186" y="130810"/>
                  </a:lnTo>
                  <a:lnTo>
                    <a:pt x="626084" y="139700"/>
                  </a:lnTo>
                  <a:lnTo>
                    <a:pt x="626211" y="149860"/>
                  </a:lnTo>
                  <a:lnTo>
                    <a:pt x="626313" y="156210"/>
                  </a:lnTo>
                  <a:lnTo>
                    <a:pt x="626960" y="175260"/>
                  </a:lnTo>
                  <a:lnTo>
                    <a:pt x="627926" y="193040"/>
                  </a:lnTo>
                  <a:lnTo>
                    <a:pt x="629031" y="210820"/>
                  </a:lnTo>
                  <a:lnTo>
                    <a:pt x="630097" y="229870"/>
                  </a:lnTo>
                  <a:lnTo>
                    <a:pt x="630809" y="245110"/>
                  </a:lnTo>
                  <a:lnTo>
                    <a:pt x="630707" y="260350"/>
                  </a:lnTo>
                  <a:lnTo>
                    <a:pt x="629780" y="270510"/>
                  </a:lnTo>
                  <a:lnTo>
                    <a:pt x="613206" y="306070"/>
                  </a:lnTo>
                  <a:lnTo>
                    <a:pt x="611708" y="307340"/>
                  </a:lnTo>
                  <a:lnTo>
                    <a:pt x="611708" y="314960"/>
                  </a:lnTo>
                  <a:lnTo>
                    <a:pt x="613206" y="316230"/>
                  </a:lnTo>
                  <a:lnTo>
                    <a:pt x="615467" y="317500"/>
                  </a:lnTo>
                  <a:lnTo>
                    <a:pt x="619264" y="318770"/>
                  </a:lnTo>
                  <a:lnTo>
                    <a:pt x="627710" y="322580"/>
                  </a:lnTo>
                  <a:lnTo>
                    <a:pt x="639826" y="327660"/>
                  </a:lnTo>
                  <a:lnTo>
                    <a:pt x="654634" y="331470"/>
                  </a:lnTo>
                  <a:lnTo>
                    <a:pt x="628751" y="342900"/>
                  </a:lnTo>
                  <a:lnTo>
                    <a:pt x="587171" y="365760"/>
                  </a:lnTo>
                  <a:lnTo>
                    <a:pt x="553910" y="401320"/>
                  </a:lnTo>
                  <a:lnTo>
                    <a:pt x="546950" y="429260"/>
                  </a:lnTo>
                  <a:lnTo>
                    <a:pt x="546950" y="557530"/>
                  </a:lnTo>
                  <a:lnTo>
                    <a:pt x="617181" y="581660"/>
                  </a:lnTo>
                  <a:lnTo>
                    <a:pt x="665060" y="589280"/>
                  </a:lnTo>
                  <a:lnTo>
                    <a:pt x="718667" y="593090"/>
                  </a:lnTo>
                  <a:lnTo>
                    <a:pt x="775119" y="594360"/>
                  </a:lnTo>
                  <a:lnTo>
                    <a:pt x="831456" y="593090"/>
                  </a:lnTo>
                  <a:lnTo>
                    <a:pt x="884656" y="589280"/>
                  </a:lnTo>
                  <a:lnTo>
                    <a:pt x="931748" y="581660"/>
                  </a:lnTo>
                  <a:lnTo>
                    <a:pt x="969772" y="572770"/>
                  </a:lnTo>
                  <a:lnTo>
                    <a:pt x="998766" y="557530"/>
                  </a:lnTo>
                  <a:lnTo>
                    <a:pt x="998766" y="429260"/>
                  </a:lnTo>
                  <a:close/>
                </a:path>
              </a:pathLst>
            </a:custGeom>
            <a:solidFill>
              <a:srgbClr val="25252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50" name="Google Shape;250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0599419" y="6294119"/>
              <a:ext cx="1242059" cy="2301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1" name="Google Shape;251;p10"/>
          <p:cNvSpPr/>
          <p:nvPr/>
        </p:nvSpPr>
        <p:spPr>
          <a:xfrm>
            <a:off x="0" y="992124"/>
            <a:ext cx="12192000" cy="0"/>
          </a:xfrm>
          <a:custGeom>
            <a:rect b="b" l="l" r="r" t="t"/>
            <a:pathLst>
              <a:path extrusionOk="0" h="120000"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0"/>
          <p:cNvSpPr txBox="1"/>
          <p:nvPr/>
        </p:nvSpPr>
        <p:spPr>
          <a:xfrm>
            <a:off x="8076056" y="4236161"/>
            <a:ext cx="1883410" cy="6978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0" marR="0" rtl="0" algn="ctr">
              <a:lnSpc>
                <a:spcPct val="10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servicio a la ciudadanía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35" marR="0" rtl="0" algn="ctr">
              <a:lnSpc>
                <a:spcPct val="85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orientado al interés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21920" marR="113029" rtl="0" algn="ctr">
              <a:lnSpc>
                <a:spcPct val="71400"/>
              </a:lnSpc>
              <a:spcBef>
                <a:spcPts val="240"/>
              </a:spcBef>
              <a:spcAft>
                <a:spcPts val="0"/>
              </a:spcAft>
              <a:buNone/>
            </a:pPr>
            <a:r>
              <a:rPr lang="es-ES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general y la creación  de valor público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0"/>
          <p:cNvSpPr txBox="1"/>
          <p:nvPr/>
        </p:nvSpPr>
        <p:spPr>
          <a:xfrm>
            <a:off x="547154" y="2261415"/>
            <a:ext cx="4302840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actuación coherente con valores, principios y normas que promueve y protege el desempeño ético de la función pública, de modo que los poderes y recursos confiados al Estado se dispongan hacia los fines que se destinaron, asegurando que el servicio público a la ciudadanía esté orientado al interés general y la generación de valor público.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1"/>
          <p:cNvSpPr txBox="1"/>
          <p:nvPr>
            <p:ph type="title"/>
          </p:nvPr>
        </p:nvSpPr>
        <p:spPr>
          <a:xfrm>
            <a:off x="294335" y="317427"/>
            <a:ext cx="11603330" cy="44307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120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 Medium"/>
              <a:buNone/>
            </a:pPr>
            <a:r>
              <a:rPr b="0" lang="es-ES" sz="2800">
                <a:latin typeface="Libre Franklin Medium"/>
                <a:ea typeface="Libre Franklin Medium"/>
                <a:cs typeface="Libre Franklin Medium"/>
                <a:sym typeface="Libre Franklin Medium"/>
              </a:rPr>
              <a:t>¿Qué implica servir con integridad, de acuerdo a la Secretaría de Integridad?</a:t>
            </a:r>
            <a:endParaRPr sz="2800">
              <a:latin typeface="Libre Franklin Medium"/>
              <a:ea typeface="Libre Franklin Medium"/>
              <a:cs typeface="Libre Franklin Medium"/>
              <a:sym typeface="Libre Franklin Medium"/>
            </a:endParaRPr>
          </a:p>
        </p:txBody>
      </p:sp>
      <p:grpSp>
        <p:nvGrpSpPr>
          <p:cNvPr id="259" name="Google Shape;259;p11"/>
          <p:cNvGrpSpPr/>
          <p:nvPr/>
        </p:nvGrpSpPr>
        <p:grpSpPr>
          <a:xfrm>
            <a:off x="8542019" y="4087380"/>
            <a:ext cx="3299460" cy="2436864"/>
            <a:chOff x="8542019" y="4087380"/>
            <a:chExt cx="3299460" cy="2436864"/>
          </a:xfrm>
        </p:grpSpPr>
        <p:pic>
          <p:nvPicPr>
            <p:cNvPr id="260" name="Google Shape;260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631502" y="6294120"/>
              <a:ext cx="1209977" cy="2301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61" name="Google Shape;261;p1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542019" y="4087380"/>
              <a:ext cx="2127504" cy="230428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2" name="Google Shape;262;p11"/>
            <p:cNvSpPr/>
            <p:nvPr/>
          </p:nvSpPr>
          <p:spPr>
            <a:xfrm>
              <a:off x="8605265" y="4112514"/>
              <a:ext cx="2005964" cy="2182495"/>
            </a:xfrm>
            <a:custGeom>
              <a:rect b="b" l="l" r="r" t="t"/>
              <a:pathLst>
                <a:path extrusionOk="0" h="2182495" w="2005965">
                  <a:moveTo>
                    <a:pt x="1671319" y="0"/>
                  </a:moveTo>
                  <a:lnTo>
                    <a:pt x="334263" y="0"/>
                  </a:lnTo>
                  <a:lnTo>
                    <a:pt x="284857" y="3623"/>
                  </a:lnTo>
                  <a:lnTo>
                    <a:pt x="237706" y="14148"/>
                  </a:lnTo>
                  <a:lnTo>
                    <a:pt x="193325" y="31059"/>
                  </a:lnTo>
                  <a:lnTo>
                    <a:pt x="152232" y="53839"/>
                  </a:lnTo>
                  <a:lnTo>
                    <a:pt x="114942" y="81972"/>
                  </a:lnTo>
                  <a:lnTo>
                    <a:pt x="81972" y="114942"/>
                  </a:lnTo>
                  <a:lnTo>
                    <a:pt x="53839" y="152232"/>
                  </a:lnTo>
                  <a:lnTo>
                    <a:pt x="31059" y="193325"/>
                  </a:lnTo>
                  <a:lnTo>
                    <a:pt x="14148" y="237706"/>
                  </a:lnTo>
                  <a:lnTo>
                    <a:pt x="3623" y="284857"/>
                  </a:lnTo>
                  <a:lnTo>
                    <a:pt x="0" y="334263"/>
                  </a:lnTo>
                  <a:lnTo>
                    <a:pt x="0" y="1848104"/>
                  </a:lnTo>
                  <a:lnTo>
                    <a:pt x="3623" y="1897498"/>
                  </a:lnTo>
                  <a:lnTo>
                    <a:pt x="14148" y="1944643"/>
                  </a:lnTo>
                  <a:lnTo>
                    <a:pt x="31059" y="1989020"/>
                  </a:lnTo>
                  <a:lnTo>
                    <a:pt x="53839" y="2030113"/>
                  </a:lnTo>
                  <a:lnTo>
                    <a:pt x="81972" y="2067405"/>
                  </a:lnTo>
                  <a:lnTo>
                    <a:pt x="114942" y="2100378"/>
                  </a:lnTo>
                  <a:lnTo>
                    <a:pt x="152232" y="2128515"/>
                  </a:lnTo>
                  <a:lnTo>
                    <a:pt x="193325" y="2151300"/>
                  </a:lnTo>
                  <a:lnTo>
                    <a:pt x="237706" y="2168215"/>
                  </a:lnTo>
                  <a:lnTo>
                    <a:pt x="284857" y="2178743"/>
                  </a:lnTo>
                  <a:lnTo>
                    <a:pt x="334263" y="2182368"/>
                  </a:lnTo>
                  <a:lnTo>
                    <a:pt x="1671319" y="2182368"/>
                  </a:lnTo>
                  <a:lnTo>
                    <a:pt x="1720726" y="2178743"/>
                  </a:lnTo>
                  <a:lnTo>
                    <a:pt x="1767877" y="2168215"/>
                  </a:lnTo>
                  <a:lnTo>
                    <a:pt x="1812258" y="2151300"/>
                  </a:lnTo>
                  <a:lnTo>
                    <a:pt x="1853351" y="2128515"/>
                  </a:lnTo>
                  <a:lnTo>
                    <a:pt x="1890641" y="2100378"/>
                  </a:lnTo>
                  <a:lnTo>
                    <a:pt x="1923611" y="2067405"/>
                  </a:lnTo>
                  <a:lnTo>
                    <a:pt x="1951744" y="2030113"/>
                  </a:lnTo>
                  <a:lnTo>
                    <a:pt x="1974524" y="1989020"/>
                  </a:lnTo>
                  <a:lnTo>
                    <a:pt x="1991435" y="1944643"/>
                  </a:lnTo>
                  <a:lnTo>
                    <a:pt x="2001960" y="1897498"/>
                  </a:lnTo>
                  <a:lnTo>
                    <a:pt x="2005583" y="1848104"/>
                  </a:lnTo>
                  <a:lnTo>
                    <a:pt x="2005583" y="334263"/>
                  </a:lnTo>
                  <a:lnTo>
                    <a:pt x="2001960" y="284857"/>
                  </a:lnTo>
                  <a:lnTo>
                    <a:pt x="1991435" y="237706"/>
                  </a:lnTo>
                  <a:lnTo>
                    <a:pt x="1974524" y="193325"/>
                  </a:lnTo>
                  <a:lnTo>
                    <a:pt x="1951744" y="152232"/>
                  </a:lnTo>
                  <a:lnTo>
                    <a:pt x="1923611" y="114942"/>
                  </a:lnTo>
                  <a:lnTo>
                    <a:pt x="1890641" y="81972"/>
                  </a:lnTo>
                  <a:lnTo>
                    <a:pt x="1853351" y="53839"/>
                  </a:lnTo>
                  <a:lnTo>
                    <a:pt x="1812258" y="31059"/>
                  </a:lnTo>
                  <a:lnTo>
                    <a:pt x="1767877" y="14148"/>
                  </a:lnTo>
                  <a:lnTo>
                    <a:pt x="1720726" y="3623"/>
                  </a:lnTo>
                  <a:lnTo>
                    <a:pt x="16713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8605265" y="4112514"/>
              <a:ext cx="2005964" cy="2182495"/>
            </a:xfrm>
            <a:custGeom>
              <a:rect b="b" l="l" r="r" t="t"/>
              <a:pathLst>
                <a:path extrusionOk="0" h="2182495" w="2005965">
                  <a:moveTo>
                    <a:pt x="0" y="334263"/>
                  </a:moveTo>
                  <a:lnTo>
                    <a:pt x="3623" y="284857"/>
                  </a:lnTo>
                  <a:lnTo>
                    <a:pt x="14148" y="237706"/>
                  </a:lnTo>
                  <a:lnTo>
                    <a:pt x="31059" y="193325"/>
                  </a:lnTo>
                  <a:lnTo>
                    <a:pt x="53839" y="152232"/>
                  </a:lnTo>
                  <a:lnTo>
                    <a:pt x="81972" y="114942"/>
                  </a:lnTo>
                  <a:lnTo>
                    <a:pt x="114942" y="81972"/>
                  </a:lnTo>
                  <a:lnTo>
                    <a:pt x="152232" y="53839"/>
                  </a:lnTo>
                  <a:lnTo>
                    <a:pt x="193325" y="31059"/>
                  </a:lnTo>
                  <a:lnTo>
                    <a:pt x="237706" y="14148"/>
                  </a:lnTo>
                  <a:lnTo>
                    <a:pt x="284857" y="3623"/>
                  </a:lnTo>
                  <a:lnTo>
                    <a:pt x="334263" y="0"/>
                  </a:lnTo>
                  <a:lnTo>
                    <a:pt x="1671319" y="0"/>
                  </a:lnTo>
                  <a:lnTo>
                    <a:pt x="1720726" y="3623"/>
                  </a:lnTo>
                  <a:lnTo>
                    <a:pt x="1767877" y="14148"/>
                  </a:lnTo>
                  <a:lnTo>
                    <a:pt x="1812258" y="31059"/>
                  </a:lnTo>
                  <a:lnTo>
                    <a:pt x="1853351" y="53839"/>
                  </a:lnTo>
                  <a:lnTo>
                    <a:pt x="1890641" y="81972"/>
                  </a:lnTo>
                  <a:lnTo>
                    <a:pt x="1923611" y="114942"/>
                  </a:lnTo>
                  <a:lnTo>
                    <a:pt x="1951744" y="152232"/>
                  </a:lnTo>
                  <a:lnTo>
                    <a:pt x="1974524" y="193325"/>
                  </a:lnTo>
                  <a:lnTo>
                    <a:pt x="1991435" y="237706"/>
                  </a:lnTo>
                  <a:lnTo>
                    <a:pt x="2001960" y="284857"/>
                  </a:lnTo>
                  <a:lnTo>
                    <a:pt x="2005583" y="334263"/>
                  </a:lnTo>
                  <a:lnTo>
                    <a:pt x="2005583" y="1848104"/>
                  </a:lnTo>
                  <a:lnTo>
                    <a:pt x="2001960" y="1897498"/>
                  </a:lnTo>
                  <a:lnTo>
                    <a:pt x="1991435" y="1944643"/>
                  </a:lnTo>
                  <a:lnTo>
                    <a:pt x="1974524" y="1989020"/>
                  </a:lnTo>
                  <a:lnTo>
                    <a:pt x="1951744" y="2030113"/>
                  </a:lnTo>
                  <a:lnTo>
                    <a:pt x="1923611" y="2067405"/>
                  </a:lnTo>
                  <a:lnTo>
                    <a:pt x="1890641" y="2100378"/>
                  </a:lnTo>
                  <a:lnTo>
                    <a:pt x="1853351" y="2128515"/>
                  </a:lnTo>
                  <a:lnTo>
                    <a:pt x="1812258" y="2151300"/>
                  </a:lnTo>
                  <a:lnTo>
                    <a:pt x="1767877" y="2168215"/>
                  </a:lnTo>
                  <a:lnTo>
                    <a:pt x="1720726" y="2178743"/>
                  </a:lnTo>
                  <a:lnTo>
                    <a:pt x="1671319" y="2182368"/>
                  </a:lnTo>
                  <a:lnTo>
                    <a:pt x="334263" y="2182368"/>
                  </a:lnTo>
                  <a:lnTo>
                    <a:pt x="284857" y="2178743"/>
                  </a:lnTo>
                  <a:lnTo>
                    <a:pt x="237706" y="2168215"/>
                  </a:lnTo>
                  <a:lnTo>
                    <a:pt x="193325" y="2151300"/>
                  </a:lnTo>
                  <a:lnTo>
                    <a:pt x="152232" y="2128515"/>
                  </a:lnTo>
                  <a:lnTo>
                    <a:pt x="114942" y="2100378"/>
                  </a:lnTo>
                  <a:lnTo>
                    <a:pt x="81972" y="2067405"/>
                  </a:lnTo>
                  <a:lnTo>
                    <a:pt x="53839" y="2030113"/>
                  </a:lnTo>
                  <a:lnTo>
                    <a:pt x="31059" y="1989020"/>
                  </a:lnTo>
                  <a:lnTo>
                    <a:pt x="14148" y="1944643"/>
                  </a:lnTo>
                  <a:lnTo>
                    <a:pt x="3623" y="1897498"/>
                  </a:lnTo>
                  <a:lnTo>
                    <a:pt x="0" y="1848104"/>
                  </a:lnTo>
                  <a:lnTo>
                    <a:pt x="0" y="334263"/>
                  </a:lnTo>
                  <a:close/>
                </a:path>
              </a:pathLst>
            </a:custGeom>
            <a:noFill/>
            <a:ln cap="flat" cmpd="sng" w="198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4" name="Google Shape;264;p11"/>
          <p:cNvGrpSpPr/>
          <p:nvPr/>
        </p:nvGrpSpPr>
        <p:grpSpPr>
          <a:xfrm>
            <a:off x="1258817" y="1440107"/>
            <a:ext cx="2110753" cy="2276964"/>
            <a:chOff x="1258817" y="1440107"/>
            <a:chExt cx="2110753" cy="2276964"/>
          </a:xfrm>
        </p:grpSpPr>
        <p:pic>
          <p:nvPicPr>
            <p:cNvPr id="265" name="Google Shape;265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258817" y="1440107"/>
              <a:ext cx="2110753" cy="2276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6" name="Google Shape;266;p11"/>
            <p:cNvSpPr/>
            <p:nvPr/>
          </p:nvSpPr>
          <p:spPr>
            <a:xfrm>
              <a:off x="1312925" y="1447037"/>
              <a:ext cx="2007235" cy="2182495"/>
            </a:xfrm>
            <a:custGeom>
              <a:rect b="b" l="l" r="r" t="t"/>
              <a:pathLst>
                <a:path extrusionOk="0" h="2182495" w="2007235">
                  <a:moveTo>
                    <a:pt x="1672590" y="0"/>
                  </a:moveTo>
                  <a:lnTo>
                    <a:pt x="334518" y="0"/>
                  </a:lnTo>
                  <a:lnTo>
                    <a:pt x="285077" y="3626"/>
                  </a:lnTo>
                  <a:lnTo>
                    <a:pt x="237891" y="14160"/>
                  </a:lnTo>
                  <a:lnTo>
                    <a:pt x="193478" y="31085"/>
                  </a:lnTo>
                  <a:lnTo>
                    <a:pt x="152353" y="53883"/>
                  </a:lnTo>
                  <a:lnTo>
                    <a:pt x="115035" y="82039"/>
                  </a:lnTo>
                  <a:lnTo>
                    <a:pt x="82039" y="115035"/>
                  </a:lnTo>
                  <a:lnTo>
                    <a:pt x="53883" y="152353"/>
                  </a:lnTo>
                  <a:lnTo>
                    <a:pt x="31085" y="193478"/>
                  </a:lnTo>
                  <a:lnTo>
                    <a:pt x="14160" y="237891"/>
                  </a:lnTo>
                  <a:lnTo>
                    <a:pt x="3626" y="285077"/>
                  </a:lnTo>
                  <a:lnTo>
                    <a:pt x="0" y="334517"/>
                  </a:lnTo>
                  <a:lnTo>
                    <a:pt x="0" y="1847850"/>
                  </a:lnTo>
                  <a:lnTo>
                    <a:pt x="3626" y="1897290"/>
                  </a:lnTo>
                  <a:lnTo>
                    <a:pt x="14160" y="1944476"/>
                  </a:lnTo>
                  <a:lnTo>
                    <a:pt x="31085" y="1988889"/>
                  </a:lnTo>
                  <a:lnTo>
                    <a:pt x="53883" y="2030014"/>
                  </a:lnTo>
                  <a:lnTo>
                    <a:pt x="82039" y="2067332"/>
                  </a:lnTo>
                  <a:lnTo>
                    <a:pt x="115035" y="2100328"/>
                  </a:lnTo>
                  <a:lnTo>
                    <a:pt x="152353" y="2128484"/>
                  </a:lnTo>
                  <a:lnTo>
                    <a:pt x="193478" y="2151282"/>
                  </a:lnTo>
                  <a:lnTo>
                    <a:pt x="237891" y="2168207"/>
                  </a:lnTo>
                  <a:lnTo>
                    <a:pt x="285077" y="2178741"/>
                  </a:lnTo>
                  <a:lnTo>
                    <a:pt x="334518" y="2182368"/>
                  </a:lnTo>
                  <a:lnTo>
                    <a:pt x="1672590" y="2182368"/>
                  </a:lnTo>
                  <a:lnTo>
                    <a:pt x="1722030" y="2178741"/>
                  </a:lnTo>
                  <a:lnTo>
                    <a:pt x="1769216" y="2168207"/>
                  </a:lnTo>
                  <a:lnTo>
                    <a:pt x="1813629" y="2151282"/>
                  </a:lnTo>
                  <a:lnTo>
                    <a:pt x="1854754" y="2128484"/>
                  </a:lnTo>
                  <a:lnTo>
                    <a:pt x="1892072" y="2100328"/>
                  </a:lnTo>
                  <a:lnTo>
                    <a:pt x="1925068" y="2067332"/>
                  </a:lnTo>
                  <a:lnTo>
                    <a:pt x="1953224" y="2030014"/>
                  </a:lnTo>
                  <a:lnTo>
                    <a:pt x="1976022" y="1988889"/>
                  </a:lnTo>
                  <a:lnTo>
                    <a:pt x="1992947" y="1944476"/>
                  </a:lnTo>
                  <a:lnTo>
                    <a:pt x="2003481" y="1897290"/>
                  </a:lnTo>
                  <a:lnTo>
                    <a:pt x="2007108" y="1847850"/>
                  </a:lnTo>
                  <a:lnTo>
                    <a:pt x="2007108" y="334517"/>
                  </a:lnTo>
                  <a:lnTo>
                    <a:pt x="2003481" y="285077"/>
                  </a:lnTo>
                  <a:lnTo>
                    <a:pt x="1992947" y="237891"/>
                  </a:lnTo>
                  <a:lnTo>
                    <a:pt x="1976022" y="193478"/>
                  </a:lnTo>
                  <a:lnTo>
                    <a:pt x="1953224" y="152353"/>
                  </a:lnTo>
                  <a:lnTo>
                    <a:pt x="1925068" y="115035"/>
                  </a:lnTo>
                  <a:lnTo>
                    <a:pt x="1892072" y="82039"/>
                  </a:lnTo>
                  <a:lnTo>
                    <a:pt x="1854754" y="53883"/>
                  </a:lnTo>
                  <a:lnTo>
                    <a:pt x="1813629" y="31085"/>
                  </a:lnTo>
                  <a:lnTo>
                    <a:pt x="1769216" y="14160"/>
                  </a:lnTo>
                  <a:lnTo>
                    <a:pt x="1722030" y="3626"/>
                  </a:lnTo>
                  <a:lnTo>
                    <a:pt x="16725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11"/>
            <p:cNvSpPr/>
            <p:nvPr/>
          </p:nvSpPr>
          <p:spPr>
            <a:xfrm>
              <a:off x="1312925" y="1447037"/>
              <a:ext cx="2007235" cy="2182495"/>
            </a:xfrm>
            <a:custGeom>
              <a:rect b="b" l="l" r="r" t="t"/>
              <a:pathLst>
                <a:path extrusionOk="0" h="2182495" w="2007235">
                  <a:moveTo>
                    <a:pt x="0" y="334517"/>
                  </a:moveTo>
                  <a:lnTo>
                    <a:pt x="3626" y="285077"/>
                  </a:lnTo>
                  <a:lnTo>
                    <a:pt x="14160" y="237891"/>
                  </a:lnTo>
                  <a:lnTo>
                    <a:pt x="31085" y="193478"/>
                  </a:lnTo>
                  <a:lnTo>
                    <a:pt x="53883" y="152353"/>
                  </a:lnTo>
                  <a:lnTo>
                    <a:pt x="82039" y="115035"/>
                  </a:lnTo>
                  <a:lnTo>
                    <a:pt x="115035" y="82039"/>
                  </a:lnTo>
                  <a:lnTo>
                    <a:pt x="152353" y="53883"/>
                  </a:lnTo>
                  <a:lnTo>
                    <a:pt x="193478" y="31085"/>
                  </a:lnTo>
                  <a:lnTo>
                    <a:pt x="237891" y="14160"/>
                  </a:lnTo>
                  <a:lnTo>
                    <a:pt x="285077" y="3626"/>
                  </a:lnTo>
                  <a:lnTo>
                    <a:pt x="334518" y="0"/>
                  </a:lnTo>
                  <a:lnTo>
                    <a:pt x="1672590" y="0"/>
                  </a:lnTo>
                  <a:lnTo>
                    <a:pt x="1722030" y="3626"/>
                  </a:lnTo>
                  <a:lnTo>
                    <a:pt x="1769216" y="14160"/>
                  </a:lnTo>
                  <a:lnTo>
                    <a:pt x="1813629" y="31085"/>
                  </a:lnTo>
                  <a:lnTo>
                    <a:pt x="1854754" y="53883"/>
                  </a:lnTo>
                  <a:lnTo>
                    <a:pt x="1892072" y="82039"/>
                  </a:lnTo>
                  <a:lnTo>
                    <a:pt x="1925068" y="115035"/>
                  </a:lnTo>
                  <a:lnTo>
                    <a:pt x="1953224" y="152353"/>
                  </a:lnTo>
                  <a:lnTo>
                    <a:pt x="1976022" y="193478"/>
                  </a:lnTo>
                  <a:lnTo>
                    <a:pt x="1992947" y="237891"/>
                  </a:lnTo>
                  <a:lnTo>
                    <a:pt x="2003481" y="285077"/>
                  </a:lnTo>
                  <a:lnTo>
                    <a:pt x="2007108" y="334517"/>
                  </a:lnTo>
                  <a:lnTo>
                    <a:pt x="2007108" y="1847850"/>
                  </a:lnTo>
                  <a:lnTo>
                    <a:pt x="2003481" y="1897290"/>
                  </a:lnTo>
                  <a:lnTo>
                    <a:pt x="1992947" y="1944476"/>
                  </a:lnTo>
                  <a:lnTo>
                    <a:pt x="1976022" y="1988889"/>
                  </a:lnTo>
                  <a:lnTo>
                    <a:pt x="1953224" y="2030014"/>
                  </a:lnTo>
                  <a:lnTo>
                    <a:pt x="1925068" y="2067332"/>
                  </a:lnTo>
                  <a:lnTo>
                    <a:pt x="1892072" y="2100328"/>
                  </a:lnTo>
                  <a:lnTo>
                    <a:pt x="1854754" y="2128484"/>
                  </a:lnTo>
                  <a:lnTo>
                    <a:pt x="1813629" y="2151282"/>
                  </a:lnTo>
                  <a:lnTo>
                    <a:pt x="1769216" y="2168207"/>
                  </a:lnTo>
                  <a:lnTo>
                    <a:pt x="1722030" y="2178741"/>
                  </a:lnTo>
                  <a:lnTo>
                    <a:pt x="1672590" y="2182368"/>
                  </a:lnTo>
                  <a:lnTo>
                    <a:pt x="334518" y="2182368"/>
                  </a:lnTo>
                  <a:lnTo>
                    <a:pt x="285077" y="2178741"/>
                  </a:lnTo>
                  <a:lnTo>
                    <a:pt x="237891" y="2168207"/>
                  </a:lnTo>
                  <a:lnTo>
                    <a:pt x="193478" y="2151282"/>
                  </a:lnTo>
                  <a:lnTo>
                    <a:pt x="152353" y="2128484"/>
                  </a:lnTo>
                  <a:lnTo>
                    <a:pt x="115035" y="2100328"/>
                  </a:lnTo>
                  <a:lnTo>
                    <a:pt x="82039" y="2067332"/>
                  </a:lnTo>
                  <a:lnTo>
                    <a:pt x="53883" y="2030014"/>
                  </a:lnTo>
                  <a:lnTo>
                    <a:pt x="31085" y="1988889"/>
                  </a:lnTo>
                  <a:lnTo>
                    <a:pt x="14160" y="1944476"/>
                  </a:lnTo>
                  <a:lnTo>
                    <a:pt x="3626" y="1897290"/>
                  </a:lnTo>
                  <a:lnTo>
                    <a:pt x="0" y="1847850"/>
                  </a:lnTo>
                  <a:lnTo>
                    <a:pt x="0" y="334517"/>
                  </a:lnTo>
                  <a:close/>
                </a:path>
              </a:pathLst>
            </a:custGeom>
            <a:noFill/>
            <a:ln cap="flat" cmpd="sng" w="198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8" name="Google Shape;268;p11"/>
          <p:cNvSpPr txBox="1"/>
          <p:nvPr/>
        </p:nvSpPr>
        <p:spPr>
          <a:xfrm>
            <a:off x="1387602" y="1547875"/>
            <a:ext cx="1883410" cy="793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0800">
            <a:spAutoFit/>
          </a:bodyPr>
          <a:lstStyle/>
          <a:p>
            <a:pPr indent="0" lvl="0" marL="140335" marR="135255" rtl="0" algn="ctr">
              <a:lnSpc>
                <a:spcPct val="64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  transparentes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7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rendir cuentas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1"/>
          <p:cNvSpPr/>
          <p:nvPr/>
        </p:nvSpPr>
        <p:spPr>
          <a:xfrm>
            <a:off x="1935411" y="2567951"/>
            <a:ext cx="840105" cy="840740"/>
          </a:xfrm>
          <a:custGeom>
            <a:rect b="b" l="l" r="r" t="t"/>
            <a:pathLst>
              <a:path extrusionOk="0" h="840739" w="840105">
                <a:moveTo>
                  <a:pt x="675425" y="572355"/>
                </a:moveTo>
                <a:lnTo>
                  <a:pt x="512687" y="572355"/>
                </a:lnTo>
                <a:lnTo>
                  <a:pt x="559489" y="619166"/>
                </a:lnTo>
                <a:lnTo>
                  <a:pt x="558309" y="636803"/>
                </a:lnTo>
                <a:lnTo>
                  <a:pt x="579698" y="685127"/>
                </a:lnTo>
                <a:lnTo>
                  <a:pt x="712657" y="818113"/>
                </a:lnTo>
                <a:lnTo>
                  <a:pt x="751547" y="839059"/>
                </a:lnTo>
                <a:lnTo>
                  <a:pt x="765840" y="840455"/>
                </a:lnTo>
                <a:lnTo>
                  <a:pt x="780136" y="839059"/>
                </a:lnTo>
                <a:lnTo>
                  <a:pt x="819041" y="818113"/>
                </a:lnTo>
                <a:lnTo>
                  <a:pt x="839650" y="765052"/>
                </a:lnTo>
                <a:lnTo>
                  <a:pt x="834149" y="737175"/>
                </a:lnTo>
                <a:lnTo>
                  <a:pt x="817977" y="712788"/>
                </a:lnTo>
                <a:lnTo>
                  <a:pt x="685001" y="579802"/>
                </a:lnTo>
                <a:lnTo>
                  <a:pt x="675425" y="572355"/>
                </a:lnTo>
                <a:close/>
              </a:path>
              <a:path extrusionOk="0" h="840739" w="840105">
                <a:moveTo>
                  <a:pt x="319100" y="0"/>
                </a:moveTo>
                <a:lnTo>
                  <a:pt x="272110" y="3476"/>
                </a:lnTo>
                <a:lnTo>
                  <a:pt x="227206" y="13570"/>
                </a:lnTo>
                <a:lnTo>
                  <a:pt x="184891" y="29779"/>
                </a:lnTo>
                <a:lnTo>
                  <a:pt x="145668" y="51598"/>
                </a:lnTo>
                <a:lnTo>
                  <a:pt x="110042" y="78525"/>
                </a:lnTo>
                <a:lnTo>
                  <a:pt x="78516" y="110055"/>
                </a:lnTo>
                <a:lnTo>
                  <a:pt x="51593" y="145686"/>
                </a:lnTo>
                <a:lnTo>
                  <a:pt x="29776" y="184915"/>
                </a:lnTo>
                <a:lnTo>
                  <a:pt x="13569" y="227237"/>
                </a:lnTo>
                <a:lnTo>
                  <a:pt x="3476" y="272149"/>
                </a:lnTo>
                <a:lnTo>
                  <a:pt x="0" y="319149"/>
                </a:lnTo>
                <a:lnTo>
                  <a:pt x="3476" y="366148"/>
                </a:lnTo>
                <a:lnTo>
                  <a:pt x="13569" y="411062"/>
                </a:lnTo>
                <a:lnTo>
                  <a:pt x="29776" y="453386"/>
                </a:lnTo>
                <a:lnTo>
                  <a:pt x="51593" y="492616"/>
                </a:lnTo>
                <a:lnTo>
                  <a:pt x="78516" y="528250"/>
                </a:lnTo>
                <a:lnTo>
                  <a:pt x="110042" y="559783"/>
                </a:lnTo>
                <a:lnTo>
                  <a:pt x="145668" y="586712"/>
                </a:lnTo>
                <a:lnTo>
                  <a:pt x="184891" y="608533"/>
                </a:lnTo>
                <a:lnTo>
                  <a:pt x="227206" y="624743"/>
                </a:lnTo>
                <a:lnTo>
                  <a:pt x="272110" y="634839"/>
                </a:lnTo>
                <a:lnTo>
                  <a:pt x="319100" y="638316"/>
                </a:lnTo>
                <a:lnTo>
                  <a:pt x="372233" y="633844"/>
                </a:lnTo>
                <a:lnTo>
                  <a:pt x="422674" y="620895"/>
                </a:lnTo>
                <a:lnTo>
                  <a:pt x="469725" y="600165"/>
                </a:lnTo>
                <a:lnTo>
                  <a:pt x="511044" y="573419"/>
                </a:lnTo>
                <a:lnTo>
                  <a:pt x="318036" y="573418"/>
                </a:lnTo>
                <a:lnTo>
                  <a:pt x="272303" y="569285"/>
                </a:lnTo>
                <a:lnTo>
                  <a:pt x="229196" y="557377"/>
                </a:lnTo>
                <a:lnTo>
                  <a:pt x="189450" y="538428"/>
                </a:lnTo>
                <a:lnTo>
                  <a:pt x="153802" y="513175"/>
                </a:lnTo>
                <a:lnTo>
                  <a:pt x="122987" y="482353"/>
                </a:lnTo>
                <a:lnTo>
                  <a:pt x="97739" y="446697"/>
                </a:lnTo>
                <a:lnTo>
                  <a:pt x="78794" y="406944"/>
                </a:lnTo>
                <a:lnTo>
                  <a:pt x="66888" y="363828"/>
                </a:lnTo>
                <a:lnTo>
                  <a:pt x="62756" y="318085"/>
                </a:lnTo>
                <a:lnTo>
                  <a:pt x="66888" y="272342"/>
                </a:lnTo>
                <a:lnTo>
                  <a:pt x="78794" y="229226"/>
                </a:lnTo>
                <a:lnTo>
                  <a:pt x="97739" y="189472"/>
                </a:lnTo>
                <a:lnTo>
                  <a:pt x="122987" y="153817"/>
                </a:lnTo>
                <a:lnTo>
                  <a:pt x="153802" y="122995"/>
                </a:lnTo>
                <a:lnTo>
                  <a:pt x="189450" y="97741"/>
                </a:lnTo>
                <a:lnTo>
                  <a:pt x="229196" y="78793"/>
                </a:lnTo>
                <a:lnTo>
                  <a:pt x="272303" y="66884"/>
                </a:lnTo>
                <a:lnTo>
                  <a:pt x="318036" y="62751"/>
                </a:lnTo>
                <a:lnTo>
                  <a:pt x="507288" y="62751"/>
                </a:lnTo>
                <a:lnTo>
                  <a:pt x="492531" y="51598"/>
                </a:lnTo>
                <a:lnTo>
                  <a:pt x="453309" y="29779"/>
                </a:lnTo>
                <a:lnTo>
                  <a:pt x="410994" y="13570"/>
                </a:lnTo>
                <a:lnTo>
                  <a:pt x="366090" y="3476"/>
                </a:lnTo>
                <a:lnTo>
                  <a:pt x="319100" y="0"/>
                </a:lnTo>
                <a:close/>
              </a:path>
              <a:path extrusionOk="0" h="840739" w="840105">
                <a:moveTo>
                  <a:pt x="507288" y="62751"/>
                </a:moveTo>
                <a:lnTo>
                  <a:pt x="318036" y="62751"/>
                </a:lnTo>
                <a:lnTo>
                  <a:pt x="363769" y="66884"/>
                </a:lnTo>
                <a:lnTo>
                  <a:pt x="406876" y="78793"/>
                </a:lnTo>
                <a:lnTo>
                  <a:pt x="446622" y="97741"/>
                </a:lnTo>
                <a:lnTo>
                  <a:pt x="482270" y="122995"/>
                </a:lnTo>
                <a:lnTo>
                  <a:pt x="513086" y="153817"/>
                </a:lnTo>
                <a:lnTo>
                  <a:pt x="538333" y="189472"/>
                </a:lnTo>
                <a:lnTo>
                  <a:pt x="557278" y="229226"/>
                </a:lnTo>
                <a:lnTo>
                  <a:pt x="569184" y="272342"/>
                </a:lnTo>
                <a:lnTo>
                  <a:pt x="573316" y="318085"/>
                </a:lnTo>
                <a:lnTo>
                  <a:pt x="569184" y="363828"/>
                </a:lnTo>
                <a:lnTo>
                  <a:pt x="557278" y="406944"/>
                </a:lnTo>
                <a:lnTo>
                  <a:pt x="538333" y="446697"/>
                </a:lnTo>
                <a:lnTo>
                  <a:pt x="513086" y="482353"/>
                </a:lnTo>
                <a:lnTo>
                  <a:pt x="482270" y="513175"/>
                </a:lnTo>
                <a:lnTo>
                  <a:pt x="446622" y="538428"/>
                </a:lnTo>
                <a:lnTo>
                  <a:pt x="406876" y="557377"/>
                </a:lnTo>
                <a:lnTo>
                  <a:pt x="363769" y="569285"/>
                </a:lnTo>
                <a:lnTo>
                  <a:pt x="318036" y="573418"/>
                </a:lnTo>
                <a:lnTo>
                  <a:pt x="511044" y="573419"/>
                </a:lnTo>
                <a:lnTo>
                  <a:pt x="512687" y="572355"/>
                </a:lnTo>
                <a:lnTo>
                  <a:pt x="675425" y="572355"/>
                </a:lnTo>
                <a:lnTo>
                  <a:pt x="670359" y="568415"/>
                </a:lnTo>
                <a:lnTo>
                  <a:pt x="654022" y="561317"/>
                </a:lnTo>
                <a:lnTo>
                  <a:pt x="643720" y="559588"/>
                </a:lnTo>
                <a:lnTo>
                  <a:pt x="619054" y="559588"/>
                </a:lnTo>
                <a:lnTo>
                  <a:pt x="572253" y="512777"/>
                </a:lnTo>
                <a:lnTo>
                  <a:pt x="600058" y="470254"/>
                </a:lnTo>
                <a:lnTo>
                  <a:pt x="620782" y="423144"/>
                </a:lnTo>
                <a:lnTo>
                  <a:pt x="633729" y="372443"/>
                </a:lnTo>
                <a:lnTo>
                  <a:pt x="638200" y="319149"/>
                </a:lnTo>
                <a:lnTo>
                  <a:pt x="634724" y="272149"/>
                </a:lnTo>
                <a:lnTo>
                  <a:pt x="624630" y="227237"/>
                </a:lnTo>
                <a:lnTo>
                  <a:pt x="608424" y="184915"/>
                </a:lnTo>
                <a:lnTo>
                  <a:pt x="586607" y="145687"/>
                </a:lnTo>
                <a:lnTo>
                  <a:pt x="559684" y="110055"/>
                </a:lnTo>
                <a:lnTo>
                  <a:pt x="528157" y="78525"/>
                </a:lnTo>
                <a:lnTo>
                  <a:pt x="507288" y="62751"/>
                </a:lnTo>
                <a:close/>
              </a:path>
              <a:path extrusionOk="0" h="840739" w="840105">
                <a:moveTo>
                  <a:pt x="636688" y="558408"/>
                </a:moveTo>
                <a:lnTo>
                  <a:pt x="619054" y="559588"/>
                </a:lnTo>
                <a:lnTo>
                  <a:pt x="643720" y="559588"/>
                </a:lnTo>
                <a:lnTo>
                  <a:pt x="636688" y="558408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0" name="Google Shape;270;p11"/>
          <p:cNvGrpSpPr/>
          <p:nvPr/>
        </p:nvGrpSpPr>
        <p:grpSpPr>
          <a:xfrm>
            <a:off x="3691121" y="1430975"/>
            <a:ext cx="2110753" cy="2278470"/>
            <a:chOff x="3691121" y="1430975"/>
            <a:chExt cx="2110753" cy="2278470"/>
          </a:xfrm>
        </p:grpSpPr>
        <p:pic>
          <p:nvPicPr>
            <p:cNvPr id="271" name="Google Shape;271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691121" y="1430975"/>
              <a:ext cx="2110753" cy="227847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2" name="Google Shape;272;p11"/>
            <p:cNvSpPr/>
            <p:nvPr/>
          </p:nvSpPr>
          <p:spPr>
            <a:xfrm>
              <a:off x="3745230" y="1437893"/>
              <a:ext cx="2007235" cy="2184400"/>
            </a:xfrm>
            <a:custGeom>
              <a:rect b="b" l="l" r="r" t="t"/>
              <a:pathLst>
                <a:path extrusionOk="0" h="2184400" w="2007235">
                  <a:moveTo>
                    <a:pt x="1672590" y="0"/>
                  </a:moveTo>
                  <a:lnTo>
                    <a:pt x="334518" y="0"/>
                  </a:lnTo>
                  <a:lnTo>
                    <a:pt x="285077" y="3626"/>
                  </a:lnTo>
                  <a:lnTo>
                    <a:pt x="237891" y="14160"/>
                  </a:lnTo>
                  <a:lnTo>
                    <a:pt x="193478" y="31085"/>
                  </a:lnTo>
                  <a:lnTo>
                    <a:pt x="152353" y="53883"/>
                  </a:lnTo>
                  <a:lnTo>
                    <a:pt x="115035" y="82039"/>
                  </a:lnTo>
                  <a:lnTo>
                    <a:pt x="82039" y="115035"/>
                  </a:lnTo>
                  <a:lnTo>
                    <a:pt x="53883" y="152353"/>
                  </a:lnTo>
                  <a:lnTo>
                    <a:pt x="31085" y="193478"/>
                  </a:lnTo>
                  <a:lnTo>
                    <a:pt x="14160" y="237891"/>
                  </a:lnTo>
                  <a:lnTo>
                    <a:pt x="3626" y="285077"/>
                  </a:lnTo>
                  <a:lnTo>
                    <a:pt x="0" y="334517"/>
                  </a:lnTo>
                  <a:lnTo>
                    <a:pt x="0" y="1849373"/>
                  </a:lnTo>
                  <a:lnTo>
                    <a:pt x="3626" y="1898814"/>
                  </a:lnTo>
                  <a:lnTo>
                    <a:pt x="14160" y="1946000"/>
                  </a:lnTo>
                  <a:lnTo>
                    <a:pt x="31085" y="1990413"/>
                  </a:lnTo>
                  <a:lnTo>
                    <a:pt x="53883" y="2031538"/>
                  </a:lnTo>
                  <a:lnTo>
                    <a:pt x="82039" y="2068856"/>
                  </a:lnTo>
                  <a:lnTo>
                    <a:pt x="115035" y="2101852"/>
                  </a:lnTo>
                  <a:lnTo>
                    <a:pt x="152353" y="2130008"/>
                  </a:lnTo>
                  <a:lnTo>
                    <a:pt x="193478" y="2152806"/>
                  </a:lnTo>
                  <a:lnTo>
                    <a:pt x="237891" y="2169731"/>
                  </a:lnTo>
                  <a:lnTo>
                    <a:pt x="285077" y="2180265"/>
                  </a:lnTo>
                  <a:lnTo>
                    <a:pt x="334518" y="2183891"/>
                  </a:lnTo>
                  <a:lnTo>
                    <a:pt x="1672590" y="2183891"/>
                  </a:lnTo>
                  <a:lnTo>
                    <a:pt x="1722030" y="2180265"/>
                  </a:lnTo>
                  <a:lnTo>
                    <a:pt x="1769216" y="2169731"/>
                  </a:lnTo>
                  <a:lnTo>
                    <a:pt x="1813629" y="2152806"/>
                  </a:lnTo>
                  <a:lnTo>
                    <a:pt x="1854754" y="2130008"/>
                  </a:lnTo>
                  <a:lnTo>
                    <a:pt x="1892072" y="2101852"/>
                  </a:lnTo>
                  <a:lnTo>
                    <a:pt x="1925068" y="2068856"/>
                  </a:lnTo>
                  <a:lnTo>
                    <a:pt x="1953224" y="2031538"/>
                  </a:lnTo>
                  <a:lnTo>
                    <a:pt x="1976022" y="1990413"/>
                  </a:lnTo>
                  <a:lnTo>
                    <a:pt x="1992947" y="1946000"/>
                  </a:lnTo>
                  <a:lnTo>
                    <a:pt x="2003481" y="1898814"/>
                  </a:lnTo>
                  <a:lnTo>
                    <a:pt x="2007108" y="1849373"/>
                  </a:lnTo>
                  <a:lnTo>
                    <a:pt x="2007108" y="334517"/>
                  </a:lnTo>
                  <a:lnTo>
                    <a:pt x="2003481" y="285077"/>
                  </a:lnTo>
                  <a:lnTo>
                    <a:pt x="1992947" y="237891"/>
                  </a:lnTo>
                  <a:lnTo>
                    <a:pt x="1976022" y="193478"/>
                  </a:lnTo>
                  <a:lnTo>
                    <a:pt x="1953224" y="152353"/>
                  </a:lnTo>
                  <a:lnTo>
                    <a:pt x="1925068" y="115035"/>
                  </a:lnTo>
                  <a:lnTo>
                    <a:pt x="1892072" y="82039"/>
                  </a:lnTo>
                  <a:lnTo>
                    <a:pt x="1854754" y="53883"/>
                  </a:lnTo>
                  <a:lnTo>
                    <a:pt x="1813629" y="31085"/>
                  </a:lnTo>
                  <a:lnTo>
                    <a:pt x="1769216" y="14160"/>
                  </a:lnTo>
                  <a:lnTo>
                    <a:pt x="1722030" y="3626"/>
                  </a:lnTo>
                  <a:lnTo>
                    <a:pt x="16725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1"/>
            <p:cNvSpPr/>
            <p:nvPr/>
          </p:nvSpPr>
          <p:spPr>
            <a:xfrm>
              <a:off x="3745230" y="1437893"/>
              <a:ext cx="2007235" cy="2184400"/>
            </a:xfrm>
            <a:custGeom>
              <a:rect b="b" l="l" r="r" t="t"/>
              <a:pathLst>
                <a:path extrusionOk="0" h="2184400" w="2007235">
                  <a:moveTo>
                    <a:pt x="0" y="334517"/>
                  </a:moveTo>
                  <a:lnTo>
                    <a:pt x="3626" y="285077"/>
                  </a:lnTo>
                  <a:lnTo>
                    <a:pt x="14160" y="237891"/>
                  </a:lnTo>
                  <a:lnTo>
                    <a:pt x="31085" y="193478"/>
                  </a:lnTo>
                  <a:lnTo>
                    <a:pt x="53883" y="152353"/>
                  </a:lnTo>
                  <a:lnTo>
                    <a:pt x="82039" y="115035"/>
                  </a:lnTo>
                  <a:lnTo>
                    <a:pt x="115035" y="82039"/>
                  </a:lnTo>
                  <a:lnTo>
                    <a:pt x="152353" y="53883"/>
                  </a:lnTo>
                  <a:lnTo>
                    <a:pt x="193478" y="31085"/>
                  </a:lnTo>
                  <a:lnTo>
                    <a:pt x="237891" y="14160"/>
                  </a:lnTo>
                  <a:lnTo>
                    <a:pt x="285077" y="3626"/>
                  </a:lnTo>
                  <a:lnTo>
                    <a:pt x="334518" y="0"/>
                  </a:lnTo>
                  <a:lnTo>
                    <a:pt x="1672590" y="0"/>
                  </a:lnTo>
                  <a:lnTo>
                    <a:pt x="1722030" y="3626"/>
                  </a:lnTo>
                  <a:lnTo>
                    <a:pt x="1769216" y="14160"/>
                  </a:lnTo>
                  <a:lnTo>
                    <a:pt x="1813629" y="31085"/>
                  </a:lnTo>
                  <a:lnTo>
                    <a:pt x="1854754" y="53883"/>
                  </a:lnTo>
                  <a:lnTo>
                    <a:pt x="1892072" y="82039"/>
                  </a:lnTo>
                  <a:lnTo>
                    <a:pt x="1925068" y="115035"/>
                  </a:lnTo>
                  <a:lnTo>
                    <a:pt x="1953224" y="152353"/>
                  </a:lnTo>
                  <a:lnTo>
                    <a:pt x="1976022" y="193478"/>
                  </a:lnTo>
                  <a:lnTo>
                    <a:pt x="1992947" y="237891"/>
                  </a:lnTo>
                  <a:lnTo>
                    <a:pt x="2003481" y="285077"/>
                  </a:lnTo>
                  <a:lnTo>
                    <a:pt x="2007108" y="334517"/>
                  </a:lnTo>
                  <a:lnTo>
                    <a:pt x="2007108" y="1849373"/>
                  </a:lnTo>
                  <a:lnTo>
                    <a:pt x="2003481" y="1898814"/>
                  </a:lnTo>
                  <a:lnTo>
                    <a:pt x="1992947" y="1946000"/>
                  </a:lnTo>
                  <a:lnTo>
                    <a:pt x="1976022" y="1990413"/>
                  </a:lnTo>
                  <a:lnTo>
                    <a:pt x="1953224" y="2031538"/>
                  </a:lnTo>
                  <a:lnTo>
                    <a:pt x="1925068" y="2068856"/>
                  </a:lnTo>
                  <a:lnTo>
                    <a:pt x="1892072" y="2101852"/>
                  </a:lnTo>
                  <a:lnTo>
                    <a:pt x="1854754" y="2130008"/>
                  </a:lnTo>
                  <a:lnTo>
                    <a:pt x="1813629" y="2152806"/>
                  </a:lnTo>
                  <a:lnTo>
                    <a:pt x="1769216" y="2169731"/>
                  </a:lnTo>
                  <a:lnTo>
                    <a:pt x="1722030" y="2180265"/>
                  </a:lnTo>
                  <a:lnTo>
                    <a:pt x="1672590" y="2183891"/>
                  </a:lnTo>
                  <a:lnTo>
                    <a:pt x="334518" y="2183891"/>
                  </a:lnTo>
                  <a:lnTo>
                    <a:pt x="285077" y="2180265"/>
                  </a:lnTo>
                  <a:lnTo>
                    <a:pt x="237891" y="2169731"/>
                  </a:lnTo>
                  <a:lnTo>
                    <a:pt x="193478" y="2152806"/>
                  </a:lnTo>
                  <a:lnTo>
                    <a:pt x="152353" y="2130008"/>
                  </a:lnTo>
                  <a:lnTo>
                    <a:pt x="115035" y="2101852"/>
                  </a:lnTo>
                  <a:lnTo>
                    <a:pt x="82039" y="2068856"/>
                  </a:lnTo>
                  <a:lnTo>
                    <a:pt x="53883" y="2031538"/>
                  </a:lnTo>
                  <a:lnTo>
                    <a:pt x="31085" y="1990413"/>
                  </a:lnTo>
                  <a:lnTo>
                    <a:pt x="14160" y="1946000"/>
                  </a:lnTo>
                  <a:lnTo>
                    <a:pt x="3626" y="1898814"/>
                  </a:lnTo>
                  <a:lnTo>
                    <a:pt x="0" y="1849373"/>
                  </a:lnTo>
                  <a:lnTo>
                    <a:pt x="0" y="334517"/>
                  </a:lnTo>
                  <a:close/>
                </a:path>
              </a:pathLst>
            </a:custGeom>
            <a:noFill/>
            <a:ln cap="flat" cmpd="sng" w="198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4" name="Google Shape;274;p11"/>
          <p:cNvSpPr txBox="1"/>
          <p:nvPr/>
        </p:nvSpPr>
        <p:spPr>
          <a:xfrm>
            <a:off x="3917060" y="1565224"/>
            <a:ext cx="1728470" cy="10090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1425">
            <a:spAutoFit/>
          </a:bodyPr>
          <a:lstStyle/>
          <a:p>
            <a:pPr indent="0" lvl="0" marL="12700" marR="5080" rtl="0" algn="ctr">
              <a:lnSpc>
                <a:spcPct val="64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 imparcial y  no mantener  intereses en  conflicto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1"/>
          <p:cNvSpPr/>
          <p:nvPr/>
        </p:nvSpPr>
        <p:spPr>
          <a:xfrm>
            <a:off x="4313682" y="2937128"/>
            <a:ext cx="908685" cy="458470"/>
          </a:xfrm>
          <a:custGeom>
            <a:rect b="b" l="l" r="r" t="t"/>
            <a:pathLst>
              <a:path extrusionOk="0" h="458470" w="908685">
                <a:moveTo>
                  <a:pt x="908304" y="274828"/>
                </a:moveTo>
                <a:lnTo>
                  <a:pt x="0" y="274828"/>
                </a:lnTo>
                <a:lnTo>
                  <a:pt x="0" y="457962"/>
                </a:lnTo>
                <a:lnTo>
                  <a:pt x="908304" y="457962"/>
                </a:lnTo>
                <a:lnTo>
                  <a:pt x="908304" y="274828"/>
                </a:lnTo>
                <a:close/>
              </a:path>
              <a:path extrusionOk="0" h="458470" w="908685">
                <a:moveTo>
                  <a:pt x="908304" y="0"/>
                </a:moveTo>
                <a:lnTo>
                  <a:pt x="0" y="0"/>
                </a:lnTo>
                <a:lnTo>
                  <a:pt x="0" y="183134"/>
                </a:lnTo>
                <a:lnTo>
                  <a:pt x="908304" y="183134"/>
                </a:lnTo>
                <a:lnTo>
                  <a:pt x="908304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6" name="Google Shape;276;p11"/>
          <p:cNvGrpSpPr/>
          <p:nvPr/>
        </p:nvGrpSpPr>
        <p:grpSpPr>
          <a:xfrm>
            <a:off x="6102089" y="1440107"/>
            <a:ext cx="2110753" cy="2276964"/>
            <a:chOff x="6102089" y="1440107"/>
            <a:chExt cx="2110753" cy="2276964"/>
          </a:xfrm>
        </p:grpSpPr>
        <p:pic>
          <p:nvPicPr>
            <p:cNvPr id="277" name="Google Shape;277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102089" y="1440107"/>
              <a:ext cx="2110753" cy="2276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8" name="Google Shape;278;p11"/>
            <p:cNvSpPr/>
            <p:nvPr/>
          </p:nvSpPr>
          <p:spPr>
            <a:xfrm>
              <a:off x="6156198" y="1447037"/>
              <a:ext cx="2007235" cy="2182495"/>
            </a:xfrm>
            <a:custGeom>
              <a:rect b="b" l="l" r="r" t="t"/>
              <a:pathLst>
                <a:path extrusionOk="0" h="2182495" w="2007234">
                  <a:moveTo>
                    <a:pt x="1672590" y="0"/>
                  </a:moveTo>
                  <a:lnTo>
                    <a:pt x="334517" y="0"/>
                  </a:lnTo>
                  <a:lnTo>
                    <a:pt x="285077" y="3626"/>
                  </a:lnTo>
                  <a:lnTo>
                    <a:pt x="237891" y="14160"/>
                  </a:lnTo>
                  <a:lnTo>
                    <a:pt x="193478" y="31085"/>
                  </a:lnTo>
                  <a:lnTo>
                    <a:pt x="152353" y="53883"/>
                  </a:lnTo>
                  <a:lnTo>
                    <a:pt x="115035" y="82039"/>
                  </a:lnTo>
                  <a:lnTo>
                    <a:pt x="82039" y="115035"/>
                  </a:lnTo>
                  <a:lnTo>
                    <a:pt x="53883" y="152353"/>
                  </a:lnTo>
                  <a:lnTo>
                    <a:pt x="31085" y="193478"/>
                  </a:lnTo>
                  <a:lnTo>
                    <a:pt x="14160" y="237891"/>
                  </a:lnTo>
                  <a:lnTo>
                    <a:pt x="3626" y="285077"/>
                  </a:lnTo>
                  <a:lnTo>
                    <a:pt x="0" y="334517"/>
                  </a:lnTo>
                  <a:lnTo>
                    <a:pt x="0" y="1847850"/>
                  </a:lnTo>
                  <a:lnTo>
                    <a:pt x="3626" y="1897290"/>
                  </a:lnTo>
                  <a:lnTo>
                    <a:pt x="14160" y="1944476"/>
                  </a:lnTo>
                  <a:lnTo>
                    <a:pt x="31085" y="1988889"/>
                  </a:lnTo>
                  <a:lnTo>
                    <a:pt x="53883" y="2030014"/>
                  </a:lnTo>
                  <a:lnTo>
                    <a:pt x="82039" y="2067332"/>
                  </a:lnTo>
                  <a:lnTo>
                    <a:pt x="115035" y="2100328"/>
                  </a:lnTo>
                  <a:lnTo>
                    <a:pt x="152353" y="2128484"/>
                  </a:lnTo>
                  <a:lnTo>
                    <a:pt x="193478" y="2151282"/>
                  </a:lnTo>
                  <a:lnTo>
                    <a:pt x="237891" y="2168207"/>
                  </a:lnTo>
                  <a:lnTo>
                    <a:pt x="285077" y="2178741"/>
                  </a:lnTo>
                  <a:lnTo>
                    <a:pt x="334517" y="2182368"/>
                  </a:lnTo>
                  <a:lnTo>
                    <a:pt x="1672590" y="2182368"/>
                  </a:lnTo>
                  <a:lnTo>
                    <a:pt x="1722030" y="2178741"/>
                  </a:lnTo>
                  <a:lnTo>
                    <a:pt x="1769216" y="2168207"/>
                  </a:lnTo>
                  <a:lnTo>
                    <a:pt x="1813629" y="2151282"/>
                  </a:lnTo>
                  <a:lnTo>
                    <a:pt x="1854754" y="2128484"/>
                  </a:lnTo>
                  <a:lnTo>
                    <a:pt x="1892072" y="2100328"/>
                  </a:lnTo>
                  <a:lnTo>
                    <a:pt x="1925068" y="2067332"/>
                  </a:lnTo>
                  <a:lnTo>
                    <a:pt x="1953224" y="2030014"/>
                  </a:lnTo>
                  <a:lnTo>
                    <a:pt x="1976022" y="1988889"/>
                  </a:lnTo>
                  <a:lnTo>
                    <a:pt x="1992947" y="1944476"/>
                  </a:lnTo>
                  <a:lnTo>
                    <a:pt x="2003481" y="1897290"/>
                  </a:lnTo>
                  <a:lnTo>
                    <a:pt x="2007107" y="1847850"/>
                  </a:lnTo>
                  <a:lnTo>
                    <a:pt x="2007107" y="334517"/>
                  </a:lnTo>
                  <a:lnTo>
                    <a:pt x="2003481" y="285077"/>
                  </a:lnTo>
                  <a:lnTo>
                    <a:pt x="1992947" y="237891"/>
                  </a:lnTo>
                  <a:lnTo>
                    <a:pt x="1976022" y="193478"/>
                  </a:lnTo>
                  <a:lnTo>
                    <a:pt x="1953224" y="152353"/>
                  </a:lnTo>
                  <a:lnTo>
                    <a:pt x="1925068" y="115035"/>
                  </a:lnTo>
                  <a:lnTo>
                    <a:pt x="1892072" y="82039"/>
                  </a:lnTo>
                  <a:lnTo>
                    <a:pt x="1854754" y="53883"/>
                  </a:lnTo>
                  <a:lnTo>
                    <a:pt x="1813629" y="31085"/>
                  </a:lnTo>
                  <a:lnTo>
                    <a:pt x="1769216" y="14160"/>
                  </a:lnTo>
                  <a:lnTo>
                    <a:pt x="1722030" y="3626"/>
                  </a:lnTo>
                  <a:lnTo>
                    <a:pt x="16725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11"/>
            <p:cNvSpPr/>
            <p:nvPr/>
          </p:nvSpPr>
          <p:spPr>
            <a:xfrm>
              <a:off x="6156198" y="1447037"/>
              <a:ext cx="2007235" cy="2182495"/>
            </a:xfrm>
            <a:custGeom>
              <a:rect b="b" l="l" r="r" t="t"/>
              <a:pathLst>
                <a:path extrusionOk="0" h="2182495" w="2007234">
                  <a:moveTo>
                    <a:pt x="0" y="334517"/>
                  </a:moveTo>
                  <a:lnTo>
                    <a:pt x="3626" y="285077"/>
                  </a:lnTo>
                  <a:lnTo>
                    <a:pt x="14160" y="237891"/>
                  </a:lnTo>
                  <a:lnTo>
                    <a:pt x="31085" y="193478"/>
                  </a:lnTo>
                  <a:lnTo>
                    <a:pt x="53883" y="152353"/>
                  </a:lnTo>
                  <a:lnTo>
                    <a:pt x="82039" y="115035"/>
                  </a:lnTo>
                  <a:lnTo>
                    <a:pt x="115035" y="82039"/>
                  </a:lnTo>
                  <a:lnTo>
                    <a:pt x="152353" y="53883"/>
                  </a:lnTo>
                  <a:lnTo>
                    <a:pt x="193478" y="31085"/>
                  </a:lnTo>
                  <a:lnTo>
                    <a:pt x="237891" y="14160"/>
                  </a:lnTo>
                  <a:lnTo>
                    <a:pt x="285077" y="3626"/>
                  </a:lnTo>
                  <a:lnTo>
                    <a:pt x="334517" y="0"/>
                  </a:lnTo>
                  <a:lnTo>
                    <a:pt x="1672590" y="0"/>
                  </a:lnTo>
                  <a:lnTo>
                    <a:pt x="1722030" y="3626"/>
                  </a:lnTo>
                  <a:lnTo>
                    <a:pt x="1769216" y="14160"/>
                  </a:lnTo>
                  <a:lnTo>
                    <a:pt x="1813629" y="31085"/>
                  </a:lnTo>
                  <a:lnTo>
                    <a:pt x="1854754" y="53883"/>
                  </a:lnTo>
                  <a:lnTo>
                    <a:pt x="1892072" y="82039"/>
                  </a:lnTo>
                  <a:lnTo>
                    <a:pt x="1925068" y="115035"/>
                  </a:lnTo>
                  <a:lnTo>
                    <a:pt x="1953224" y="152353"/>
                  </a:lnTo>
                  <a:lnTo>
                    <a:pt x="1976022" y="193478"/>
                  </a:lnTo>
                  <a:lnTo>
                    <a:pt x="1992947" y="237891"/>
                  </a:lnTo>
                  <a:lnTo>
                    <a:pt x="2003481" y="285077"/>
                  </a:lnTo>
                  <a:lnTo>
                    <a:pt x="2007107" y="334517"/>
                  </a:lnTo>
                  <a:lnTo>
                    <a:pt x="2007107" y="1847850"/>
                  </a:lnTo>
                  <a:lnTo>
                    <a:pt x="2003481" y="1897290"/>
                  </a:lnTo>
                  <a:lnTo>
                    <a:pt x="1992947" y="1944476"/>
                  </a:lnTo>
                  <a:lnTo>
                    <a:pt x="1976022" y="1988889"/>
                  </a:lnTo>
                  <a:lnTo>
                    <a:pt x="1953224" y="2030014"/>
                  </a:lnTo>
                  <a:lnTo>
                    <a:pt x="1925068" y="2067332"/>
                  </a:lnTo>
                  <a:lnTo>
                    <a:pt x="1892072" y="2100328"/>
                  </a:lnTo>
                  <a:lnTo>
                    <a:pt x="1854754" y="2128484"/>
                  </a:lnTo>
                  <a:lnTo>
                    <a:pt x="1813629" y="2151282"/>
                  </a:lnTo>
                  <a:lnTo>
                    <a:pt x="1769216" y="2168207"/>
                  </a:lnTo>
                  <a:lnTo>
                    <a:pt x="1722030" y="2178741"/>
                  </a:lnTo>
                  <a:lnTo>
                    <a:pt x="1672590" y="2182368"/>
                  </a:lnTo>
                  <a:lnTo>
                    <a:pt x="334517" y="2182368"/>
                  </a:lnTo>
                  <a:lnTo>
                    <a:pt x="285077" y="2178741"/>
                  </a:lnTo>
                  <a:lnTo>
                    <a:pt x="237891" y="2168207"/>
                  </a:lnTo>
                  <a:lnTo>
                    <a:pt x="193478" y="2151282"/>
                  </a:lnTo>
                  <a:lnTo>
                    <a:pt x="152353" y="2128484"/>
                  </a:lnTo>
                  <a:lnTo>
                    <a:pt x="115035" y="2100328"/>
                  </a:lnTo>
                  <a:lnTo>
                    <a:pt x="82039" y="2067332"/>
                  </a:lnTo>
                  <a:lnTo>
                    <a:pt x="53883" y="2030014"/>
                  </a:lnTo>
                  <a:lnTo>
                    <a:pt x="31085" y="1988889"/>
                  </a:lnTo>
                  <a:lnTo>
                    <a:pt x="14160" y="1944476"/>
                  </a:lnTo>
                  <a:lnTo>
                    <a:pt x="3626" y="1897290"/>
                  </a:lnTo>
                  <a:lnTo>
                    <a:pt x="0" y="1847850"/>
                  </a:lnTo>
                  <a:lnTo>
                    <a:pt x="0" y="334517"/>
                  </a:lnTo>
                  <a:close/>
                </a:path>
              </a:pathLst>
            </a:custGeom>
            <a:noFill/>
            <a:ln cap="flat" cmpd="sng" w="198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0" name="Google Shape;280;p11"/>
          <p:cNvSpPr txBox="1"/>
          <p:nvPr/>
        </p:nvSpPr>
        <p:spPr>
          <a:xfrm>
            <a:off x="6592569" y="1574037"/>
            <a:ext cx="1149350" cy="7931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0800">
            <a:spAutoFit/>
          </a:bodyPr>
          <a:lstStyle/>
          <a:p>
            <a:pPr indent="40639" lvl="0" marL="12700" marR="5080" rtl="0" algn="just">
              <a:lnSpc>
                <a:spcPct val="64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Rechazar  ventajas  indebidas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1" name="Google Shape;281;p11"/>
          <p:cNvGrpSpPr/>
          <p:nvPr/>
        </p:nvGrpSpPr>
        <p:grpSpPr>
          <a:xfrm>
            <a:off x="8604491" y="1429439"/>
            <a:ext cx="2109242" cy="2276964"/>
            <a:chOff x="8604491" y="1429439"/>
            <a:chExt cx="2109242" cy="2276964"/>
          </a:xfrm>
        </p:grpSpPr>
        <p:pic>
          <p:nvPicPr>
            <p:cNvPr id="282" name="Google Shape;282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604491" y="1429439"/>
              <a:ext cx="2109242" cy="2276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3" name="Google Shape;283;p11"/>
            <p:cNvSpPr/>
            <p:nvPr/>
          </p:nvSpPr>
          <p:spPr>
            <a:xfrm>
              <a:off x="8658606" y="1436370"/>
              <a:ext cx="2005964" cy="2182495"/>
            </a:xfrm>
            <a:custGeom>
              <a:rect b="b" l="l" r="r" t="t"/>
              <a:pathLst>
                <a:path extrusionOk="0" h="2182495" w="2005965">
                  <a:moveTo>
                    <a:pt x="1671320" y="0"/>
                  </a:moveTo>
                  <a:lnTo>
                    <a:pt x="334264" y="0"/>
                  </a:lnTo>
                  <a:lnTo>
                    <a:pt x="284857" y="3623"/>
                  </a:lnTo>
                  <a:lnTo>
                    <a:pt x="237706" y="14148"/>
                  </a:lnTo>
                  <a:lnTo>
                    <a:pt x="193325" y="31059"/>
                  </a:lnTo>
                  <a:lnTo>
                    <a:pt x="152232" y="53839"/>
                  </a:lnTo>
                  <a:lnTo>
                    <a:pt x="114942" y="81972"/>
                  </a:lnTo>
                  <a:lnTo>
                    <a:pt x="81972" y="114942"/>
                  </a:lnTo>
                  <a:lnTo>
                    <a:pt x="53839" y="152232"/>
                  </a:lnTo>
                  <a:lnTo>
                    <a:pt x="31059" y="193325"/>
                  </a:lnTo>
                  <a:lnTo>
                    <a:pt x="14148" y="237706"/>
                  </a:lnTo>
                  <a:lnTo>
                    <a:pt x="3623" y="284857"/>
                  </a:lnTo>
                  <a:lnTo>
                    <a:pt x="0" y="334263"/>
                  </a:lnTo>
                  <a:lnTo>
                    <a:pt x="0" y="1848103"/>
                  </a:lnTo>
                  <a:lnTo>
                    <a:pt x="3623" y="1897510"/>
                  </a:lnTo>
                  <a:lnTo>
                    <a:pt x="14148" y="1944661"/>
                  </a:lnTo>
                  <a:lnTo>
                    <a:pt x="31059" y="1989042"/>
                  </a:lnTo>
                  <a:lnTo>
                    <a:pt x="53839" y="2030135"/>
                  </a:lnTo>
                  <a:lnTo>
                    <a:pt x="81972" y="2067425"/>
                  </a:lnTo>
                  <a:lnTo>
                    <a:pt x="114942" y="2100395"/>
                  </a:lnTo>
                  <a:lnTo>
                    <a:pt x="152232" y="2128528"/>
                  </a:lnTo>
                  <a:lnTo>
                    <a:pt x="193325" y="2151308"/>
                  </a:lnTo>
                  <a:lnTo>
                    <a:pt x="237706" y="2168219"/>
                  </a:lnTo>
                  <a:lnTo>
                    <a:pt x="284857" y="2178744"/>
                  </a:lnTo>
                  <a:lnTo>
                    <a:pt x="334264" y="2182367"/>
                  </a:lnTo>
                  <a:lnTo>
                    <a:pt x="1671320" y="2182367"/>
                  </a:lnTo>
                  <a:lnTo>
                    <a:pt x="1720726" y="2178744"/>
                  </a:lnTo>
                  <a:lnTo>
                    <a:pt x="1767877" y="2168219"/>
                  </a:lnTo>
                  <a:lnTo>
                    <a:pt x="1812258" y="2151308"/>
                  </a:lnTo>
                  <a:lnTo>
                    <a:pt x="1853351" y="2128528"/>
                  </a:lnTo>
                  <a:lnTo>
                    <a:pt x="1890641" y="2100395"/>
                  </a:lnTo>
                  <a:lnTo>
                    <a:pt x="1923611" y="2067425"/>
                  </a:lnTo>
                  <a:lnTo>
                    <a:pt x="1951744" y="2030135"/>
                  </a:lnTo>
                  <a:lnTo>
                    <a:pt x="1974524" y="1989042"/>
                  </a:lnTo>
                  <a:lnTo>
                    <a:pt x="1991435" y="1944661"/>
                  </a:lnTo>
                  <a:lnTo>
                    <a:pt x="2001960" y="1897510"/>
                  </a:lnTo>
                  <a:lnTo>
                    <a:pt x="2005584" y="1848103"/>
                  </a:lnTo>
                  <a:lnTo>
                    <a:pt x="2005584" y="334263"/>
                  </a:lnTo>
                  <a:lnTo>
                    <a:pt x="2001960" y="284857"/>
                  </a:lnTo>
                  <a:lnTo>
                    <a:pt x="1991435" y="237706"/>
                  </a:lnTo>
                  <a:lnTo>
                    <a:pt x="1974524" y="193325"/>
                  </a:lnTo>
                  <a:lnTo>
                    <a:pt x="1951744" y="152232"/>
                  </a:lnTo>
                  <a:lnTo>
                    <a:pt x="1923611" y="114942"/>
                  </a:lnTo>
                  <a:lnTo>
                    <a:pt x="1890641" y="81972"/>
                  </a:lnTo>
                  <a:lnTo>
                    <a:pt x="1853351" y="53839"/>
                  </a:lnTo>
                  <a:lnTo>
                    <a:pt x="1812258" y="31059"/>
                  </a:lnTo>
                  <a:lnTo>
                    <a:pt x="1767877" y="14148"/>
                  </a:lnTo>
                  <a:lnTo>
                    <a:pt x="1720726" y="3623"/>
                  </a:lnTo>
                  <a:lnTo>
                    <a:pt x="1671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11"/>
            <p:cNvSpPr/>
            <p:nvPr/>
          </p:nvSpPr>
          <p:spPr>
            <a:xfrm>
              <a:off x="8658606" y="1436370"/>
              <a:ext cx="2005964" cy="2182495"/>
            </a:xfrm>
            <a:custGeom>
              <a:rect b="b" l="l" r="r" t="t"/>
              <a:pathLst>
                <a:path extrusionOk="0" h="2182495" w="2005965">
                  <a:moveTo>
                    <a:pt x="0" y="334263"/>
                  </a:moveTo>
                  <a:lnTo>
                    <a:pt x="3623" y="284857"/>
                  </a:lnTo>
                  <a:lnTo>
                    <a:pt x="14148" y="237706"/>
                  </a:lnTo>
                  <a:lnTo>
                    <a:pt x="31059" y="193325"/>
                  </a:lnTo>
                  <a:lnTo>
                    <a:pt x="53839" y="152232"/>
                  </a:lnTo>
                  <a:lnTo>
                    <a:pt x="81972" y="114942"/>
                  </a:lnTo>
                  <a:lnTo>
                    <a:pt x="114942" y="81972"/>
                  </a:lnTo>
                  <a:lnTo>
                    <a:pt x="152232" y="53839"/>
                  </a:lnTo>
                  <a:lnTo>
                    <a:pt x="193325" y="31059"/>
                  </a:lnTo>
                  <a:lnTo>
                    <a:pt x="237706" y="14148"/>
                  </a:lnTo>
                  <a:lnTo>
                    <a:pt x="284857" y="3623"/>
                  </a:lnTo>
                  <a:lnTo>
                    <a:pt x="334264" y="0"/>
                  </a:lnTo>
                  <a:lnTo>
                    <a:pt x="1671320" y="0"/>
                  </a:lnTo>
                  <a:lnTo>
                    <a:pt x="1720726" y="3623"/>
                  </a:lnTo>
                  <a:lnTo>
                    <a:pt x="1767877" y="14148"/>
                  </a:lnTo>
                  <a:lnTo>
                    <a:pt x="1812258" y="31059"/>
                  </a:lnTo>
                  <a:lnTo>
                    <a:pt x="1853351" y="53839"/>
                  </a:lnTo>
                  <a:lnTo>
                    <a:pt x="1890641" y="81972"/>
                  </a:lnTo>
                  <a:lnTo>
                    <a:pt x="1923611" y="114942"/>
                  </a:lnTo>
                  <a:lnTo>
                    <a:pt x="1951744" y="152232"/>
                  </a:lnTo>
                  <a:lnTo>
                    <a:pt x="1974524" y="193325"/>
                  </a:lnTo>
                  <a:lnTo>
                    <a:pt x="1991435" y="237706"/>
                  </a:lnTo>
                  <a:lnTo>
                    <a:pt x="2001960" y="284857"/>
                  </a:lnTo>
                  <a:lnTo>
                    <a:pt x="2005584" y="334263"/>
                  </a:lnTo>
                  <a:lnTo>
                    <a:pt x="2005584" y="1848103"/>
                  </a:lnTo>
                  <a:lnTo>
                    <a:pt x="2001960" y="1897510"/>
                  </a:lnTo>
                  <a:lnTo>
                    <a:pt x="1991435" y="1944661"/>
                  </a:lnTo>
                  <a:lnTo>
                    <a:pt x="1974524" y="1989042"/>
                  </a:lnTo>
                  <a:lnTo>
                    <a:pt x="1951744" y="2030135"/>
                  </a:lnTo>
                  <a:lnTo>
                    <a:pt x="1923611" y="2067425"/>
                  </a:lnTo>
                  <a:lnTo>
                    <a:pt x="1890641" y="2100395"/>
                  </a:lnTo>
                  <a:lnTo>
                    <a:pt x="1853351" y="2128528"/>
                  </a:lnTo>
                  <a:lnTo>
                    <a:pt x="1812258" y="2151308"/>
                  </a:lnTo>
                  <a:lnTo>
                    <a:pt x="1767877" y="2168219"/>
                  </a:lnTo>
                  <a:lnTo>
                    <a:pt x="1720726" y="2178744"/>
                  </a:lnTo>
                  <a:lnTo>
                    <a:pt x="1671320" y="2182367"/>
                  </a:lnTo>
                  <a:lnTo>
                    <a:pt x="334264" y="2182367"/>
                  </a:lnTo>
                  <a:lnTo>
                    <a:pt x="284857" y="2178744"/>
                  </a:lnTo>
                  <a:lnTo>
                    <a:pt x="237706" y="2168219"/>
                  </a:lnTo>
                  <a:lnTo>
                    <a:pt x="193325" y="2151308"/>
                  </a:lnTo>
                  <a:lnTo>
                    <a:pt x="152232" y="2128528"/>
                  </a:lnTo>
                  <a:lnTo>
                    <a:pt x="114942" y="2100395"/>
                  </a:lnTo>
                  <a:lnTo>
                    <a:pt x="81972" y="2067425"/>
                  </a:lnTo>
                  <a:lnTo>
                    <a:pt x="53839" y="2030135"/>
                  </a:lnTo>
                  <a:lnTo>
                    <a:pt x="31059" y="1989042"/>
                  </a:lnTo>
                  <a:lnTo>
                    <a:pt x="14148" y="1944661"/>
                  </a:lnTo>
                  <a:lnTo>
                    <a:pt x="3623" y="1897510"/>
                  </a:lnTo>
                  <a:lnTo>
                    <a:pt x="0" y="1848103"/>
                  </a:lnTo>
                  <a:lnTo>
                    <a:pt x="0" y="334263"/>
                  </a:lnTo>
                  <a:close/>
                </a:path>
              </a:pathLst>
            </a:custGeom>
            <a:noFill/>
            <a:ln cap="flat" cmpd="sng" w="198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5" name="Google Shape;285;p11"/>
          <p:cNvSpPr txBox="1"/>
          <p:nvPr/>
        </p:nvSpPr>
        <p:spPr>
          <a:xfrm>
            <a:off x="8830436" y="1572260"/>
            <a:ext cx="1640839" cy="1008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1425">
            <a:spAutoFit/>
          </a:bodyPr>
          <a:lstStyle/>
          <a:p>
            <a:pPr indent="-2539" lvl="0" marL="12700" marR="5080" rtl="0" algn="ctr">
              <a:lnSpc>
                <a:spcPct val="64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Promover el  acceso justo a  los puestos  públicos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11"/>
          <p:cNvSpPr/>
          <p:nvPr/>
        </p:nvSpPr>
        <p:spPr>
          <a:xfrm>
            <a:off x="0" y="992124"/>
            <a:ext cx="12192000" cy="0"/>
          </a:xfrm>
          <a:custGeom>
            <a:rect b="b" l="l" r="r" t="t"/>
            <a:pathLst>
              <a:path extrusionOk="0" h="120000" w="12192000">
                <a:moveTo>
                  <a:pt x="0" y="0"/>
                </a:moveTo>
                <a:lnTo>
                  <a:pt x="12192000" y="0"/>
                </a:lnTo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7" name="Google Shape;287;p11"/>
          <p:cNvGrpSpPr/>
          <p:nvPr/>
        </p:nvGrpSpPr>
        <p:grpSpPr>
          <a:xfrm>
            <a:off x="3662159" y="4076640"/>
            <a:ext cx="2109242" cy="2276964"/>
            <a:chOff x="3662159" y="4076640"/>
            <a:chExt cx="2109242" cy="2276964"/>
          </a:xfrm>
        </p:grpSpPr>
        <p:pic>
          <p:nvPicPr>
            <p:cNvPr id="288" name="Google Shape;288;p11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662159" y="4076640"/>
              <a:ext cx="2109242" cy="2276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9" name="Google Shape;289;p11"/>
            <p:cNvSpPr/>
            <p:nvPr/>
          </p:nvSpPr>
          <p:spPr>
            <a:xfrm>
              <a:off x="3716274" y="4083557"/>
              <a:ext cx="2005964" cy="2182495"/>
            </a:xfrm>
            <a:custGeom>
              <a:rect b="b" l="l" r="r" t="t"/>
              <a:pathLst>
                <a:path extrusionOk="0" h="2182495" w="2005964">
                  <a:moveTo>
                    <a:pt x="1671320" y="0"/>
                  </a:moveTo>
                  <a:lnTo>
                    <a:pt x="334263" y="0"/>
                  </a:lnTo>
                  <a:lnTo>
                    <a:pt x="284857" y="3623"/>
                  </a:lnTo>
                  <a:lnTo>
                    <a:pt x="237706" y="14148"/>
                  </a:lnTo>
                  <a:lnTo>
                    <a:pt x="193325" y="31059"/>
                  </a:lnTo>
                  <a:lnTo>
                    <a:pt x="152232" y="53839"/>
                  </a:lnTo>
                  <a:lnTo>
                    <a:pt x="114942" y="81972"/>
                  </a:lnTo>
                  <a:lnTo>
                    <a:pt x="81972" y="114942"/>
                  </a:lnTo>
                  <a:lnTo>
                    <a:pt x="53839" y="152232"/>
                  </a:lnTo>
                  <a:lnTo>
                    <a:pt x="31059" y="193325"/>
                  </a:lnTo>
                  <a:lnTo>
                    <a:pt x="14148" y="237706"/>
                  </a:lnTo>
                  <a:lnTo>
                    <a:pt x="3623" y="284857"/>
                  </a:lnTo>
                  <a:lnTo>
                    <a:pt x="0" y="334264"/>
                  </a:lnTo>
                  <a:lnTo>
                    <a:pt x="0" y="1848104"/>
                  </a:lnTo>
                  <a:lnTo>
                    <a:pt x="3623" y="1897498"/>
                  </a:lnTo>
                  <a:lnTo>
                    <a:pt x="14148" y="1944643"/>
                  </a:lnTo>
                  <a:lnTo>
                    <a:pt x="31059" y="1989020"/>
                  </a:lnTo>
                  <a:lnTo>
                    <a:pt x="53839" y="2030113"/>
                  </a:lnTo>
                  <a:lnTo>
                    <a:pt x="81972" y="2067405"/>
                  </a:lnTo>
                  <a:lnTo>
                    <a:pt x="114942" y="2100378"/>
                  </a:lnTo>
                  <a:lnTo>
                    <a:pt x="152232" y="2128515"/>
                  </a:lnTo>
                  <a:lnTo>
                    <a:pt x="193325" y="2151300"/>
                  </a:lnTo>
                  <a:lnTo>
                    <a:pt x="237706" y="2168215"/>
                  </a:lnTo>
                  <a:lnTo>
                    <a:pt x="284857" y="2178743"/>
                  </a:lnTo>
                  <a:lnTo>
                    <a:pt x="334263" y="2182368"/>
                  </a:lnTo>
                  <a:lnTo>
                    <a:pt x="1671320" y="2182368"/>
                  </a:lnTo>
                  <a:lnTo>
                    <a:pt x="1720726" y="2178743"/>
                  </a:lnTo>
                  <a:lnTo>
                    <a:pt x="1767877" y="2168215"/>
                  </a:lnTo>
                  <a:lnTo>
                    <a:pt x="1812258" y="2151300"/>
                  </a:lnTo>
                  <a:lnTo>
                    <a:pt x="1853351" y="2128515"/>
                  </a:lnTo>
                  <a:lnTo>
                    <a:pt x="1890641" y="2100378"/>
                  </a:lnTo>
                  <a:lnTo>
                    <a:pt x="1923611" y="2067405"/>
                  </a:lnTo>
                  <a:lnTo>
                    <a:pt x="1951744" y="2030113"/>
                  </a:lnTo>
                  <a:lnTo>
                    <a:pt x="1974524" y="1989020"/>
                  </a:lnTo>
                  <a:lnTo>
                    <a:pt x="1991435" y="1944643"/>
                  </a:lnTo>
                  <a:lnTo>
                    <a:pt x="2001960" y="1897498"/>
                  </a:lnTo>
                  <a:lnTo>
                    <a:pt x="2005584" y="1848104"/>
                  </a:lnTo>
                  <a:lnTo>
                    <a:pt x="2005584" y="334264"/>
                  </a:lnTo>
                  <a:lnTo>
                    <a:pt x="2001960" y="284857"/>
                  </a:lnTo>
                  <a:lnTo>
                    <a:pt x="1991435" y="237706"/>
                  </a:lnTo>
                  <a:lnTo>
                    <a:pt x="1974524" y="193325"/>
                  </a:lnTo>
                  <a:lnTo>
                    <a:pt x="1951744" y="152232"/>
                  </a:lnTo>
                  <a:lnTo>
                    <a:pt x="1923611" y="114942"/>
                  </a:lnTo>
                  <a:lnTo>
                    <a:pt x="1890641" y="81972"/>
                  </a:lnTo>
                  <a:lnTo>
                    <a:pt x="1853351" y="53839"/>
                  </a:lnTo>
                  <a:lnTo>
                    <a:pt x="1812258" y="31059"/>
                  </a:lnTo>
                  <a:lnTo>
                    <a:pt x="1767877" y="14148"/>
                  </a:lnTo>
                  <a:lnTo>
                    <a:pt x="1720726" y="3623"/>
                  </a:lnTo>
                  <a:lnTo>
                    <a:pt x="16713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1"/>
            <p:cNvSpPr/>
            <p:nvPr/>
          </p:nvSpPr>
          <p:spPr>
            <a:xfrm>
              <a:off x="3716274" y="4083557"/>
              <a:ext cx="2005964" cy="2182495"/>
            </a:xfrm>
            <a:custGeom>
              <a:rect b="b" l="l" r="r" t="t"/>
              <a:pathLst>
                <a:path extrusionOk="0" h="2182495" w="2005964">
                  <a:moveTo>
                    <a:pt x="0" y="334264"/>
                  </a:moveTo>
                  <a:lnTo>
                    <a:pt x="3623" y="284857"/>
                  </a:lnTo>
                  <a:lnTo>
                    <a:pt x="14148" y="237706"/>
                  </a:lnTo>
                  <a:lnTo>
                    <a:pt x="31059" y="193325"/>
                  </a:lnTo>
                  <a:lnTo>
                    <a:pt x="53839" y="152232"/>
                  </a:lnTo>
                  <a:lnTo>
                    <a:pt x="81972" y="114942"/>
                  </a:lnTo>
                  <a:lnTo>
                    <a:pt x="114942" y="81972"/>
                  </a:lnTo>
                  <a:lnTo>
                    <a:pt x="152232" y="53839"/>
                  </a:lnTo>
                  <a:lnTo>
                    <a:pt x="193325" y="31059"/>
                  </a:lnTo>
                  <a:lnTo>
                    <a:pt x="237706" y="14148"/>
                  </a:lnTo>
                  <a:lnTo>
                    <a:pt x="284857" y="3623"/>
                  </a:lnTo>
                  <a:lnTo>
                    <a:pt x="334263" y="0"/>
                  </a:lnTo>
                  <a:lnTo>
                    <a:pt x="1671320" y="0"/>
                  </a:lnTo>
                  <a:lnTo>
                    <a:pt x="1720726" y="3623"/>
                  </a:lnTo>
                  <a:lnTo>
                    <a:pt x="1767877" y="14148"/>
                  </a:lnTo>
                  <a:lnTo>
                    <a:pt x="1812258" y="31059"/>
                  </a:lnTo>
                  <a:lnTo>
                    <a:pt x="1853351" y="53839"/>
                  </a:lnTo>
                  <a:lnTo>
                    <a:pt x="1890641" y="81972"/>
                  </a:lnTo>
                  <a:lnTo>
                    <a:pt x="1923611" y="114942"/>
                  </a:lnTo>
                  <a:lnTo>
                    <a:pt x="1951744" y="152232"/>
                  </a:lnTo>
                  <a:lnTo>
                    <a:pt x="1974524" y="193325"/>
                  </a:lnTo>
                  <a:lnTo>
                    <a:pt x="1991435" y="237706"/>
                  </a:lnTo>
                  <a:lnTo>
                    <a:pt x="2001960" y="284857"/>
                  </a:lnTo>
                  <a:lnTo>
                    <a:pt x="2005584" y="334264"/>
                  </a:lnTo>
                  <a:lnTo>
                    <a:pt x="2005584" y="1848104"/>
                  </a:lnTo>
                  <a:lnTo>
                    <a:pt x="2001960" y="1897498"/>
                  </a:lnTo>
                  <a:lnTo>
                    <a:pt x="1991435" y="1944643"/>
                  </a:lnTo>
                  <a:lnTo>
                    <a:pt x="1974524" y="1989020"/>
                  </a:lnTo>
                  <a:lnTo>
                    <a:pt x="1951744" y="2030113"/>
                  </a:lnTo>
                  <a:lnTo>
                    <a:pt x="1923611" y="2067405"/>
                  </a:lnTo>
                  <a:lnTo>
                    <a:pt x="1890641" y="2100378"/>
                  </a:lnTo>
                  <a:lnTo>
                    <a:pt x="1853351" y="2128515"/>
                  </a:lnTo>
                  <a:lnTo>
                    <a:pt x="1812258" y="2151300"/>
                  </a:lnTo>
                  <a:lnTo>
                    <a:pt x="1767877" y="2168215"/>
                  </a:lnTo>
                  <a:lnTo>
                    <a:pt x="1720726" y="2178743"/>
                  </a:lnTo>
                  <a:lnTo>
                    <a:pt x="1671320" y="2182368"/>
                  </a:lnTo>
                  <a:lnTo>
                    <a:pt x="334263" y="2182368"/>
                  </a:lnTo>
                  <a:lnTo>
                    <a:pt x="284857" y="2178743"/>
                  </a:lnTo>
                  <a:lnTo>
                    <a:pt x="237706" y="2168215"/>
                  </a:lnTo>
                  <a:lnTo>
                    <a:pt x="193325" y="2151300"/>
                  </a:lnTo>
                  <a:lnTo>
                    <a:pt x="152232" y="2128515"/>
                  </a:lnTo>
                  <a:lnTo>
                    <a:pt x="114942" y="2100378"/>
                  </a:lnTo>
                  <a:lnTo>
                    <a:pt x="81972" y="2067405"/>
                  </a:lnTo>
                  <a:lnTo>
                    <a:pt x="53839" y="2030113"/>
                  </a:lnTo>
                  <a:lnTo>
                    <a:pt x="31059" y="1989020"/>
                  </a:lnTo>
                  <a:lnTo>
                    <a:pt x="14148" y="1944643"/>
                  </a:lnTo>
                  <a:lnTo>
                    <a:pt x="3623" y="1897498"/>
                  </a:lnTo>
                  <a:lnTo>
                    <a:pt x="0" y="1848104"/>
                  </a:lnTo>
                  <a:lnTo>
                    <a:pt x="0" y="334264"/>
                  </a:lnTo>
                  <a:close/>
                </a:path>
              </a:pathLst>
            </a:custGeom>
            <a:noFill/>
            <a:ln cap="flat" cmpd="sng" w="198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1" name="Google Shape;291;p11"/>
          <p:cNvSpPr txBox="1"/>
          <p:nvPr/>
        </p:nvSpPr>
        <p:spPr>
          <a:xfrm>
            <a:off x="3951478" y="4134992"/>
            <a:ext cx="1597025" cy="1008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1425">
            <a:spAutoFit/>
          </a:bodyPr>
          <a:lstStyle/>
          <a:p>
            <a:pPr indent="-3175" lvl="0" marL="12700" marR="5080" rtl="0" algn="ctr">
              <a:lnSpc>
                <a:spcPct val="64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Tomar  conciencia de  nuestros  riesgos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2" name="Google Shape;292;p11"/>
          <p:cNvGrpSpPr/>
          <p:nvPr/>
        </p:nvGrpSpPr>
        <p:grpSpPr>
          <a:xfrm>
            <a:off x="6188957" y="4105596"/>
            <a:ext cx="2110753" cy="2276964"/>
            <a:chOff x="6188957" y="4105596"/>
            <a:chExt cx="2110753" cy="2276964"/>
          </a:xfrm>
        </p:grpSpPr>
        <p:pic>
          <p:nvPicPr>
            <p:cNvPr id="293" name="Google Shape;293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188957" y="4105596"/>
              <a:ext cx="2110753" cy="2276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4" name="Google Shape;294;p11"/>
            <p:cNvSpPr/>
            <p:nvPr/>
          </p:nvSpPr>
          <p:spPr>
            <a:xfrm>
              <a:off x="6243066" y="4112513"/>
              <a:ext cx="2007235" cy="2182495"/>
            </a:xfrm>
            <a:custGeom>
              <a:rect b="b" l="l" r="r" t="t"/>
              <a:pathLst>
                <a:path extrusionOk="0" h="2182495" w="2007234">
                  <a:moveTo>
                    <a:pt x="1672589" y="0"/>
                  </a:moveTo>
                  <a:lnTo>
                    <a:pt x="334517" y="0"/>
                  </a:lnTo>
                  <a:lnTo>
                    <a:pt x="285077" y="3626"/>
                  </a:lnTo>
                  <a:lnTo>
                    <a:pt x="237891" y="14160"/>
                  </a:lnTo>
                  <a:lnTo>
                    <a:pt x="193478" y="31085"/>
                  </a:lnTo>
                  <a:lnTo>
                    <a:pt x="152353" y="53883"/>
                  </a:lnTo>
                  <a:lnTo>
                    <a:pt x="115035" y="82039"/>
                  </a:lnTo>
                  <a:lnTo>
                    <a:pt x="82039" y="115035"/>
                  </a:lnTo>
                  <a:lnTo>
                    <a:pt x="53883" y="152353"/>
                  </a:lnTo>
                  <a:lnTo>
                    <a:pt x="31085" y="193478"/>
                  </a:lnTo>
                  <a:lnTo>
                    <a:pt x="14160" y="237891"/>
                  </a:lnTo>
                  <a:lnTo>
                    <a:pt x="3626" y="285077"/>
                  </a:lnTo>
                  <a:lnTo>
                    <a:pt x="0" y="334518"/>
                  </a:lnTo>
                  <a:lnTo>
                    <a:pt x="0" y="1847837"/>
                  </a:lnTo>
                  <a:lnTo>
                    <a:pt x="3626" y="1897272"/>
                  </a:lnTo>
                  <a:lnTo>
                    <a:pt x="14160" y="1944455"/>
                  </a:lnTo>
                  <a:lnTo>
                    <a:pt x="31085" y="1988868"/>
                  </a:lnTo>
                  <a:lnTo>
                    <a:pt x="53883" y="2029994"/>
                  </a:lnTo>
                  <a:lnTo>
                    <a:pt x="82039" y="2067315"/>
                  </a:lnTo>
                  <a:lnTo>
                    <a:pt x="115035" y="2100314"/>
                  </a:lnTo>
                  <a:lnTo>
                    <a:pt x="152353" y="2128473"/>
                  </a:lnTo>
                  <a:lnTo>
                    <a:pt x="193478" y="2151276"/>
                  </a:lnTo>
                  <a:lnTo>
                    <a:pt x="237891" y="2168204"/>
                  </a:lnTo>
                  <a:lnTo>
                    <a:pt x="285077" y="2178740"/>
                  </a:lnTo>
                  <a:lnTo>
                    <a:pt x="334517" y="2182368"/>
                  </a:lnTo>
                  <a:lnTo>
                    <a:pt x="1672589" y="2182368"/>
                  </a:lnTo>
                  <a:lnTo>
                    <a:pt x="1722030" y="2178740"/>
                  </a:lnTo>
                  <a:lnTo>
                    <a:pt x="1769216" y="2168204"/>
                  </a:lnTo>
                  <a:lnTo>
                    <a:pt x="1813629" y="2151276"/>
                  </a:lnTo>
                  <a:lnTo>
                    <a:pt x="1854754" y="2128473"/>
                  </a:lnTo>
                  <a:lnTo>
                    <a:pt x="1892072" y="2100314"/>
                  </a:lnTo>
                  <a:lnTo>
                    <a:pt x="1925068" y="2067315"/>
                  </a:lnTo>
                  <a:lnTo>
                    <a:pt x="1953224" y="2029994"/>
                  </a:lnTo>
                  <a:lnTo>
                    <a:pt x="1976022" y="1988868"/>
                  </a:lnTo>
                  <a:lnTo>
                    <a:pt x="1992947" y="1944455"/>
                  </a:lnTo>
                  <a:lnTo>
                    <a:pt x="2003481" y="1897272"/>
                  </a:lnTo>
                  <a:lnTo>
                    <a:pt x="2007108" y="1847837"/>
                  </a:lnTo>
                  <a:lnTo>
                    <a:pt x="2007108" y="334518"/>
                  </a:lnTo>
                  <a:lnTo>
                    <a:pt x="2003481" y="285077"/>
                  </a:lnTo>
                  <a:lnTo>
                    <a:pt x="1992947" y="237891"/>
                  </a:lnTo>
                  <a:lnTo>
                    <a:pt x="1976022" y="193478"/>
                  </a:lnTo>
                  <a:lnTo>
                    <a:pt x="1953224" y="152353"/>
                  </a:lnTo>
                  <a:lnTo>
                    <a:pt x="1925068" y="115035"/>
                  </a:lnTo>
                  <a:lnTo>
                    <a:pt x="1892072" y="82039"/>
                  </a:lnTo>
                  <a:lnTo>
                    <a:pt x="1854754" y="53883"/>
                  </a:lnTo>
                  <a:lnTo>
                    <a:pt x="1813629" y="31085"/>
                  </a:lnTo>
                  <a:lnTo>
                    <a:pt x="1769216" y="14160"/>
                  </a:lnTo>
                  <a:lnTo>
                    <a:pt x="1722030" y="3626"/>
                  </a:lnTo>
                  <a:lnTo>
                    <a:pt x="16725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1"/>
            <p:cNvSpPr/>
            <p:nvPr/>
          </p:nvSpPr>
          <p:spPr>
            <a:xfrm>
              <a:off x="6243066" y="4112513"/>
              <a:ext cx="2007235" cy="2182495"/>
            </a:xfrm>
            <a:custGeom>
              <a:rect b="b" l="l" r="r" t="t"/>
              <a:pathLst>
                <a:path extrusionOk="0" h="2182495" w="2007234">
                  <a:moveTo>
                    <a:pt x="0" y="334518"/>
                  </a:moveTo>
                  <a:lnTo>
                    <a:pt x="3626" y="285077"/>
                  </a:lnTo>
                  <a:lnTo>
                    <a:pt x="14160" y="237891"/>
                  </a:lnTo>
                  <a:lnTo>
                    <a:pt x="31085" y="193478"/>
                  </a:lnTo>
                  <a:lnTo>
                    <a:pt x="53883" y="152353"/>
                  </a:lnTo>
                  <a:lnTo>
                    <a:pt x="82039" y="115035"/>
                  </a:lnTo>
                  <a:lnTo>
                    <a:pt x="115035" y="82039"/>
                  </a:lnTo>
                  <a:lnTo>
                    <a:pt x="152353" y="53883"/>
                  </a:lnTo>
                  <a:lnTo>
                    <a:pt x="193478" y="31085"/>
                  </a:lnTo>
                  <a:lnTo>
                    <a:pt x="237891" y="14160"/>
                  </a:lnTo>
                  <a:lnTo>
                    <a:pt x="285077" y="3626"/>
                  </a:lnTo>
                  <a:lnTo>
                    <a:pt x="334517" y="0"/>
                  </a:lnTo>
                  <a:lnTo>
                    <a:pt x="1672589" y="0"/>
                  </a:lnTo>
                  <a:lnTo>
                    <a:pt x="1722030" y="3626"/>
                  </a:lnTo>
                  <a:lnTo>
                    <a:pt x="1769216" y="14160"/>
                  </a:lnTo>
                  <a:lnTo>
                    <a:pt x="1813629" y="31085"/>
                  </a:lnTo>
                  <a:lnTo>
                    <a:pt x="1854754" y="53883"/>
                  </a:lnTo>
                  <a:lnTo>
                    <a:pt x="1892072" y="82039"/>
                  </a:lnTo>
                  <a:lnTo>
                    <a:pt x="1925068" y="115035"/>
                  </a:lnTo>
                  <a:lnTo>
                    <a:pt x="1953224" y="152353"/>
                  </a:lnTo>
                  <a:lnTo>
                    <a:pt x="1976022" y="193478"/>
                  </a:lnTo>
                  <a:lnTo>
                    <a:pt x="1992947" y="237891"/>
                  </a:lnTo>
                  <a:lnTo>
                    <a:pt x="2003481" y="285077"/>
                  </a:lnTo>
                  <a:lnTo>
                    <a:pt x="2007108" y="334518"/>
                  </a:lnTo>
                  <a:lnTo>
                    <a:pt x="2007108" y="1847837"/>
                  </a:lnTo>
                  <a:lnTo>
                    <a:pt x="2003481" y="1897272"/>
                  </a:lnTo>
                  <a:lnTo>
                    <a:pt x="1992947" y="1944455"/>
                  </a:lnTo>
                  <a:lnTo>
                    <a:pt x="1976022" y="1988868"/>
                  </a:lnTo>
                  <a:lnTo>
                    <a:pt x="1953224" y="2029994"/>
                  </a:lnTo>
                  <a:lnTo>
                    <a:pt x="1925068" y="2067315"/>
                  </a:lnTo>
                  <a:lnTo>
                    <a:pt x="1892072" y="2100314"/>
                  </a:lnTo>
                  <a:lnTo>
                    <a:pt x="1854754" y="2128473"/>
                  </a:lnTo>
                  <a:lnTo>
                    <a:pt x="1813629" y="2151276"/>
                  </a:lnTo>
                  <a:lnTo>
                    <a:pt x="1769216" y="2168204"/>
                  </a:lnTo>
                  <a:lnTo>
                    <a:pt x="1722030" y="2178740"/>
                  </a:lnTo>
                  <a:lnTo>
                    <a:pt x="1672589" y="2182368"/>
                  </a:lnTo>
                  <a:lnTo>
                    <a:pt x="334517" y="2182368"/>
                  </a:lnTo>
                  <a:lnTo>
                    <a:pt x="285077" y="2178740"/>
                  </a:lnTo>
                  <a:lnTo>
                    <a:pt x="237891" y="2168204"/>
                  </a:lnTo>
                  <a:lnTo>
                    <a:pt x="193478" y="2151276"/>
                  </a:lnTo>
                  <a:lnTo>
                    <a:pt x="152353" y="2128473"/>
                  </a:lnTo>
                  <a:lnTo>
                    <a:pt x="115035" y="2100314"/>
                  </a:lnTo>
                  <a:lnTo>
                    <a:pt x="82039" y="2067315"/>
                  </a:lnTo>
                  <a:lnTo>
                    <a:pt x="53883" y="2029994"/>
                  </a:lnTo>
                  <a:lnTo>
                    <a:pt x="31085" y="1988868"/>
                  </a:lnTo>
                  <a:lnTo>
                    <a:pt x="14160" y="1944455"/>
                  </a:lnTo>
                  <a:lnTo>
                    <a:pt x="3626" y="1897272"/>
                  </a:lnTo>
                  <a:lnTo>
                    <a:pt x="0" y="1847837"/>
                  </a:lnTo>
                  <a:lnTo>
                    <a:pt x="0" y="334518"/>
                  </a:lnTo>
                  <a:close/>
                </a:path>
              </a:pathLst>
            </a:custGeom>
            <a:noFill/>
            <a:ln cap="flat" cmpd="sng" w="198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6" name="Google Shape;296;p11"/>
          <p:cNvSpPr txBox="1"/>
          <p:nvPr/>
        </p:nvSpPr>
        <p:spPr>
          <a:xfrm>
            <a:off x="6646544" y="4182617"/>
            <a:ext cx="1247775" cy="1008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1425">
            <a:spAutoFit/>
          </a:bodyPr>
          <a:lstStyle/>
          <a:p>
            <a:pPr indent="83820" lvl="0" marL="12700" marR="5080" rtl="0" algn="just">
              <a:lnSpc>
                <a:spcPct val="64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Evitar los  sesgos y el  exceso de  confianza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11"/>
          <p:cNvSpPr txBox="1"/>
          <p:nvPr/>
        </p:nvSpPr>
        <p:spPr>
          <a:xfrm>
            <a:off x="8873108" y="4182617"/>
            <a:ext cx="1463675" cy="1008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1425">
            <a:spAutoFit/>
          </a:bodyPr>
          <a:lstStyle/>
          <a:p>
            <a:pPr indent="-2539" lvl="0" marL="12700" marR="5080" rtl="0" algn="ctr">
              <a:lnSpc>
                <a:spcPct val="64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Conocer y  emplear los  mecanismos  de denuncia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1"/>
          <p:cNvSpPr/>
          <p:nvPr/>
        </p:nvSpPr>
        <p:spPr>
          <a:xfrm>
            <a:off x="4313675" y="5274723"/>
            <a:ext cx="812165" cy="716915"/>
          </a:xfrm>
          <a:custGeom>
            <a:rect b="b" l="l" r="r" t="t"/>
            <a:pathLst>
              <a:path extrusionOk="0" h="716914" w="812164">
                <a:moveTo>
                  <a:pt x="406373" y="0"/>
                </a:moveTo>
                <a:lnTo>
                  <a:pt x="388018" y="4773"/>
                </a:lnTo>
                <a:lnTo>
                  <a:pt x="373898" y="19094"/>
                </a:lnTo>
                <a:lnTo>
                  <a:pt x="4912" y="660259"/>
                </a:lnTo>
                <a:lnTo>
                  <a:pt x="0" y="679839"/>
                </a:lnTo>
                <a:lnTo>
                  <a:pt x="5147" y="698094"/>
                </a:lnTo>
                <a:lnTo>
                  <a:pt x="18413" y="711574"/>
                </a:lnTo>
                <a:lnTo>
                  <a:pt x="37855" y="716834"/>
                </a:lnTo>
                <a:lnTo>
                  <a:pt x="773966" y="716834"/>
                </a:lnTo>
                <a:lnTo>
                  <a:pt x="793410" y="711574"/>
                </a:lnTo>
                <a:lnTo>
                  <a:pt x="806676" y="698094"/>
                </a:lnTo>
                <a:lnTo>
                  <a:pt x="811824" y="679840"/>
                </a:lnTo>
                <a:lnTo>
                  <a:pt x="806912" y="660259"/>
                </a:lnTo>
                <a:lnTo>
                  <a:pt x="790673" y="631972"/>
                </a:lnTo>
                <a:lnTo>
                  <a:pt x="405903" y="631972"/>
                </a:lnTo>
                <a:lnTo>
                  <a:pt x="387430" y="628318"/>
                </a:lnTo>
                <a:lnTo>
                  <a:pt x="372487" y="618300"/>
                </a:lnTo>
                <a:lnTo>
                  <a:pt x="362485" y="603331"/>
                </a:lnTo>
                <a:lnTo>
                  <a:pt x="358838" y="584826"/>
                </a:lnTo>
                <a:lnTo>
                  <a:pt x="362485" y="566322"/>
                </a:lnTo>
                <a:lnTo>
                  <a:pt x="372487" y="551353"/>
                </a:lnTo>
                <a:lnTo>
                  <a:pt x="387430" y="541334"/>
                </a:lnTo>
                <a:lnTo>
                  <a:pt x="405903" y="537680"/>
                </a:lnTo>
                <a:lnTo>
                  <a:pt x="736545" y="537681"/>
                </a:lnTo>
                <a:lnTo>
                  <a:pt x="714893" y="499964"/>
                </a:lnTo>
                <a:lnTo>
                  <a:pt x="377664" y="499964"/>
                </a:lnTo>
                <a:lnTo>
                  <a:pt x="377664" y="169944"/>
                </a:lnTo>
                <a:lnTo>
                  <a:pt x="525444" y="169944"/>
                </a:lnTo>
                <a:lnTo>
                  <a:pt x="438848" y="19094"/>
                </a:lnTo>
                <a:lnTo>
                  <a:pt x="424728" y="4773"/>
                </a:lnTo>
                <a:lnTo>
                  <a:pt x="406373" y="0"/>
                </a:lnTo>
                <a:close/>
              </a:path>
              <a:path extrusionOk="0" h="716914" w="812164">
                <a:moveTo>
                  <a:pt x="736545" y="537681"/>
                </a:moveTo>
                <a:lnTo>
                  <a:pt x="405903" y="537680"/>
                </a:lnTo>
                <a:lnTo>
                  <a:pt x="424376" y="541334"/>
                </a:lnTo>
                <a:lnTo>
                  <a:pt x="439319" y="551353"/>
                </a:lnTo>
                <a:lnTo>
                  <a:pt x="449320" y="566322"/>
                </a:lnTo>
                <a:lnTo>
                  <a:pt x="452968" y="584826"/>
                </a:lnTo>
                <a:lnTo>
                  <a:pt x="449320" y="603331"/>
                </a:lnTo>
                <a:lnTo>
                  <a:pt x="439319" y="618300"/>
                </a:lnTo>
                <a:lnTo>
                  <a:pt x="424376" y="628318"/>
                </a:lnTo>
                <a:lnTo>
                  <a:pt x="405903" y="631972"/>
                </a:lnTo>
                <a:lnTo>
                  <a:pt x="790673" y="631972"/>
                </a:lnTo>
                <a:lnTo>
                  <a:pt x="736545" y="537681"/>
                </a:lnTo>
                <a:close/>
              </a:path>
              <a:path extrusionOk="0" h="716914" w="812164">
                <a:moveTo>
                  <a:pt x="525444" y="169944"/>
                </a:moveTo>
                <a:lnTo>
                  <a:pt x="434142" y="169944"/>
                </a:lnTo>
                <a:lnTo>
                  <a:pt x="434142" y="499964"/>
                </a:lnTo>
                <a:lnTo>
                  <a:pt x="714893" y="499964"/>
                </a:lnTo>
                <a:lnTo>
                  <a:pt x="525444" y="16994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9" name="Google Shape;299;p11"/>
          <p:cNvGrpSpPr/>
          <p:nvPr/>
        </p:nvGrpSpPr>
        <p:grpSpPr>
          <a:xfrm>
            <a:off x="1299965" y="4076640"/>
            <a:ext cx="2110753" cy="2276964"/>
            <a:chOff x="1299965" y="4076640"/>
            <a:chExt cx="2110753" cy="2276964"/>
          </a:xfrm>
        </p:grpSpPr>
        <p:pic>
          <p:nvPicPr>
            <p:cNvPr id="300" name="Google Shape;300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299965" y="4076640"/>
              <a:ext cx="2110753" cy="227696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1" name="Google Shape;301;p11"/>
            <p:cNvSpPr/>
            <p:nvPr/>
          </p:nvSpPr>
          <p:spPr>
            <a:xfrm>
              <a:off x="1354073" y="4083557"/>
              <a:ext cx="2007235" cy="2182495"/>
            </a:xfrm>
            <a:custGeom>
              <a:rect b="b" l="l" r="r" t="t"/>
              <a:pathLst>
                <a:path extrusionOk="0" h="2182495" w="2007235">
                  <a:moveTo>
                    <a:pt x="1672589" y="0"/>
                  </a:moveTo>
                  <a:lnTo>
                    <a:pt x="334518" y="0"/>
                  </a:lnTo>
                  <a:lnTo>
                    <a:pt x="285077" y="3626"/>
                  </a:lnTo>
                  <a:lnTo>
                    <a:pt x="237891" y="14160"/>
                  </a:lnTo>
                  <a:lnTo>
                    <a:pt x="193478" y="31085"/>
                  </a:lnTo>
                  <a:lnTo>
                    <a:pt x="152353" y="53883"/>
                  </a:lnTo>
                  <a:lnTo>
                    <a:pt x="115035" y="82039"/>
                  </a:lnTo>
                  <a:lnTo>
                    <a:pt x="82039" y="115035"/>
                  </a:lnTo>
                  <a:lnTo>
                    <a:pt x="53883" y="152353"/>
                  </a:lnTo>
                  <a:lnTo>
                    <a:pt x="31085" y="193478"/>
                  </a:lnTo>
                  <a:lnTo>
                    <a:pt x="14160" y="237891"/>
                  </a:lnTo>
                  <a:lnTo>
                    <a:pt x="3626" y="285077"/>
                  </a:lnTo>
                  <a:lnTo>
                    <a:pt x="0" y="334518"/>
                  </a:lnTo>
                  <a:lnTo>
                    <a:pt x="0" y="1847837"/>
                  </a:lnTo>
                  <a:lnTo>
                    <a:pt x="3626" y="1897272"/>
                  </a:lnTo>
                  <a:lnTo>
                    <a:pt x="14160" y="1944455"/>
                  </a:lnTo>
                  <a:lnTo>
                    <a:pt x="31085" y="1988868"/>
                  </a:lnTo>
                  <a:lnTo>
                    <a:pt x="53883" y="2029994"/>
                  </a:lnTo>
                  <a:lnTo>
                    <a:pt x="82039" y="2067315"/>
                  </a:lnTo>
                  <a:lnTo>
                    <a:pt x="115035" y="2100314"/>
                  </a:lnTo>
                  <a:lnTo>
                    <a:pt x="152353" y="2128473"/>
                  </a:lnTo>
                  <a:lnTo>
                    <a:pt x="193478" y="2151276"/>
                  </a:lnTo>
                  <a:lnTo>
                    <a:pt x="237891" y="2168204"/>
                  </a:lnTo>
                  <a:lnTo>
                    <a:pt x="285077" y="2178740"/>
                  </a:lnTo>
                  <a:lnTo>
                    <a:pt x="334518" y="2182368"/>
                  </a:lnTo>
                  <a:lnTo>
                    <a:pt x="1672589" y="2182368"/>
                  </a:lnTo>
                  <a:lnTo>
                    <a:pt x="1722030" y="2178740"/>
                  </a:lnTo>
                  <a:lnTo>
                    <a:pt x="1769216" y="2168204"/>
                  </a:lnTo>
                  <a:lnTo>
                    <a:pt x="1813629" y="2151276"/>
                  </a:lnTo>
                  <a:lnTo>
                    <a:pt x="1854754" y="2128473"/>
                  </a:lnTo>
                  <a:lnTo>
                    <a:pt x="1892072" y="2100314"/>
                  </a:lnTo>
                  <a:lnTo>
                    <a:pt x="1925068" y="2067315"/>
                  </a:lnTo>
                  <a:lnTo>
                    <a:pt x="1953224" y="2029994"/>
                  </a:lnTo>
                  <a:lnTo>
                    <a:pt x="1976022" y="1988868"/>
                  </a:lnTo>
                  <a:lnTo>
                    <a:pt x="1992947" y="1944455"/>
                  </a:lnTo>
                  <a:lnTo>
                    <a:pt x="2003481" y="1897272"/>
                  </a:lnTo>
                  <a:lnTo>
                    <a:pt x="2007108" y="1847837"/>
                  </a:lnTo>
                  <a:lnTo>
                    <a:pt x="2007108" y="334518"/>
                  </a:lnTo>
                  <a:lnTo>
                    <a:pt x="2003481" y="285077"/>
                  </a:lnTo>
                  <a:lnTo>
                    <a:pt x="1992947" y="237891"/>
                  </a:lnTo>
                  <a:lnTo>
                    <a:pt x="1976022" y="193478"/>
                  </a:lnTo>
                  <a:lnTo>
                    <a:pt x="1953224" y="152353"/>
                  </a:lnTo>
                  <a:lnTo>
                    <a:pt x="1925068" y="115035"/>
                  </a:lnTo>
                  <a:lnTo>
                    <a:pt x="1892072" y="82039"/>
                  </a:lnTo>
                  <a:lnTo>
                    <a:pt x="1854754" y="53883"/>
                  </a:lnTo>
                  <a:lnTo>
                    <a:pt x="1813629" y="31085"/>
                  </a:lnTo>
                  <a:lnTo>
                    <a:pt x="1769216" y="14160"/>
                  </a:lnTo>
                  <a:lnTo>
                    <a:pt x="1722030" y="3626"/>
                  </a:lnTo>
                  <a:lnTo>
                    <a:pt x="16725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1354073" y="4083557"/>
              <a:ext cx="2007235" cy="2182495"/>
            </a:xfrm>
            <a:custGeom>
              <a:rect b="b" l="l" r="r" t="t"/>
              <a:pathLst>
                <a:path extrusionOk="0" h="2182495" w="2007235">
                  <a:moveTo>
                    <a:pt x="0" y="334518"/>
                  </a:moveTo>
                  <a:lnTo>
                    <a:pt x="3626" y="285077"/>
                  </a:lnTo>
                  <a:lnTo>
                    <a:pt x="14160" y="237891"/>
                  </a:lnTo>
                  <a:lnTo>
                    <a:pt x="31085" y="193478"/>
                  </a:lnTo>
                  <a:lnTo>
                    <a:pt x="53883" y="152353"/>
                  </a:lnTo>
                  <a:lnTo>
                    <a:pt x="82039" y="115035"/>
                  </a:lnTo>
                  <a:lnTo>
                    <a:pt x="115035" y="82039"/>
                  </a:lnTo>
                  <a:lnTo>
                    <a:pt x="152353" y="53883"/>
                  </a:lnTo>
                  <a:lnTo>
                    <a:pt x="193478" y="31085"/>
                  </a:lnTo>
                  <a:lnTo>
                    <a:pt x="237891" y="14160"/>
                  </a:lnTo>
                  <a:lnTo>
                    <a:pt x="285077" y="3626"/>
                  </a:lnTo>
                  <a:lnTo>
                    <a:pt x="334518" y="0"/>
                  </a:lnTo>
                  <a:lnTo>
                    <a:pt x="1672589" y="0"/>
                  </a:lnTo>
                  <a:lnTo>
                    <a:pt x="1722030" y="3626"/>
                  </a:lnTo>
                  <a:lnTo>
                    <a:pt x="1769216" y="14160"/>
                  </a:lnTo>
                  <a:lnTo>
                    <a:pt x="1813629" y="31085"/>
                  </a:lnTo>
                  <a:lnTo>
                    <a:pt x="1854754" y="53883"/>
                  </a:lnTo>
                  <a:lnTo>
                    <a:pt x="1892072" y="82039"/>
                  </a:lnTo>
                  <a:lnTo>
                    <a:pt x="1925068" y="115035"/>
                  </a:lnTo>
                  <a:lnTo>
                    <a:pt x="1953224" y="152353"/>
                  </a:lnTo>
                  <a:lnTo>
                    <a:pt x="1976022" y="193478"/>
                  </a:lnTo>
                  <a:lnTo>
                    <a:pt x="1992947" y="237891"/>
                  </a:lnTo>
                  <a:lnTo>
                    <a:pt x="2003481" y="285077"/>
                  </a:lnTo>
                  <a:lnTo>
                    <a:pt x="2007108" y="334518"/>
                  </a:lnTo>
                  <a:lnTo>
                    <a:pt x="2007108" y="1847837"/>
                  </a:lnTo>
                  <a:lnTo>
                    <a:pt x="2003481" y="1897272"/>
                  </a:lnTo>
                  <a:lnTo>
                    <a:pt x="1992947" y="1944455"/>
                  </a:lnTo>
                  <a:lnTo>
                    <a:pt x="1976022" y="1988868"/>
                  </a:lnTo>
                  <a:lnTo>
                    <a:pt x="1953224" y="2029994"/>
                  </a:lnTo>
                  <a:lnTo>
                    <a:pt x="1925068" y="2067315"/>
                  </a:lnTo>
                  <a:lnTo>
                    <a:pt x="1892072" y="2100314"/>
                  </a:lnTo>
                  <a:lnTo>
                    <a:pt x="1854754" y="2128473"/>
                  </a:lnTo>
                  <a:lnTo>
                    <a:pt x="1813629" y="2151276"/>
                  </a:lnTo>
                  <a:lnTo>
                    <a:pt x="1769216" y="2168204"/>
                  </a:lnTo>
                  <a:lnTo>
                    <a:pt x="1722030" y="2178740"/>
                  </a:lnTo>
                  <a:lnTo>
                    <a:pt x="1672589" y="2182368"/>
                  </a:lnTo>
                  <a:lnTo>
                    <a:pt x="334518" y="2182368"/>
                  </a:lnTo>
                  <a:lnTo>
                    <a:pt x="285077" y="2178740"/>
                  </a:lnTo>
                  <a:lnTo>
                    <a:pt x="237891" y="2168204"/>
                  </a:lnTo>
                  <a:lnTo>
                    <a:pt x="193478" y="2151276"/>
                  </a:lnTo>
                  <a:lnTo>
                    <a:pt x="152353" y="2128473"/>
                  </a:lnTo>
                  <a:lnTo>
                    <a:pt x="115035" y="2100314"/>
                  </a:lnTo>
                  <a:lnTo>
                    <a:pt x="82039" y="2067315"/>
                  </a:lnTo>
                  <a:lnTo>
                    <a:pt x="53883" y="2029994"/>
                  </a:lnTo>
                  <a:lnTo>
                    <a:pt x="31085" y="1988868"/>
                  </a:lnTo>
                  <a:lnTo>
                    <a:pt x="14160" y="1944455"/>
                  </a:lnTo>
                  <a:lnTo>
                    <a:pt x="3626" y="1897272"/>
                  </a:lnTo>
                  <a:lnTo>
                    <a:pt x="0" y="1847837"/>
                  </a:lnTo>
                  <a:lnTo>
                    <a:pt x="0" y="334518"/>
                  </a:lnTo>
                  <a:close/>
                </a:path>
              </a:pathLst>
            </a:custGeom>
            <a:noFill/>
            <a:ln cap="flat" cmpd="sng" w="19800">
              <a:solidFill>
                <a:srgbClr val="C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3" name="Google Shape;303;p11"/>
          <p:cNvSpPr txBox="1"/>
          <p:nvPr/>
        </p:nvSpPr>
        <p:spPr>
          <a:xfrm>
            <a:off x="1430274" y="4153915"/>
            <a:ext cx="1845945" cy="793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0800">
            <a:spAutoFit/>
          </a:bodyPr>
          <a:lstStyle/>
          <a:p>
            <a:pPr indent="-1270" lvl="0" marL="12700" marR="5080" rtl="0" algn="ctr">
              <a:lnSpc>
                <a:spcPct val="64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Conocer las  normas y reglas  de conducta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1"/>
          <p:cNvSpPr/>
          <p:nvPr/>
        </p:nvSpPr>
        <p:spPr>
          <a:xfrm>
            <a:off x="2015871" y="5122125"/>
            <a:ext cx="618490" cy="751840"/>
          </a:xfrm>
          <a:custGeom>
            <a:rect b="b" l="l" r="r" t="t"/>
            <a:pathLst>
              <a:path extrusionOk="0" h="751839" w="618489">
                <a:moveTo>
                  <a:pt x="60807" y="0"/>
                </a:moveTo>
                <a:lnTo>
                  <a:pt x="0" y="0"/>
                </a:lnTo>
                <a:lnTo>
                  <a:pt x="0" y="751281"/>
                </a:lnTo>
                <a:lnTo>
                  <a:pt x="60807" y="751281"/>
                </a:lnTo>
                <a:lnTo>
                  <a:pt x="60807" y="0"/>
                </a:lnTo>
                <a:close/>
              </a:path>
              <a:path extrusionOk="0" h="751839" w="618489">
                <a:moveTo>
                  <a:pt x="618236" y="40614"/>
                </a:moveTo>
                <a:lnTo>
                  <a:pt x="615035" y="24853"/>
                </a:lnTo>
                <a:lnTo>
                  <a:pt x="606323" y="11950"/>
                </a:lnTo>
                <a:lnTo>
                  <a:pt x="593432" y="3225"/>
                </a:lnTo>
                <a:lnTo>
                  <a:pt x="577697" y="12"/>
                </a:lnTo>
                <a:lnTo>
                  <a:pt x="506742" y="12"/>
                </a:lnTo>
                <a:lnTo>
                  <a:pt x="506742" y="460921"/>
                </a:lnTo>
                <a:lnTo>
                  <a:pt x="506742" y="538073"/>
                </a:lnTo>
                <a:lnTo>
                  <a:pt x="196621" y="538073"/>
                </a:lnTo>
                <a:lnTo>
                  <a:pt x="196621" y="460921"/>
                </a:lnTo>
                <a:lnTo>
                  <a:pt x="229679" y="417880"/>
                </a:lnTo>
                <a:lnTo>
                  <a:pt x="267690" y="399326"/>
                </a:lnTo>
                <a:lnTo>
                  <a:pt x="319760" y="385914"/>
                </a:lnTo>
                <a:lnTo>
                  <a:pt x="351688" y="382739"/>
                </a:lnTo>
                <a:lnTo>
                  <a:pt x="367792" y="383336"/>
                </a:lnTo>
                <a:lnTo>
                  <a:pt x="415531" y="392899"/>
                </a:lnTo>
                <a:lnTo>
                  <a:pt x="455053" y="407365"/>
                </a:lnTo>
                <a:lnTo>
                  <a:pt x="491540" y="429450"/>
                </a:lnTo>
                <a:lnTo>
                  <a:pt x="506742" y="460921"/>
                </a:lnTo>
                <a:lnTo>
                  <a:pt x="506742" y="12"/>
                </a:lnTo>
                <a:lnTo>
                  <a:pt x="428713" y="12"/>
                </a:lnTo>
                <a:lnTo>
                  <a:pt x="428713" y="285280"/>
                </a:lnTo>
                <a:lnTo>
                  <a:pt x="422656" y="315328"/>
                </a:lnTo>
                <a:lnTo>
                  <a:pt x="406158" y="339852"/>
                </a:lnTo>
                <a:lnTo>
                  <a:pt x="381673" y="356387"/>
                </a:lnTo>
                <a:lnTo>
                  <a:pt x="351688" y="362445"/>
                </a:lnTo>
                <a:lnTo>
                  <a:pt x="321691" y="356527"/>
                </a:lnTo>
                <a:lnTo>
                  <a:pt x="297205" y="340233"/>
                </a:lnTo>
                <a:lnTo>
                  <a:pt x="280708" y="315760"/>
                </a:lnTo>
                <a:lnTo>
                  <a:pt x="274650" y="285280"/>
                </a:lnTo>
                <a:lnTo>
                  <a:pt x="280708" y="255244"/>
                </a:lnTo>
                <a:lnTo>
                  <a:pt x="297205" y="230708"/>
                </a:lnTo>
                <a:lnTo>
                  <a:pt x="321691" y="214185"/>
                </a:lnTo>
                <a:lnTo>
                  <a:pt x="351688" y="208127"/>
                </a:lnTo>
                <a:lnTo>
                  <a:pt x="381673" y="214185"/>
                </a:lnTo>
                <a:lnTo>
                  <a:pt x="406158" y="230708"/>
                </a:lnTo>
                <a:lnTo>
                  <a:pt x="422656" y="255244"/>
                </a:lnTo>
                <a:lnTo>
                  <a:pt x="428713" y="285280"/>
                </a:lnTo>
                <a:lnTo>
                  <a:pt x="428713" y="12"/>
                </a:lnTo>
                <a:lnTo>
                  <a:pt x="101346" y="12"/>
                </a:lnTo>
                <a:lnTo>
                  <a:pt x="101346" y="751281"/>
                </a:lnTo>
                <a:lnTo>
                  <a:pt x="577697" y="751281"/>
                </a:lnTo>
                <a:lnTo>
                  <a:pt x="593432" y="748068"/>
                </a:lnTo>
                <a:lnTo>
                  <a:pt x="606323" y="739343"/>
                </a:lnTo>
                <a:lnTo>
                  <a:pt x="615035" y="726440"/>
                </a:lnTo>
                <a:lnTo>
                  <a:pt x="618236" y="710666"/>
                </a:lnTo>
                <a:lnTo>
                  <a:pt x="618236" y="538073"/>
                </a:lnTo>
                <a:lnTo>
                  <a:pt x="618236" y="382739"/>
                </a:lnTo>
                <a:lnTo>
                  <a:pt x="618236" y="362445"/>
                </a:lnTo>
                <a:lnTo>
                  <a:pt x="618236" y="208127"/>
                </a:lnTo>
                <a:lnTo>
                  <a:pt x="618236" y="4061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5" name="Google Shape;305;p11"/>
          <p:cNvGrpSpPr/>
          <p:nvPr/>
        </p:nvGrpSpPr>
        <p:grpSpPr>
          <a:xfrm>
            <a:off x="6950713" y="5309671"/>
            <a:ext cx="640080" cy="761365"/>
            <a:chOff x="6950713" y="5309671"/>
            <a:chExt cx="640080" cy="761365"/>
          </a:xfrm>
        </p:grpSpPr>
        <p:pic>
          <p:nvPicPr>
            <p:cNvPr id="306" name="Google Shape;306;p11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7222749" y="5442606"/>
              <a:ext cx="79069" cy="792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7" name="Google Shape;307;p11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7104145" y="5634017"/>
              <a:ext cx="79069" cy="792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8" name="Google Shape;308;p11"/>
            <p:cNvSpPr/>
            <p:nvPr/>
          </p:nvSpPr>
          <p:spPr>
            <a:xfrm>
              <a:off x="6950713" y="5309671"/>
              <a:ext cx="640080" cy="761365"/>
            </a:xfrm>
            <a:custGeom>
              <a:rect b="b" l="l" r="r" t="t"/>
              <a:pathLst>
                <a:path extrusionOk="0" h="761364" w="640079">
                  <a:moveTo>
                    <a:pt x="282860" y="0"/>
                  </a:moveTo>
                  <a:lnTo>
                    <a:pt x="233163" y="4400"/>
                  </a:lnTo>
                  <a:lnTo>
                    <a:pt x="184616" y="17601"/>
                  </a:lnTo>
                  <a:lnTo>
                    <a:pt x="138370" y="39602"/>
                  </a:lnTo>
                  <a:lnTo>
                    <a:pt x="96809" y="69585"/>
                  </a:lnTo>
                  <a:lnTo>
                    <a:pt x="61916" y="106014"/>
                  </a:lnTo>
                  <a:lnTo>
                    <a:pt x="34239" y="147788"/>
                  </a:lnTo>
                  <a:lnTo>
                    <a:pt x="14328" y="193806"/>
                  </a:lnTo>
                  <a:lnTo>
                    <a:pt x="2728" y="243033"/>
                  </a:lnTo>
                  <a:lnTo>
                    <a:pt x="0" y="294173"/>
                  </a:lnTo>
                  <a:lnTo>
                    <a:pt x="4774" y="347052"/>
                  </a:lnTo>
                  <a:lnTo>
                    <a:pt x="18765" y="397441"/>
                  </a:lnTo>
                  <a:lnTo>
                    <a:pt x="41477" y="444209"/>
                  </a:lnTo>
                  <a:lnTo>
                    <a:pt x="72412" y="486226"/>
                  </a:lnTo>
                  <a:lnTo>
                    <a:pt x="111073" y="522358"/>
                  </a:lnTo>
                  <a:lnTo>
                    <a:pt x="111073" y="760915"/>
                  </a:lnTo>
                  <a:lnTo>
                    <a:pt x="408523" y="760915"/>
                  </a:lnTo>
                  <a:lnTo>
                    <a:pt x="408523" y="647766"/>
                  </a:lnTo>
                  <a:lnTo>
                    <a:pt x="454647" y="647766"/>
                  </a:lnTo>
                  <a:lnTo>
                    <a:pt x="497711" y="639044"/>
                  </a:lnTo>
                  <a:lnTo>
                    <a:pt x="533716" y="614764"/>
                  </a:lnTo>
                  <a:lnTo>
                    <a:pt x="557484" y="577872"/>
                  </a:lnTo>
                  <a:lnTo>
                    <a:pt x="565720" y="534616"/>
                  </a:lnTo>
                  <a:lnTo>
                    <a:pt x="565720" y="478041"/>
                  </a:lnTo>
                  <a:lnTo>
                    <a:pt x="607137" y="478041"/>
                  </a:lnTo>
                  <a:lnTo>
                    <a:pt x="614500" y="475212"/>
                  </a:lnTo>
                  <a:lnTo>
                    <a:pt x="179788" y="475212"/>
                  </a:lnTo>
                  <a:lnTo>
                    <a:pt x="168492" y="451640"/>
                  </a:lnTo>
                  <a:lnTo>
                    <a:pt x="164727" y="450697"/>
                  </a:lnTo>
                  <a:lnTo>
                    <a:pt x="123310" y="450697"/>
                  </a:lnTo>
                  <a:lnTo>
                    <a:pt x="104484" y="431838"/>
                  </a:lnTo>
                  <a:lnTo>
                    <a:pt x="112955" y="407323"/>
                  </a:lnTo>
                  <a:lnTo>
                    <a:pt x="109190" y="400722"/>
                  </a:lnTo>
                  <a:lnTo>
                    <a:pt x="106366" y="394122"/>
                  </a:lnTo>
                  <a:lnTo>
                    <a:pt x="104484" y="386579"/>
                  </a:lnTo>
                  <a:lnTo>
                    <a:pt x="80951" y="375264"/>
                  </a:lnTo>
                  <a:lnTo>
                    <a:pt x="80951" y="348862"/>
                  </a:lnTo>
                  <a:lnTo>
                    <a:pt x="104484" y="337547"/>
                  </a:lnTo>
                  <a:lnTo>
                    <a:pt x="106366" y="330004"/>
                  </a:lnTo>
                  <a:lnTo>
                    <a:pt x="109190" y="323403"/>
                  </a:lnTo>
                  <a:lnTo>
                    <a:pt x="112955" y="316803"/>
                  </a:lnTo>
                  <a:lnTo>
                    <a:pt x="104484" y="292287"/>
                  </a:lnTo>
                  <a:lnTo>
                    <a:pt x="123310" y="273429"/>
                  </a:lnTo>
                  <a:lnTo>
                    <a:pt x="168492" y="273429"/>
                  </a:lnTo>
                  <a:lnTo>
                    <a:pt x="179788" y="249856"/>
                  </a:lnTo>
                  <a:lnTo>
                    <a:pt x="230618" y="249856"/>
                  </a:lnTo>
                  <a:lnTo>
                    <a:pt x="222146" y="241370"/>
                  </a:lnTo>
                  <a:lnTo>
                    <a:pt x="230618" y="216854"/>
                  </a:lnTo>
                  <a:lnTo>
                    <a:pt x="226852" y="210254"/>
                  </a:lnTo>
                  <a:lnTo>
                    <a:pt x="224029" y="203653"/>
                  </a:lnTo>
                  <a:lnTo>
                    <a:pt x="222146" y="196110"/>
                  </a:lnTo>
                  <a:lnTo>
                    <a:pt x="198613" y="184795"/>
                  </a:lnTo>
                  <a:lnTo>
                    <a:pt x="198613" y="158393"/>
                  </a:lnTo>
                  <a:lnTo>
                    <a:pt x="222146" y="147078"/>
                  </a:lnTo>
                  <a:lnTo>
                    <a:pt x="224029" y="139535"/>
                  </a:lnTo>
                  <a:lnTo>
                    <a:pt x="226852" y="132935"/>
                  </a:lnTo>
                  <a:lnTo>
                    <a:pt x="230618" y="126334"/>
                  </a:lnTo>
                  <a:lnTo>
                    <a:pt x="223087" y="101818"/>
                  </a:lnTo>
                  <a:lnTo>
                    <a:pt x="241913" y="82960"/>
                  </a:lnTo>
                  <a:lnTo>
                    <a:pt x="287096" y="82960"/>
                  </a:lnTo>
                  <a:lnTo>
                    <a:pt x="298391" y="59403"/>
                  </a:lnTo>
                  <a:lnTo>
                    <a:pt x="454500" y="59403"/>
                  </a:lnTo>
                  <a:lnTo>
                    <a:pt x="427349" y="39602"/>
                  </a:lnTo>
                  <a:lnTo>
                    <a:pt x="381103" y="17601"/>
                  </a:lnTo>
                  <a:lnTo>
                    <a:pt x="332557" y="4400"/>
                  </a:lnTo>
                  <a:lnTo>
                    <a:pt x="282860" y="0"/>
                  </a:lnTo>
                  <a:close/>
                </a:path>
                <a:path extrusionOk="0" h="761364" w="640079">
                  <a:moveTo>
                    <a:pt x="237207" y="444096"/>
                  </a:moveTo>
                  <a:lnTo>
                    <a:pt x="230618" y="447868"/>
                  </a:lnTo>
                  <a:lnTo>
                    <a:pt x="224029" y="450697"/>
                  </a:lnTo>
                  <a:lnTo>
                    <a:pt x="216498" y="452583"/>
                  </a:lnTo>
                  <a:lnTo>
                    <a:pt x="206144" y="475212"/>
                  </a:lnTo>
                  <a:lnTo>
                    <a:pt x="614500" y="475212"/>
                  </a:lnTo>
                  <a:lnTo>
                    <a:pt x="624318" y="471441"/>
                  </a:lnTo>
                  <a:lnTo>
                    <a:pt x="636559" y="457061"/>
                  </a:lnTo>
                  <a:lnTo>
                    <a:pt x="637308" y="452583"/>
                  </a:lnTo>
                  <a:lnTo>
                    <a:pt x="261680" y="452583"/>
                  </a:lnTo>
                  <a:lnTo>
                    <a:pt x="237207" y="444096"/>
                  </a:lnTo>
                  <a:close/>
                </a:path>
                <a:path extrusionOk="0" h="761364" w="640079">
                  <a:moveTo>
                    <a:pt x="292480" y="273429"/>
                  </a:moveTo>
                  <a:lnTo>
                    <a:pt x="263563" y="273429"/>
                  </a:lnTo>
                  <a:lnTo>
                    <a:pt x="282389" y="292287"/>
                  </a:lnTo>
                  <a:lnTo>
                    <a:pt x="273917" y="316803"/>
                  </a:lnTo>
                  <a:lnTo>
                    <a:pt x="277683" y="323403"/>
                  </a:lnTo>
                  <a:lnTo>
                    <a:pt x="280506" y="330004"/>
                  </a:lnTo>
                  <a:lnTo>
                    <a:pt x="282389" y="337547"/>
                  </a:lnTo>
                  <a:lnTo>
                    <a:pt x="305922" y="348862"/>
                  </a:lnTo>
                  <a:lnTo>
                    <a:pt x="304980" y="377149"/>
                  </a:lnTo>
                  <a:lnTo>
                    <a:pt x="281448" y="388464"/>
                  </a:lnTo>
                  <a:lnTo>
                    <a:pt x="279565" y="396008"/>
                  </a:lnTo>
                  <a:lnTo>
                    <a:pt x="276741" y="402608"/>
                  </a:lnTo>
                  <a:lnTo>
                    <a:pt x="272976" y="409208"/>
                  </a:lnTo>
                  <a:lnTo>
                    <a:pt x="280506" y="433724"/>
                  </a:lnTo>
                  <a:lnTo>
                    <a:pt x="261680" y="452583"/>
                  </a:lnTo>
                  <a:lnTo>
                    <a:pt x="637308" y="452583"/>
                  </a:lnTo>
                  <a:lnTo>
                    <a:pt x="639971" y="436671"/>
                  </a:lnTo>
                  <a:lnTo>
                    <a:pt x="630670" y="412037"/>
                  </a:lnTo>
                  <a:lnTo>
                    <a:pt x="565720" y="298888"/>
                  </a:lnTo>
                  <a:lnTo>
                    <a:pt x="565619" y="292287"/>
                  </a:lnTo>
                  <a:lnTo>
                    <a:pt x="565166" y="283801"/>
                  </a:lnTo>
                  <a:lnTo>
                    <a:pt x="297450" y="283801"/>
                  </a:lnTo>
                  <a:lnTo>
                    <a:pt x="292480" y="273429"/>
                  </a:lnTo>
                  <a:close/>
                </a:path>
                <a:path extrusionOk="0" h="761364" w="640079">
                  <a:moveTo>
                    <a:pt x="147783" y="443153"/>
                  </a:moveTo>
                  <a:lnTo>
                    <a:pt x="123310" y="450697"/>
                  </a:lnTo>
                  <a:lnTo>
                    <a:pt x="164727" y="450697"/>
                  </a:lnTo>
                  <a:lnTo>
                    <a:pt x="160962" y="449754"/>
                  </a:lnTo>
                  <a:lnTo>
                    <a:pt x="154372" y="446925"/>
                  </a:lnTo>
                  <a:lnTo>
                    <a:pt x="147783" y="443153"/>
                  </a:lnTo>
                  <a:close/>
                </a:path>
                <a:path extrusionOk="0" h="761364" w="640079">
                  <a:moveTo>
                    <a:pt x="355810" y="252685"/>
                  </a:moveTo>
                  <a:lnTo>
                    <a:pt x="349221" y="256456"/>
                  </a:lnTo>
                  <a:lnTo>
                    <a:pt x="342632" y="259285"/>
                  </a:lnTo>
                  <a:lnTo>
                    <a:pt x="335102" y="261171"/>
                  </a:lnTo>
                  <a:lnTo>
                    <a:pt x="323806" y="283801"/>
                  </a:lnTo>
                  <a:lnTo>
                    <a:pt x="565166" y="283801"/>
                  </a:lnTo>
                  <a:lnTo>
                    <a:pt x="563957" y="261171"/>
                  </a:lnTo>
                  <a:lnTo>
                    <a:pt x="380284" y="261171"/>
                  </a:lnTo>
                  <a:lnTo>
                    <a:pt x="355810" y="252685"/>
                  </a:lnTo>
                  <a:close/>
                </a:path>
                <a:path extrusionOk="0" h="761364" w="640079">
                  <a:moveTo>
                    <a:pt x="168492" y="273429"/>
                  </a:moveTo>
                  <a:lnTo>
                    <a:pt x="123310" y="273429"/>
                  </a:lnTo>
                  <a:lnTo>
                    <a:pt x="147783" y="281915"/>
                  </a:lnTo>
                  <a:lnTo>
                    <a:pt x="154372" y="278143"/>
                  </a:lnTo>
                  <a:lnTo>
                    <a:pt x="160962" y="275315"/>
                  </a:lnTo>
                  <a:lnTo>
                    <a:pt x="168492" y="273429"/>
                  </a:lnTo>
                  <a:close/>
                </a:path>
                <a:path extrusionOk="0" h="761364" w="640079">
                  <a:moveTo>
                    <a:pt x="230618" y="249856"/>
                  </a:moveTo>
                  <a:lnTo>
                    <a:pt x="207085" y="249856"/>
                  </a:lnTo>
                  <a:lnTo>
                    <a:pt x="218381" y="273429"/>
                  </a:lnTo>
                  <a:lnTo>
                    <a:pt x="225911" y="275315"/>
                  </a:lnTo>
                  <a:lnTo>
                    <a:pt x="232500" y="278143"/>
                  </a:lnTo>
                  <a:lnTo>
                    <a:pt x="239089" y="281915"/>
                  </a:lnTo>
                  <a:lnTo>
                    <a:pt x="263563" y="273429"/>
                  </a:lnTo>
                  <a:lnTo>
                    <a:pt x="292480" y="273429"/>
                  </a:lnTo>
                  <a:lnTo>
                    <a:pt x="286154" y="260228"/>
                  </a:lnTo>
                  <a:lnTo>
                    <a:pt x="240972" y="260228"/>
                  </a:lnTo>
                  <a:lnTo>
                    <a:pt x="230618" y="249856"/>
                  </a:lnTo>
                  <a:close/>
                </a:path>
                <a:path extrusionOk="0" h="761364" w="640079">
                  <a:moveTo>
                    <a:pt x="480475" y="82017"/>
                  </a:moveTo>
                  <a:lnTo>
                    <a:pt x="381225" y="82017"/>
                  </a:lnTo>
                  <a:lnTo>
                    <a:pt x="400051" y="100876"/>
                  </a:lnTo>
                  <a:lnTo>
                    <a:pt x="391580" y="125391"/>
                  </a:lnTo>
                  <a:lnTo>
                    <a:pt x="395345" y="131992"/>
                  </a:lnTo>
                  <a:lnTo>
                    <a:pt x="398169" y="138592"/>
                  </a:lnTo>
                  <a:lnTo>
                    <a:pt x="400051" y="146135"/>
                  </a:lnTo>
                  <a:lnTo>
                    <a:pt x="423584" y="157450"/>
                  </a:lnTo>
                  <a:lnTo>
                    <a:pt x="423584" y="185738"/>
                  </a:lnTo>
                  <a:lnTo>
                    <a:pt x="400051" y="197053"/>
                  </a:lnTo>
                  <a:lnTo>
                    <a:pt x="398169" y="204596"/>
                  </a:lnTo>
                  <a:lnTo>
                    <a:pt x="390638" y="217797"/>
                  </a:lnTo>
                  <a:lnTo>
                    <a:pt x="399110" y="242313"/>
                  </a:lnTo>
                  <a:lnTo>
                    <a:pt x="380284" y="261171"/>
                  </a:lnTo>
                  <a:lnTo>
                    <a:pt x="563957" y="261171"/>
                  </a:lnTo>
                  <a:lnTo>
                    <a:pt x="562972" y="242968"/>
                  </a:lnTo>
                  <a:lnTo>
                    <a:pt x="551391" y="194015"/>
                  </a:lnTo>
                  <a:lnTo>
                    <a:pt x="531480" y="148141"/>
                  </a:lnTo>
                  <a:lnTo>
                    <a:pt x="503803" y="106433"/>
                  </a:lnTo>
                  <a:lnTo>
                    <a:pt x="480475" y="82017"/>
                  </a:lnTo>
                  <a:close/>
                </a:path>
                <a:path extrusionOk="0" h="761364" w="640079">
                  <a:moveTo>
                    <a:pt x="265446" y="251742"/>
                  </a:moveTo>
                  <a:lnTo>
                    <a:pt x="240972" y="260228"/>
                  </a:lnTo>
                  <a:lnTo>
                    <a:pt x="286154" y="260228"/>
                  </a:lnTo>
                  <a:lnTo>
                    <a:pt x="278624" y="258342"/>
                  </a:lnTo>
                  <a:lnTo>
                    <a:pt x="272035" y="255513"/>
                  </a:lnTo>
                  <a:lnTo>
                    <a:pt x="265446" y="251742"/>
                  </a:lnTo>
                  <a:close/>
                </a:path>
                <a:path extrusionOk="0" h="761364" w="640079">
                  <a:moveTo>
                    <a:pt x="287096" y="82960"/>
                  </a:moveTo>
                  <a:lnTo>
                    <a:pt x="241913" y="82960"/>
                  </a:lnTo>
                  <a:lnTo>
                    <a:pt x="266387" y="91446"/>
                  </a:lnTo>
                  <a:lnTo>
                    <a:pt x="272976" y="87675"/>
                  </a:lnTo>
                  <a:lnTo>
                    <a:pt x="279565" y="84846"/>
                  </a:lnTo>
                  <a:lnTo>
                    <a:pt x="287096" y="82960"/>
                  </a:lnTo>
                  <a:close/>
                </a:path>
                <a:path extrusionOk="0" h="761364" w="640079">
                  <a:moveTo>
                    <a:pt x="454500" y="59403"/>
                  </a:moveTo>
                  <a:lnTo>
                    <a:pt x="324748" y="59403"/>
                  </a:lnTo>
                  <a:lnTo>
                    <a:pt x="336043" y="82017"/>
                  </a:lnTo>
                  <a:lnTo>
                    <a:pt x="343573" y="83903"/>
                  </a:lnTo>
                  <a:lnTo>
                    <a:pt x="350163" y="86732"/>
                  </a:lnTo>
                  <a:lnTo>
                    <a:pt x="356752" y="90504"/>
                  </a:lnTo>
                  <a:lnTo>
                    <a:pt x="381225" y="82017"/>
                  </a:lnTo>
                  <a:lnTo>
                    <a:pt x="480475" y="82017"/>
                  </a:lnTo>
                  <a:lnTo>
                    <a:pt x="468910" y="69913"/>
                  </a:lnTo>
                  <a:lnTo>
                    <a:pt x="454500" y="5940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9" name="Google Shape;309;p1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108947" y="5193791"/>
            <a:ext cx="989076" cy="9890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0" name="Google Shape;310;p11"/>
          <p:cNvGrpSpPr/>
          <p:nvPr/>
        </p:nvGrpSpPr>
        <p:grpSpPr>
          <a:xfrm>
            <a:off x="6608063" y="2481072"/>
            <a:ext cx="1074420" cy="1020444"/>
            <a:chOff x="6608063" y="2481072"/>
            <a:chExt cx="1074420" cy="1020444"/>
          </a:xfrm>
        </p:grpSpPr>
        <p:sp>
          <p:nvSpPr>
            <p:cNvPr id="311" name="Google Shape;311;p11"/>
            <p:cNvSpPr/>
            <p:nvPr/>
          </p:nvSpPr>
          <p:spPr>
            <a:xfrm>
              <a:off x="6840982" y="2559494"/>
              <a:ext cx="640080" cy="746125"/>
            </a:xfrm>
            <a:custGeom>
              <a:rect b="b" l="l" r="r" t="t"/>
              <a:pathLst>
                <a:path extrusionOk="0" h="746125" w="640079">
                  <a:moveTo>
                    <a:pt x="291795" y="453529"/>
                  </a:moveTo>
                  <a:lnTo>
                    <a:pt x="0" y="453529"/>
                  </a:lnTo>
                  <a:lnTo>
                    <a:pt x="0" y="745832"/>
                  </a:lnTo>
                  <a:lnTo>
                    <a:pt x="291795" y="745832"/>
                  </a:lnTo>
                  <a:lnTo>
                    <a:pt x="291795" y="453529"/>
                  </a:lnTo>
                  <a:close/>
                </a:path>
                <a:path extrusionOk="0" h="746125" w="640079">
                  <a:moveTo>
                    <a:pt x="291795" y="198932"/>
                  </a:moveTo>
                  <a:lnTo>
                    <a:pt x="0" y="198932"/>
                  </a:lnTo>
                  <a:lnTo>
                    <a:pt x="0" y="396951"/>
                  </a:lnTo>
                  <a:lnTo>
                    <a:pt x="291795" y="396951"/>
                  </a:lnTo>
                  <a:lnTo>
                    <a:pt x="291795" y="198932"/>
                  </a:lnTo>
                  <a:close/>
                </a:path>
                <a:path extrusionOk="0" h="746125" w="640079">
                  <a:moveTo>
                    <a:pt x="508292" y="103708"/>
                  </a:moveTo>
                  <a:lnTo>
                    <a:pt x="404749" y="103708"/>
                  </a:lnTo>
                  <a:lnTo>
                    <a:pt x="461238" y="47129"/>
                  </a:lnTo>
                  <a:lnTo>
                    <a:pt x="421703" y="6604"/>
                  </a:lnTo>
                  <a:lnTo>
                    <a:pt x="348272" y="80137"/>
                  </a:lnTo>
                  <a:lnTo>
                    <a:pt x="348272" y="0"/>
                  </a:lnTo>
                  <a:lnTo>
                    <a:pt x="291795" y="0"/>
                  </a:lnTo>
                  <a:lnTo>
                    <a:pt x="291795" y="80137"/>
                  </a:lnTo>
                  <a:lnTo>
                    <a:pt x="218376" y="6604"/>
                  </a:lnTo>
                  <a:lnTo>
                    <a:pt x="178841" y="47129"/>
                  </a:lnTo>
                  <a:lnTo>
                    <a:pt x="235318" y="103708"/>
                  </a:lnTo>
                  <a:lnTo>
                    <a:pt x="131775" y="103708"/>
                  </a:lnTo>
                  <a:lnTo>
                    <a:pt x="131775" y="160274"/>
                  </a:lnTo>
                  <a:lnTo>
                    <a:pt x="508292" y="160274"/>
                  </a:lnTo>
                  <a:lnTo>
                    <a:pt x="508292" y="103708"/>
                  </a:lnTo>
                  <a:close/>
                </a:path>
                <a:path extrusionOk="0" h="746125" w="640079">
                  <a:moveTo>
                    <a:pt x="640080" y="453529"/>
                  </a:moveTo>
                  <a:lnTo>
                    <a:pt x="348272" y="453529"/>
                  </a:lnTo>
                  <a:lnTo>
                    <a:pt x="348272" y="745832"/>
                  </a:lnTo>
                  <a:lnTo>
                    <a:pt x="640080" y="745832"/>
                  </a:lnTo>
                  <a:lnTo>
                    <a:pt x="640080" y="453529"/>
                  </a:lnTo>
                  <a:close/>
                </a:path>
                <a:path extrusionOk="0" h="746125" w="640079">
                  <a:moveTo>
                    <a:pt x="640080" y="198932"/>
                  </a:moveTo>
                  <a:lnTo>
                    <a:pt x="348272" y="198932"/>
                  </a:lnTo>
                  <a:lnTo>
                    <a:pt x="348272" y="396951"/>
                  </a:lnTo>
                  <a:lnTo>
                    <a:pt x="640080" y="396951"/>
                  </a:lnTo>
                  <a:lnTo>
                    <a:pt x="640080" y="198932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1"/>
            <p:cNvSpPr/>
            <p:nvPr/>
          </p:nvSpPr>
          <p:spPr>
            <a:xfrm>
              <a:off x="6608063" y="2481072"/>
              <a:ext cx="1074420" cy="1020444"/>
            </a:xfrm>
            <a:custGeom>
              <a:rect b="b" l="l" r="r" t="t"/>
              <a:pathLst>
                <a:path extrusionOk="0" h="1020445" w="1074420">
                  <a:moveTo>
                    <a:pt x="94487" y="56387"/>
                  </a:moveTo>
                  <a:lnTo>
                    <a:pt x="1073911" y="1020063"/>
                  </a:lnTo>
                </a:path>
                <a:path extrusionOk="0" h="1020445" w="1074420">
                  <a:moveTo>
                    <a:pt x="1042288" y="0"/>
                  </a:moveTo>
                  <a:lnTo>
                    <a:pt x="0" y="1019937"/>
                  </a:lnTo>
                </a:path>
              </a:pathLst>
            </a:custGeom>
            <a:noFill/>
            <a:ln cap="flat" cmpd="sng" w="579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3" name="Google Shape;313;p11"/>
          <p:cNvSpPr/>
          <p:nvPr/>
        </p:nvSpPr>
        <p:spPr>
          <a:xfrm>
            <a:off x="9163507" y="2782074"/>
            <a:ext cx="932180" cy="513715"/>
          </a:xfrm>
          <a:custGeom>
            <a:rect b="b" l="l" r="r" t="t"/>
            <a:pathLst>
              <a:path extrusionOk="0" h="513714" w="932179">
                <a:moveTo>
                  <a:pt x="764946" y="270764"/>
                </a:moveTo>
                <a:lnTo>
                  <a:pt x="465797" y="376720"/>
                </a:lnTo>
                <a:lnTo>
                  <a:pt x="166662" y="270764"/>
                </a:lnTo>
                <a:lnTo>
                  <a:pt x="166662" y="395973"/>
                </a:lnTo>
                <a:lnTo>
                  <a:pt x="197002" y="445058"/>
                </a:lnTo>
                <a:lnTo>
                  <a:pt x="232257" y="467029"/>
                </a:lnTo>
                <a:lnTo>
                  <a:pt x="278536" y="485902"/>
                </a:lnTo>
                <a:lnTo>
                  <a:pt x="334073" y="500659"/>
                </a:lnTo>
                <a:lnTo>
                  <a:pt x="397090" y="510273"/>
                </a:lnTo>
                <a:lnTo>
                  <a:pt x="465797" y="513702"/>
                </a:lnTo>
                <a:lnTo>
                  <a:pt x="534517" y="510273"/>
                </a:lnTo>
                <a:lnTo>
                  <a:pt x="597522" y="500659"/>
                </a:lnTo>
                <a:lnTo>
                  <a:pt x="653059" y="485902"/>
                </a:lnTo>
                <a:lnTo>
                  <a:pt x="699350" y="467029"/>
                </a:lnTo>
                <a:lnTo>
                  <a:pt x="734606" y="445058"/>
                </a:lnTo>
                <a:lnTo>
                  <a:pt x="764946" y="395973"/>
                </a:lnTo>
                <a:lnTo>
                  <a:pt x="764946" y="270764"/>
                </a:lnTo>
                <a:close/>
              </a:path>
              <a:path extrusionOk="0" h="513714" w="932179">
                <a:moveTo>
                  <a:pt x="931633" y="166954"/>
                </a:moveTo>
                <a:lnTo>
                  <a:pt x="465797" y="0"/>
                </a:lnTo>
                <a:lnTo>
                  <a:pt x="0" y="166954"/>
                </a:lnTo>
                <a:lnTo>
                  <a:pt x="59817" y="188353"/>
                </a:lnTo>
                <a:lnTo>
                  <a:pt x="59817" y="385279"/>
                </a:lnTo>
                <a:lnTo>
                  <a:pt x="61506" y="393585"/>
                </a:lnTo>
                <a:lnTo>
                  <a:pt x="66103" y="400392"/>
                </a:lnTo>
                <a:lnTo>
                  <a:pt x="72898" y="404990"/>
                </a:lnTo>
                <a:lnTo>
                  <a:pt x="81191" y="406679"/>
                </a:lnTo>
                <a:lnTo>
                  <a:pt x="89484" y="404990"/>
                </a:lnTo>
                <a:lnTo>
                  <a:pt x="96278" y="400392"/>
                </a:lnTo>
                <a:lnTo>
                  <a:pt x="100876" y="393585"/>
                </a:lnTo>
                <a:lnTo>
                  <a:pt x="102552" y="385279"/>
                </a:lnTo>
                <a:lnTo>
                  <a:pt x="102552" y="203339"/>
                </a:lnTo>
                <a:lnTo>
                  <a:pt x="465797" y="330695"/>
                </a:lnTo>
                <a:lnTo>
                  <a:pt x="931633" y="166954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Trabajo grupal. Aplicación: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1. ¿Qué prácticas necesitamos fortalecer y difundir en la Procuraduría para actuar con Integridad pública?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s-ES"/>
              <a:t>2 ¿Qué necesitamos para promover la integridad en nuestra institución de manera eficaz?</a:t>
            </a:r>
            <a:endParaRPr/>
          </a:p>
        </p:txBody>
      </p:sp>
      <p:cxnSp>
        <p:nvCxnSpPr>
          <p:cNvPr id="319" name="Google Shape;319;p12"/>
          <p:cNvCxnSpPr/>
          <p:nvPr/>
        </p:nvCxnSpPr>
        <p:spPr>
          <a:xfrm>
            <a:off x="338328" y="969264"/>
            <a:ext cx="11585448" cy="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Identidad visual &amp;quot;Siempre con el pueblo&amp;quot; | INSTITUTO NACIONAL DE SALUD" id="320" name="Google Shape;320;p12"/>
          <p:cNvPicPr preferRelativeResize="0"/>
          <p:nvPr/>
        </p:nvPicPr>
        <p:blipFill rotWithShape="1">
          <a:blip r:embed="rId3">
            <a:alphaModFix/>
          </a:blip>
          <a:srcRect b="21351" l="0" r="0" t="21842"/>
          <a:stretch/>
        </p:blipFill>
        <p:spPr>
          <a:xfrm>
            <a:off x="10065328" y="178450"/>
            <a:ext cx="1665180" cy="668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3"/>
          <p:cNvSpPr txBox="1"/>
          <p:nvPr>
            <p:ph type="title"/>
          </p:nvPr>
        </p:nvSpPr>
        <p:spPr>
          <a:xfrm>
            <a:off x="375063" y="76888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ES" sz="2800"/>
              <a:t>Integridad pública</a:t>
            </a:r>
            <a:endParaRPr sz="2800"/>
          </a:p>
        </p:txBody>
      </p:sp>
      <p:sp>
        <p:nvSpPr>
          <p:cNvPr id="327" name="Google Shape;327;p13"/>
          <p:cNvSpPr txBox="1"/>
          <p:nvPr/>
        </p:nvSpPr>
        <p:spPr>
          <a:xfrm>
            <a:off x="706759" y="3036827"/>
            <a:ext cx="7115460" cy="27306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</a:pPr>
            <a:r>
              <a:rPr b="1"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¿Es suficiente la perspectiva personal?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4625" lvl="0" marL="1746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Punto de partida: convicción y compromiso personal – integridad personal</a:t>
            </a:r>
            <a:endParaRPr b="1" sz="24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74625" lvl="0" marL="1746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Convicción personal y profesional requiere compromiso a nivel organizacional, en cada entidad.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None/>
            </a:pPr>
            <a:r>
              <a:t/>
            </a:r>
            <a:endParaRPr b="1" sz="240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a teoría de la manzana podrida: el efecto del mal compañero de trabajo" id="328" name="Google Shape;32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24420" y="3036827"/>
            <a:ext cx="3234731" cy="21068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9" name="Google Shape;329;p13"/>
          <p:cNvCxnSpPr/>
          <p:nvPr/>
        </p:nvCxnSpPr>
        <p:spPr>
          <a:xfrm>
            <a:off x="338328" y="969264"/>
            <a:ext cx="11585448" cy="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Identidad visual &amp;quot;Siempre con el pueblo&amp;quot; | INSTITUTO NACIONAL DE SALUD" id="330" name="Google Shape;330;p13"/>
          <p:cNvPicPr preferRelativeResize="0"/>
          <p:nvPr/>
        </p:nvPicPr>
        <p:blipFill rotWithShape="1">
          <a:blip r:embed="rId4">
            <a:alphaModFix/>
          </a:blip>
          <a:srcRect b="21351" l="0" r="0" t="21842"/>
          <a:stretch/>
        </p:blipFill>
        <p:spPr>
          <a:xfrm>
            <a:off x="10065328" y="178450"/>
            <a:ext cx="1665180" cy="668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4"/>
          <p:cNvSpPr txBox="1"/>
          <p:nvPr>
            <p:ph type="title"/>
          </p:nvPr>
        </p:nvSpPr>
        <p:spPr>
          <a:xfrm>
            <a:off x="838200" y="1079863"/>
            <a:ext cx="10515600" cy="8886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s-ES" sz="3600"/>
              <a:t>Importancia de la Integridad en instituciones</a:t>
            </a:r>
            <a:endParaRPr sz="3600"/>
          </a:p>
        </p:txBody>
      </p:sp>
      <p:sp>
        <p:nvSpPr>
          <p:cNvPr id="337" name="Google Shape;337;p14"/>
          <p:cNvSpPr/>
          <p:nvPr/>
        </p:nvSpPr>
        <p:spPr>
          <a:xfrm>
            <a:off x="2552700" y="2647551"/>
            <a:ext cx="7086600" cy="120032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una comprensión como cualidad personal es posible transitar a una comprensión social o pública de la integridad, implicando la necesidad de construir una comunidad de esfuerzos.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38" name="Google Shape;338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01104" y="3971108"/>
            <a:ext cx="3051856" cy="2886891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14"/>
          <p:cNvSpPr/>
          <p:nvPr/>
        </p:nvSpPr>
        <p:spPr>
          <a:xfrm>
            <a:off x="1620078" y="4255983"/>
            <a:ext cx="7086601" cy="1754326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la capacidad de las instituciones de desarrollar e implementar un marco de gestión de la integridad que contribuya a que sus empleados actúen de acuerdo con los valores de la organización.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Matten, Pohl y Tolhurst, 2007, citados por UNODC 2019: 3.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40" name="Google Shape;340;p14"/>
          <p:cNvCxnSpPr/>
          <p:nvPr/>
        </p:nvCxnSpPr>
        <p:spPr>
          <a:xfrm>
            <a:off x="338328" y="969264"/>
            <a:ext cx="11585448" cy="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Identidad visual &amp;quot;Siempre con el pueblo&amp;quot; | INSTITUTO NACIONAL DE SALUD" id="341" name="Google Shape;341;p14"/>
          <p:cNvPicPr preferRelativeResize="0"/>
          <p:nvPr/>
        </p:nvPicPr>
        <p:blipFill rotWithShape="1">
          <a:blip r:embed="rId4">
            <a:alphaModFix/>
          </a:blip>
          <a:srcRect b="21351" l="0" r="0" t="21842"/>
          <a:stretch/>
        </p:blipFill>
        <p:spPr>
          <a:xfrm>
            <a:off x="10065328" y="178450"/>
            <a:ext cx="1665180" cy="668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5"/>
          <p:cNvSpPr txBox="1"/>
          <p:nvPr>
            <p:ph type="title"/>
          </p:nvPr>
        </p:nvSpPr>
        <p:spPr>
          <a:xfrm>
            <a:off x="838200" y="1057275"/>
            <a:ext cx="10515600" cy="6334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s-ES"/>
              <a:t>Aspectos que prioriza el enfoque de integridad</a:t>
            </a:r>
            <a:endParaRPr/>
          </a:p>
        </p:txBody>
      </p:sp>
      <p:grpSp>
        <p:nvGrpSpPr>
          <p:cNvPr id="348" name="Google Shape;348;p15"/>
          <p:cNvGrpSpPr/>
          <p:nvPr/>
        </p:nvGrpSpPr>
        <p:grpSpPr>
          <a:xfrm>
            <a:off x="838200" y="1825625"/>
            <a:ext cx="10515599" cy="3975100"/>
            <a:chOff x="0" y="0"/>
            <a:chExt cx="10515599" cy="3975100"/>
          </a:xfrm>
        </p:grpSpPr>
        <p:sp>
          <p:nvSpPr>
            <p:cNvPr id="349" name="Google Shape;349;p15"/>
            <p:cNvSpPr/>
            <p:nvPr/>
          </p:nvSpPr>
          <p:spPr>
            <a:xfrm>
              <a:off x="0" y="0"/>
              <a:ext cx="8938260" cy="1192530"/>
            </a:xfrm>
            <a:prstGeom prst="roundRect">
              <a:avLst>
                <a:gd fmla="val 10000" name="adj"/>
              </a:avLst>
            </a:prstGeom>
            <a:solidFill>
              <a:srgbClr val="FFFFFF"/>
            </a:solidFill>
            <a:ln cap="flat" cmpd="sng" w="254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5"/>
            <p:cNvSpPr txBox="1"/>
            <p:nvPr/>
          </p:nvSpPr>
          <p:spPr>
            <a:xfrm>
              <a:off x="34928" y="34928"/>
              <a:ext cx="7651427" cy="11226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75B5"/>
                </a:buClr>
                <a:buSzPts val="3600"/>
                <a:buFont typeface="Calibri"/>
                <a:buNone/>
              </a:pPr>
              <a:r>
                <a:rPr lang="es-ES" sz="3600">
                  <a:solidFill>
                    <a:srgbClr val="2E75B5"/>
                  </a:solidFill>
                  <a:latin typeface="Calibri"/>
                  <a:ea typeface="Calibri"/>
                  <a:cs typeface="Calibri"/>
                  <a:sym typeface="Calibri"/>
                </a:rPr>
                <a:t>Institución</a:t>
              </a:r>
              <a:r>
                <a:rPr lang="es-ES"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/ </a:t>
              </a:r>
              <a:r>
                <a:rPr lang="es-ES" sz="3600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Individuo</a:t>
              </a:r>
              <a:r>
                <a:rPr lang="es-ES"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endParaRPr/>
            </a:p>
          </p:txBody>
        </p:sp>
        <p:sp>
          <p:nvSpPr>
            <p:cNvPr id="351" name="Google Shape;351;p15"/>
            <p:cNvSpPr/>
            <p:nvPr/>
          </p:nvSpPr>
          <p:spPr>
            <a:xfrm>
              <a:off x="788669" y="1391285"/>
              <a:ext cx="8938260" cy="1192530"/>
            </a:xfrm>
            <a:prstGeom prst="roundRect">
              <a:avLst>
                <a:gd fmla="val 10000" name="adj"/>
              </a:avLst>
            </a:prstGeom>
            <a:solidFill>
              <a:srgbClr val="FFFFFF"/>
            </a:solidFill>
            <a:ln cap="flat" cmpd="sng" w="254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15"/>
            <p:cNvSpPr txBox="1"/>
            <p:nvPr/>
          </p:nvSpPr>
          <p:spPr>
            <a:xfrm>
              <a:off x="823597" y="1426213"/>
              <a:ext cx="7304589" cy="11226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75B5"/>
                </a:buClr>
                <a:buSzPts val="3600"/>
                <a:buFont typeface="Calibri"/>
                <a:buNone/>
              </a:pPr>
              <a:r>
                <a:rPr lang="es-ES" sz="3600">
                  <a:solidFill>
                    <a:srgbClr val="2E75B5"/>
                  </a:solidFill>
                  <a:latin typeface="Calibri"/>
                  <a:ea typeface="Calibri"/>
                  <a:cs typeface="Calibri"/>
                  <a:sym typeface="Calibri"/>
                </a:rPr>
                <a:t>Práctica</a:t>
              </a:r>
              <a:r>
                <a:rPr lang="es-ES"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/ Concepto </a:t>
              </a:r>
              <a:endParaRPr/>
            </a:p>
          </p:txBody>
        </p:sp>
        <p:sp>
          <p:nvSpPr>
            <p:cNvPr id="353" name="Google Shape;353;p15"/>
            <p:cNvSpPr/>
            <p:nvPr/>
          </p:nvSpPr>
          <p:spPr>
            <a:xfrm>
              <a:off x="1577339" y="2782570"/>
              <a:ext cx="8938260" cy="1192530"/>
            </a:xfrm>
            <a:prstGeom prst="roundRect">
              <a:avLst>
                <a:gd fmla="val 10000" name="adj"/>
              </a:avLst>
            </a:prstGeom>
            <a:solidFill>
              <a:srgbClr val="FFFFFF"/>
            </a:solidFill>
            <a:ln cap="flat" cmpd="sng" w="254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15"/>
            <p:cNvSpPr txBox="1"/>
            <p:nvPr/>
          </p:nvSpPr>
          <p:spPr>
            <a:xfrm>
              <a:off x="1612267" y="2817498"/>
              <a:ext cx="7304589" cy="112267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7150" lIns="137150" spcFirstLastPara="1" rIns="137150" wrap="square" tIns="137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E75B5"/>
                </a:buClr>
                <a:buSzPts val="3600"/>
                <a:buFont typeface="Calibri"/>
                <a:buNone/>
              </a:pPr>
              <a:r>
                <a:rPr lang="es-ES" sz="3600">
                  <a:solidFill>
                    <a:srgbClr val="2E75B5"/>
                  </a:solidFill>
                  <a:latin typeface="Calibri"/>
                  <a:ea typeface="Calibri"/>
                  <a:cs typeface="Calibri"/>
                  <a:sym typeface="Calibri"/>
                </a:rPr>
                <a:t>Integridad</a:t>
              </a:r>
              <a:r>
                <a:rPr lang="es-ES" sz="36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/ Fragmentación</a:t>
              </a:r>
              <a:endParaRPr/>
            </a:p>
          </p:txBody>
        </p:sp>
        <p:sp>
          <p:nvSpPr>
            <p:cNvPr id="355" name="Google Shape;355;p15"/>
            <p:cNvSpPr/>
            <p:nvPr/>
          </p:nvSpPr>
          <p:spPr>
            <a:xfrm>
              <a:off x="8163115" y="904335"/>
              <a:ext cx="775144" cy="775144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000000"/>
            </a:solidFill>
            <a:ln cap="flat" cmpd="sng" w="254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5"/>
            <p:cNvSpPr txBox="1"/>
            <p:nvPr/>
          </p:nvSpPr>
          <p:spPr>
            <a:xfrm>
              <a:off x="8337522" y="904335"/>
              <a:ext cx="426330" cy="5832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5"/>
            <p:cNvSpPr/>
            <p:nvPr/>
          </p:nvSpPr>
          <p:spPr>
            <a:xfrm>
              <a:off x="8951785" y="2287670"/>
              <a:ext cx="775144" cy="775144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000000"/>
            </a:solidFill>
            <a:ln cap="flat" cmpd="sng" w="254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15"/>
            <p:cNvSpPr txBox="1"/>
            <p:nvPr/>
          </p:nvSpPr>
          <p:spPr>
            <a:xfrm>
              <a:off x="9126192" y="2287670"/>
              <a:ext cx="426330" cy="5832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359" name="Google Shape;359;p15"/>
          <p:cNvCxnSpPr/>
          <p:nvPr/>
        </p:nvCxnSpPr>
        <p:spPr>
          <a:xfrm>
            <a:off x="338328" y="969264"/>
            <a:ext cx="11585448" cy="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Identidad visual &amp;quot;Siempre con el pueblo&amp;quot; | INSTITUTO NACIONAL DE SALUD" id="360" name="Google Shape;360;p15"/>
          <p:cNvPicPr preferRelativeResize="0"/>
          <p:nvPr/>
        </p:nvPicPr>
        <p:blipFill rotWithShape="1">
          <a:blip r:embed="rId3">
            <a:alphaModFix/>
          </a:blip>
          <a:srcRect b="21351" l="0" r="0" t="21842"/>
          <a:stretch/>
        </p:blipFill>
        <p:spPr>
          <a:xfrm>
            <a:off x="10065328" y="178450"/>
            <a:ext cx="1665180" cy="668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6"/>
          <p:cNvSpPr txBox="1"/>
          <p:nvPr>
            <p:ph type="title"/>
          </p:nvPr>
        </p:nvSpPr>
        <p:spPr>
          <a:xfrm>
            <a:off x="838200" y="907878"/>
            <a:ext cx="10515600" cy="7214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s-ES"/>
              <a:t>Componentes del Enfoque de integridad</a:t>
            </a:r>
            <a:endParaRPr/>
          </a:p>
        </p:txBody>
      </p:sp>
      <p:grpSp>
        <p:nvGrpSpPr>
          <p:cNvPr id="367" name="Google Shape;367;p16"/>
          <p:cNvGrpSpPr/>
          <p:nvPr/>
        </p:nvGrpSpPr>
        <p:grpSpPr>
          <a:xfrm>
            <a:off x="1498170" y="1579729"/>
            <a:ext cx="9172212" cy="5086105"/>
            <a:chOff x="893259" y="0"/>
            <a:chExt cx="9172212" cy="5086105"/>
          </a:xfrm>
        </p:grpSpPr>
        <p:sp>
          <p:nvSpPr>
            <p:cNvPr id="368" name="Google Shape;368;p16"/>
            <p:cNvSpPr/>
            <p:nvPr/>
          </p:nvSpPr>
          <p:spPr>
            <a:xfrm>
              <a:off x="5345471" y="3458552"/>
              <a:ext cx="4590755" cy="162755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D83E3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6"/>
            <p:cNvSpPr txBox="1"/>
            <p:nvPr/>
          </p:nvSpPr>
          <p:spPr>
            <a:xfrm>
              <a:off x="6758450" y="3901192"/>
              <a:ext cx="3142024" cy="11491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6200" lIns="76200" spcFirstLastPara="1" rIns="76200" wrap="square" tIns="76200">
              <a:noAutofit/>
            </a:bodyPr>
            <a:lstStyle/>
            <a:p>
              <a:pPr indent="-698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698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Calibri"/>
                <a:buNone/>
              </a:pPr>
              <a:r>
                <a:t/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imes"/>
                <a:buAutoNum type="arabicPeriod"/>
              </a:pPr>
              <a:r>
                <a:rPr b="1" i="0" lang="es-ES" sz="1600" u="none" cap="none" strike="noStrik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Gestión de la información pública y transparencia 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1132892" y="3458552"/>
              <a:ext cx="4817110" cy="162755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FE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6"/>
            <p:cNvSpPr txBox="1"/>
            <p:nvPr/>
          </p:nvSpPr>
          <p:spPr>
            <a:xfrm>
              <a:off x="1168644" y="3901192"/>
              <a:ext cx="3300473" cy="11491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45700" spcFirstLastPara="1" rIns="45700" wrap="square" tIns="45700">
              <a:noAutofit/>
            </a:bodyPr>
            <a:lstStyle/>
            <a:p>
              <a:pPr indent="0" lvl="1" marL="571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1" marL="57150" marR="0" rtl="0" algn="l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libri"/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15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Times"/>
                <a:buAutoNum type="arabicPeriod"/>
              </a:pPr>
              <a:r>
                <a:rPr b="1" i="0" lang="es-ES" sz="1200" u="none" cap="none" strike="noStrik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Sistemas de gestión del capital humano (convocatoria, selección, capacitación, evaluación de desempeño) </a:t>
              </a:r>
              <a:endPara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6"/>
            <p:cNvSpPr/>
            <p:nvPr/>
          </p:nvSpPr>
          <p:spPr>
            <a:xfrm>
              <a:off x="5216226" y="0"/>
              <a:ext cx="4849245" cy="162755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rgbClr val="B9767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6"/>
            <p:cNvSpPr txBox="1"/>
            <p:nvPr/>
          </p:nvSpPr>
          <p:spPr>
            <a:xfrm>
              <a:off x="6706752" y="35752"/>
              <a:ext cx="3322967" cy="11491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53325" lIns="53325" spcFirstLastPara="1" rIns="53325" wrap="square" tIns="53325">
              <a:noAutofit/>
            </a:bodyPr>
            <a:lstStyle/>
            <a:p>
              <a:pPr indent="-114300" lvl="1" marL="11430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imes"/>
                <a:buAutoNum type="arabicPeriod"/>
              </a:pPr>
              <a:r>
                <a:rPr b="1" i="0" lang="es-ES" sz="1400" u="none" cap="none" strike="noStrik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Estadística de productividad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14300" lvl="1" marL="114300" marR="0" rtl="0" algn="l">
                <a:lnSpc>
                  <a:spcPct val="90000"/>
                </a:lnSpc>
                <a:spcBef>
                  <a:spcPts val="21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imes"/>
                <a:buAutoNum type="arabicPeriod"/>
              </a:pPr>
              <a:r>
                <a:rPr b="1" i="0" lang="es-ES" sz="1400" u="none" cap="none" strike="noStrik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Normatividad relacionada con la ética y/o normativa anticorrupción </a:t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6"/>
            <p:cNvSpPr/>
            <p:nvPr/>
          </p:nvSpPr>
          <p:spPr>
            <a:xfrm>
              <a:off x="893259" y="0"/>
              <a:ext cx="5296376" cy="1627553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6"/>
            <p:cNvSpPr txBox="1"/>
            <p:nvPr/>
          </p:nvSpPr>
          <p:spPr>
            <a:xfrm>
              <a:off x="929011" y="35752"/>
              <a:ext cx="3635959" cy="11491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0000" lIns="80000" spcFirstLastPara="1" rIns="80000" wrap="square" tIns="8000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imes"/>
                <a:buAutoNum type="arabicPeriod"/>
              </a:pPr>
              <a:r>
                <a:rPr b="1" i="0" lang="es-ES" sz="1600" u="none" cap="none" strike="noStrik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Estudios de la cultura/clima organizacional 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Times"/>
                <a:buAutoNum type="arabicPeriod"/>
              </a:pPr>
              <a:r>
                <a:rPr b="1" i="0" lang="es-ES" sz="1600" u="none" cap="none" strike="noStrike">
                  <a:solidFill>
                    <a:schemeClr val="dk1"/>
                  </a:solidFill>
                  <a:latin typeface="Times"/>
                  <a:ea typeface="Times"/>
                  <a:cs typeface="Times"/>
                  <a:sym typeface="Times"/>
                </a:rPr>
                <a:t>Percepción pública respecto a la institución</a:t>
              </a:r>
              <a:endPara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3226221" y="289908"/>
              <a:ext cx="2202283" cy="2202283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6"/>
            <p:cNvSpPr txBox="1"/>
            <p:nvPr/>
          </p:nvSpPr>
          <p:spPr>
            <a:xfrm>
              <a:off x="3871255" y="934942"/>
              <a:ext cx="1557249" cy="1557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s-E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Cultura organizacional</a:t>
              </a:r>
              <a:endParaRPr/>
            </a:p>
          </p:txBody>
        </p:sp>
        <p:sp>
          <p:nvSpPr>
            <p:cNvPr id="378" name="Google Shape;378;p16"/>
            <p:cNvSpPr/>
            <p:nvPr/>
          </p:nvSpPr>
          <p:spPr>
            <a:xfrm rot="5400000">
              <a:off x="5530227" y="289908"/>
              <a:ext cx="2202283" cy="2202283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B97676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6"/>
            <p:cNvSpPr txBox="1"/>
            <p:nvPr/>
          </p:nvSpPr>
          <p:spPr>
            <a:xfrm>
              <a:off x="5530227" y="934942"/>
              <a:ext cx="1557249" cy="1557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s-E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Normatividad ética y anticorrupción</a:t>
              </a:r>
              <a:endParaRPr/>
            </a:p>
          </p:txBody>
        </p:sp>
        <p:sp>
          <p:nvSpPr>
            <p:cNvPr id="380" name="Google Shape;380;p16"/>
            <p:cNvSpPr/>
            <p:nvPr/>
          </p:nvSpPr>
          <p:spPr>
            <a:xfrm rot="10800000">
              <a:off x="5530227" y="2593914"/>
              <a:ext cx="2202283" cy="2202283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D83E3E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16"/>
            <p:cNvSpPr txBox="1"/>
            <p:nvPr/>
          </p:nvSpPr>
          <p:spPr>
            <a:xfrm>
              <a:off x="5530227" y="2593914"/>
              <a:ext cx="1557249" cy="1557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t/>
              </a:r>
              <a:endParaRPr sz="15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s-E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Transparencia, acceso a la información y rendición de cuentas</a:t>
              </a:r>
              <a:endParaRPr/>
            </a:p>
          </p:txBody>
        </p:sp>
        <p:sp>
          <p:nvSpPr>
            <p:cNvPr id="382" name="Google Shape;382;p16"/>
            <p:cNvSpPr/>
            <p:nvPr/>
          </p:nvSpPr>
          <p:spPr>
            <a:xfrm rot="-5400000">
              <a:off x="3226221" y="2593914"/>
              <a:ext cx="2202283" cy="2202283"/>
            </a:xfrm>
            <a:custGeom>
              <a:rect b="b" l="l" r="r" t="t"/>
              <a:pathLst>
                <a:path extrusionOk="0" h="120000" w="120000">
                  <a:moveTo>
                    <a:pt x="0" y="120000"/>
                  </a:moveTo>
                  <a:lnTo>
                    <a:pt x="0" y="120000"/>
                  </a:lnTo>
                  <a:cubicBezTo>
                    <a:pt x="0" y="53726"/>
                    <a:pt x="53726" y="0"/>
                    <a:pt x="120000" y="0"/>
                  </a:cubicBezTo>
                  <a:lnTo>
                    <a:pt x="120000" y="120000"/>
                  </a:lnTo>
                  <a:close/>
                </a:path>
              </a:pathLst>
            </a:custGeom>
            <a:solidFill>
              <a:srgbClr val="FE000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16"/>
            <p:cNvSpPr txBox="1"/>
            <p:nvPr/>
          </p:nvSpPr>
          <p:spPr>
            <a:xfrm>
              <a:off x="3871255" y="2593914"/>
              <a:ext cx="1557249" cy="155724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500"/>
                <a:buFont typeface="Calibri"/>
                <a:buNone/>
              </a:pPr>
              <a:r>
                <a:rPr lang="es-ES" sz="15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Sistema de consecuencias </a:t>
              </a:r>
              <a:endParaRPr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5099179" y="2085303"/>
              <a:ext cx="760372" cy="661193"/>
            </a:xfrm>
            <a:custGeom>
              <a:rect b="b" l="l" r="r" t="t"/>
              <a:pathLst>
                <a:path extrusionOk="0" h="120000" w="120000">
                  <a:moveTo>
                    <a:pt x="6522" y="60000"/>
                  </a:moveTo>
                  <a:lnTo>
                    <a:pt x="6522" y="60000"/>
                  </a:lnTo>
                  <a:cubicBezTo>
                    <a:pt x="6522" y="34374"/>
                    <a:pt x="25367" y="12492"/>
                    <a:pt x="51107" y="8231"/>
                  </a:cubicBezTo>
                  <a:cubicBezTo>
                    <a:pt x="76848" y="3970"/>
                    <a:pt x="101961" y="18574"/>
                    <a:pt x="110521" y="42783"/>
                  </a:cubicBezTo>
                  <a:lnTo>
                    <a:pt x="116427" y="42783"/>
                  </a:lnTo>
                  <a:lnTo>
                    <a:pt x="106957" y="60000"/>
                  </a:lnTo>
                  <a:lnTo>
                    <a:pt x="90340" y="42783"/>
                  </a:lnTo>
                  <a:lnTo>
                    <a:pt x="95921" y="42783"/>
                  </a:lnTo>
                  <a:lnTo>
                    <a:pt x="95921" y="42783"/>
                  </a:lnTo>
                  <a:cubicBezTo>
                    <a:pt x="87358" y="27416"/>
                    <a:pt x="68572" y="19475"/>
                    <a:pt x="50448" y="23561"/>
                  </a:cubicBezTo>
                  <a:cubicBezTo>
                    <a:pt x="32324" y="27648"/>
                    <a:pt x="19565" y="42702"/>
                    <a:pt x="19565" y="60000"/>
                  </a:cubicBezTo>
                  <a:close/>
                </a:path>
              </a:pathLst>
            </a:custGeom>
            <a:solidFill>
              <a:srgbClr val="E0E0E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16"/>
            <p:cNvSpPr/>
            <p:nvPr/>
          </p:nvSpPr>
          <p:spPr>
            <a:xfrm rot="10800000">
              <a:off x="5099179" y="2339608"/>
              <a:ext cx="760372" cy="661193"/>
            </a:xfrm>
            <a:custGeom>
              <a:rect b="b" l="l" r="r" t="t"/>
              <a:pathLst>
                <a:path extrusionOk="0" h="120000" w="120000">
                  <a:moveTo>
                    <a:pt x="6522" y="60000"/>
                  </a:moveTo>
                  <a:lnTo>
                    <a:pt x="6522" y="60000"/>
                  </a:lnTo>
                  <a:cubicBezTo>
                    <a:pt x="6522" y="34374"/>
                    <a:pt x="25367" y="12492"/>
                    <a:pt x="51107" y="8231"/>
                  </a:cubicBezTo>
                  <a:cubicBezTo>
                    <a:pt x="76848" y="3970"/>
                    <a:pt x="101961" y="18574"/>
                    <a:pt x="110521" y="42783"/>
                  </a:cubicBezTo>
                  <a:lnTo>
                    <a:pt x="116427" y="42783"/>
                  </a:lnTo>
                  <a:lnTo>
                    <a:pt x="106957" y="60000"/>
                  </a:lnTo>
                  <a:lnTo>
                    <a:pt x="90340" y="42783"/>
                  </a:lnTo>
                  <a:lnTo>
                    <a:pt x="95921" y="42783"/>
                  </a:lnTo>
                  <a:lnTo>
                    <a:pt x="95921" y="42783"/>
                  </a:lnTo>
                  <a:cubicBezTo>
                    <a:pt x="87358" y="27416"/>
                    <a:pt x="68572" y="19475"/>
                    <a:pt x="50448" y="23561"/>
                  </a:cubicBezTo>
                  <a:cubicBezTo>
                    <a:pt x="32324" y="27648"/>
                    <a:pt x="19565" y="42702"/>
                    <a:pt x="19565" y="60000"/>
                  </a:cubicBezTo>
                  <a:close/>
                </a:path>
              </a:pathLst>
            </a:custGeom>
            <a:solidFill>
              <a:srgbClr val="E0E0E0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86" name="Google Shape;386;p16"/>
          <p:cNvCxnSpPr/>
          <p:nvPr/>
        </p:nvCxnSpPr>
        <p:spPr>
          <a:xfrm>
            <a:off x="436179" y="907878"/>
            <a:ext cx="11585448" cy="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Identidad visual &amp;quot;Siempre con el pueblo&amp;quot; | INSTITUTO NACIONAL DE SALUD" id="387" name="Google Shape;387;p16"/>
          <p:cNvPicPr preferRelativeResize="0"/>
          <p:nvPr/>
        </p:nvPicPr>
        <p:blipFill rotWithShape="1">
          <a:blip r:embed="rId3">
            <a:alphaModFix/>
          </a:blip>
          <a:srcRect b="21351" l="0" r="0" t="21842"/>
          <a:stretch/>
        </p:blipFill>
        <p:spPr>
          <a:xfrm>
            <a:off x="10065328" y="178450"/>
            <a:ext cx="1665180" cy="668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7"/>
          <p:cNvSpPr txBox="1"/>
          <p:nvPr>
            <p:ph type="title"/>
          </p:nvPr>
        </p:nvSpPr>
        <p:spPr>
          <a:xfrm>
            <a:off x="838200" y="89714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1" lang="es-ES" sz="4000">
                <a:solidFill>
                  <a:srgbClr val="000000"/>
                </a:solidFill>
              </a:rPr>
              <a:t>Propuestas: enfoque de integridad pública  OCDE</a:t>
            </a:r>
            <a:br>
              <a:rPr b="1" lang="es-ES" sz="4000">
                <a:solidFill>
                  <a:srgbClr val="000000"/>
                </a:solidFill>
              </a:rPr>
            </a:br>
            <a:endParaRPr b="1" sz="4000">
              <a:solidFill>
                <a:srgbClr val="000000"/>
              </a:solidFill>
            </a:endParaRPr>
          </a:p>
        </p:txBody>
      </p:sp>
      <p:sp>
        <p:nvSpPr>
          <p:cNvPr id="394" name="Google Shape;394;p17"/>
          <p:cNvSpPr/>
          <p:nvPr/>
        </p:nvSpPr>
        <p:spPr>
          <a:xfrm>
            <a:off x="1777106" y="1843088"/>
            <a:ext cx="8637788" cy="4384992"/>
          </a:xfrm>
          <a:prstGeom prst="roundRect">
            <a:avLst>
              <a:gd fmla="val 16667" name="adj"/>
            </a:avLst>
          </a:prstGeom>
          <a:solidFill>
            <a:srgbClr val="FF0000"/>
          </a:solidFill>
          <a:ln cap="flat" cmpd="sng" w="9525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4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«Integridad pública»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Posicionamiento consistente y la adhesión a valores éticos comunes, así como al conjunto de principios y normas destinadas a proteger, mantener y priorizar el interés público sobre los intereses privados.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(OCDE 2017, Recomendación del Consejo de la OCDE sobre Integridad Pública)</a:t>
            </a:r>
            <a:endParaRPr/>
          </a:p>
        </p:txBody>
      </p:sp>
      <p:cxnSp>
        <p:nvCxnSpPr>
          <p:cNvPr id="395" name="Google Shape;395;p17"/>
          <p:cNvCxnSpPr/>
          <p:nvPr/>
        </p:nvCxnSpPr>
        <p:spPr>
          <a:xfrm>
            <a:off x="338328" y="969264"/>
            <a:ext cx="11585448" cy="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Identidad visual &amp;quot;Siempre con el pueblo&amp;quot; | INSTITUTO NACIONAL DE SALUD" id="396" name="Google Shape;396;p17"/>
          <p:cNvPicPr preferRelativeResize="0"/>
          <p:nvPr/>
        </p:nvPicPr>
        <p:blipFill rotWithShape="1">
          <a:blip r:embed="rId3">
            <a:alphaModFix/>
          </a:blip>
          <a:srcRect b="21351" l="0" r="0" t="21842"/>
          <a:stretch/>
        </p:blipFill>
        <p:spPr>
          <a:xfrm>
            <a:off x="10065328" y="178450"/>
            <a:ext cx="1665180" cy="668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esultado de imagen para recomendacion ocde integridad publica" id="402" name="Google Shape;40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3832" y="2564904"/>
            <a:ext cx="5257392" cy="3867696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18"/>
          <p:cNvSpPr/>
          <p:nvPr/>
        </p:nvSpPr>
        <p:spPr>
          <a:xfrm>
            <a:off x="1906050" y="3284984"/>
            <a:ext cx="2374969" cy="201622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3 PILARES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  recomendaciones</a:t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18"/>
          <p:cNvSpPr/>
          <p:nvPr/>
        </p:nvSpPr>
        <p:spPr>
          <a:xfrm>
            <a:off x="1557472" y="425400"/>
            <a:ext cx="9814541" cy="17479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3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Recomendaciones del Consejo de la OCDE sobre Integridad Pública (2017)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05" name="Google Shape;405;p18"/>
          <p:cNvCxnSpPr/>
          <p:nvPr/>
        </p:nvCxnSpPr>
        <p:spPr>
          <a:xfrm>
            <a:off x="338328" y="969264"/>
            <a:ext cx="11585448" cy="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Identidad visual &amp;quot;Siempre con el pueblo&amp;quot; | INSTITUTO NACIONAL DE SALUD" id="406" name="Google Shape;406;p18"/>
          <p:cNvPicPr preferRelativeResize="0"/>
          <p:nvPr/>
        </p:nvPicPr>
        <p:blipFill rotWithShape="1">
          <a:blip r:embed="rId4">
            <a:alphaModFix/>
          </a:blip>
          <a:srcRect b="21351" l="0" r="0" t="21842"/>
          <a:stretch/>
        </p:blipFill>
        <p:spPr>
          <a:xfrm>
            <a:off x="10065328" y="178450"/>
            <a:ext cx="1665180" cy="668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19"/>
          <p:cNvSpPr txBox="1"/>
          <p:nvPr/>
        </p:nvSpPr>
        <p:spPr>
          <a:xfrm>
            <a:off x="4046693" y="3549053"/>
            <a:ext cx="3744416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2800"/>
              <a:buFont typeface="Arial"/>
              <a:buNone/>
            </a:pPr>
            <a:r>
              <a:rPr b="1" lang="es-ES" sz="280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MUCHAS GRACIAS </a:t>
            </a:r>
            <a:endParaRPr/>
          </a:p>
        </p:txBody>
      </p:sp>
      <p:pic>
        <p:nvPicPr>
          <p:cNvPr id="413" name="Google Shape;41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5589" y="2350265"/>
            <a:ext cx="1866624" cy="108926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4" name="Google Shape;414;p19"/>
          <p:cNvCxnSpPr/>
          <p:nvPr/>
        </p:nvCxnSpPr>
        <p:spPr>
          <a:xfrm>
            <a:off x="338328" y="969264"/>
            <a:ext cx="11585448" cy="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5" name="Google Shape;415;p19"/>
          <p:cNvCxnSpPr/>
          <p:nvPr/>
        </p:nvCxnSpPr>
        <p:spPr>
          <a:xfrm>
            <a:off x="338328" y="6161255"/>
            <a:ext cx="11585448" cy="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F3864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"/>
          <p:cNvSpPr txBox="1"/>
          <p:nvPr>
            <p:ph type="ctrTitle"/>
          </p:nvPr>
        </p:nvSpPr>
        <p:spPr>
          <a:xfrm>
            <a:off x="3426400" y="3203118"/>
            <a:ext cx="5339200" cy="12756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Poppins"/>
              <a:buNone/>
            </a:pPr>
            <a:r>
              <a:rPr b="1" lang="es-ES" sz="4400">
                <a:latin typeface="Poppins"/>
                <a:ea typeface="Poppins"/>
                <a:cs typeface="Poppins"/>
                <a:sym typeface="Poppins"/>
              </a:rPr>
              <a:t>Enfoque de integridad</a:t>
            </a:r>
            <a:endParaRPr b="1" sz="4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" name="Google Shape;146;p2"/>
          <p:cNvSpPr txBox="1"/>
          <p:nvPr>
            <p:ph idx="1" type="subTitle"/>
          </p:nvPr>
        </p:nvSpPr>
        <p:spPr>
          <a:xfrm>
            <a:off x="3640156" y="5008754"/>
            <a:ext cx="5339200" cy="10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S" sz="1800">
                <a:latin typeface="Poppins"/>
                <a:ea typeface="Poppins"/>
                <a:cs typeface="Poppins"/>
                <a:sym typeface="Poppins"/>
              </a:rPr>
              <a:t>Hacia una cultura de integridad</a:t>
            </a:r>
            <a:endParaRPr sz="1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" name="Google Shape;147;p2"/>
          <p:cNvSpPr txBox="1"/>
          <p:nvPr/>
        </p:nvSpPr>
        <p:spPr>
          <a:xfrm>
            <a:off x="1374567" y="947333"/>
            <a:ext cx="1856800" cy="18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8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80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8" name="Google Shape;148;p2"/>
          <p:cNvCxnSpPr/>
          <p:nvPr/>
        </p:nvCxnSpPr>
        <p:spPr>
          <a:xfrm>
            <a:off x="4193628" y="4667904"/>
            <a:ext cx="3720662" cy="0"/>
          </a:xfrm>
          <a:prstGeom prst="straightConnector1">
            <a:avLst/>
          </a:prstGeom>
          <a:noFill/>
          <a:ln cap="flat" cmpd="sng" w="1270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"/>
          <p:cNvSpPr txBox="1"/>
          <p:nvPr>
            <p:ph idx="4294967295" type="body"/>
          </p:nvPr>
        </p:nvSpPr>
        <p:spPr>
          <a:xfrm>
            <a:off x="2172419" y="811584"/>
            <a:ext cx="11572875" cy="7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s-ES">
                <a:latin typeface="Aharoni"/>
                <a:ea typeface="Aharoni"/>
                <a:cs typeface="Aharoni"/>
                <a:sym typeface="Aharoni"/>
              </a:rPr>
              <a:t>Exploración</a:t>
            </a:r>
            <a:endParaRPr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54" name="Google Shape;154;p3"/>
          <p:cNvSpPr txBox="1"/>
          <p:nvPr/>
        </p:nvSpPr>
        <p:spPr>
          <a:xfrm>
            <a:off x="5750111" y="2309370"/>
            <a:ext cx="515301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es integridad?</a:t>
            </a:r>
            <a:endParaRPr/>
          </a:p>
        </p:txBody>
      </p:sp>
      <p:pic>
        <p:nvPicPr>
          <p:cNvPr id="155" name="Google Shape;15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53079" y="2176590"/>
            <a:ext cx="1485839" cy="291224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3"/>
          <p:cNvSpPr txBox="1"/>
          <p:nvPr/>
        </p:nvSpPr>
        <p:spPr>
          <a:xfrm>
            <a:off x="5750111" y="3225718"/>
            <a:ext cx="5524206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¿Qué prácticas nos indican que una persona es íntegra?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"/>
          <p:cNvSpPr txBox="1"/>
          <p:nvPr>
            <p:ph type="title"/>
          </p:nvPr>
        </p:nvSpPr>
        <p:spPr>
          <a:xfrm>
            <a:off x="7392298" y="2292624"/>
            <a:ext cx="4057580" cy="2014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85623"/>
              </a:buClr>
              <a:buSzPts val="2800"/>
              <a:buFont typeface="Calibri"/>
              <a:buNone/>
            </a:pPr>
            <a:r>
              <a:rPr lang="es-ES" sz="2800">
                <a:solidFill>
                  <a:srgbClr val="385623"/>
                </a:solidFill>
              </a:rPr>
              <a:t>En grupos:</a:t>
            </a:r>
            <a:br>
              <a:rPr lang="es-ES" sz="2800">
                <a:solidFill>
                  <a:srgbClr val="385623"/>
                </a:solidFill>
              </a:rPr>
            </a:br>
            <a:br>
              <a:rPr lang="es-ES" sz="2400"/>
            </a:br>
            <a:r>
              <a:rPr lang="es-ES" sz="2400"/>
              <a:t>¿Cómo se relaciona el contenido de este video con la integridad?</a:t>
            </a:r>
            <a:endParaRPr sz="2400"/>
          </a:p>
        </p:txBody>
      </p:sp>
      <p:pic>
        <p:nvPicPr>
          <p:cNvPr id="162" name="Google Shape;162;p4"/>
          <p:cNvPicPr preferRelativeResize="0"/>
          <p:nvPr/>
        </p:nvPicPr>
        <p:blipFill rotWithShape="1">
          <a:blip r:embed="rId3">
            <a:alphaModFix/>
          </a:blip>
          <a:srcRect b="20569" l="6924" r="43986" t="23834"/>
          <a:stretch/>
        </p:blipFill>
        <p:spPr>
          <a:xfrm>
            <a:off x="2561741" y="1997459"/>
            <a:ext cx="4232548" cy="269508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4"/>
          <p:cNvSpPr txBox="1"/>
          <p:nvPr/>
        </p:nvSpPr>
        <p:spPr>
          <a:xfrm>
            <a:off x="2114649" y="4828649"/>
            <a:ext cx="5126732" cy="1292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Video: Erradiquemos los mitos sobre el hostigamiento / acoso sexual laboral (SERVIR 2020)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https://www.youtube.com/watch?v=tAufzXYXxxs </a:t>
            </a:r>
            <a:endParaRPr/>
          </a:p>
        </p:txBody>
      </p:sp>
      <p:cxnSp>
        <p:nvCxnSpPr>
          <p:cNvPr id="164" name="Google Shape;164;p4"/>
          <p:cNvCxnSpPr/>
          <p:nvPr/>
        </p:nvCxnSpPr>
        <p:spPr>
          <a:xfrm>
            <a:off x="338328" y="969264"/>
            <a:ext cx="11585448" cy="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Identidad visual &amp;quot;Siempre con el pueblo&amp;quot; | INSTITUTO NACIONAL DE SALUD" id="165" name="Google Shape;165;p4"/>
          <p:cNvPicPr preferRelativeResize="0"/>
          <p:nvPr/>
        </p:nvPicPr>
        <p:blipFill rotWithShape="1">
          <a:blip r:embed="rId4">
            <a:alphaModFix/>
          </a:blip>
          <a:srcRect b="21351" l="0" r="0" t="21842"/>
          <a:stretch/>
        </p:blipFill>
        <p:spPr>
          <a:xfrm>
            <a:off x="10065328" y="178450"/>
            <a:ext cx="1665180" cy="668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"/>
          <p:cNvSpPr txBox="1"/>
          <p:nvPr>
            <p:ph type="title"/>
          </p:nvPr>
        </p:nvSpPr>
        <p:spPr>
          <a:xfrm>
            <a:off x="804673" y="1445494"/>
            <a:ext cx="3616856" cy="43765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r>
              <a:rPr b="1" lang="es-ES" sz="4800"/>
              <a:t>Aproximación al concepto de integridad</a:t>
            </a:r>
            <a:endParaRPr b="1" sz="4800"/>
          </a:p>
        </p:txBody>
      </p:sp>
      <p:sp>
        <p:nvSpPr>
          <p:cNvPr id="172" name="Google Shape;172;p5"/>
          <p:cNvSpPr txBox="1"/>
          <p:nvPr>
            <p:ph idx="1" type="body"/>
          </p:nvPr>
        </p:nvSpPr>
        <p:spPr>
          <a:xfrm>
            <a:off x="6096000" y="1399032"/>
            <a:ext cx="5501834" cy="44714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es-ES" sz="2200">
                <a:solidFill>
                  <a:schemeClr val="lt1"/>
                </a:solidFill>
              </a:rPr>
              <a:t>El término integridad se deriva del latín in-tangere, que significa intocable. Éste se refiere a la virtud de la incorruptibilidad y al estado de mantenerse intachable. La integridad va más allá de la ausencia de fraude y corrupción, pues también conlleva valores comunes. En ese sentido, integridad es un concepto positivo que está relacionado con la ética y la cultura.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b="1" i="0" lang="es-ES" sz="2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Organización Latinoamericana y del Caribe de Entidades Fiscalizadoras Superiores</a:t>
            </a:r>
            <a:endParaRPr b="1" sz="2200">
              <a:solidFill>
                <a:schemeClr val="lt1"/>
              </a:solidFill>
            </a:endParaRPr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</p:txBody>
      </p:sp>
      <p:cxnSp>
        <p:nvCxnSpPr>
          <p:cNvPr id="173" name="Google Shape;173;p5"/>
          <p:cNvCxnSpPr/>
          <p:nvPr/>
        </p:nvCxnSpPr>
        <p:spPr>
          <a:xfrm>
            <a:off x="338328" y="969264"/>
            <a:ext cx="11585448" cy="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Identidad visual &amp;quot;Siempre con el pueblo&amp;quot; | INSTITUTO NACIONAL DE SALUD" id="174" name="Google Shape;174;p5"/>
          <p:cNvPicPr preferRelativeResize="0"/>
          <p:nvPr/>
        </p:nvPicPr>
        <p:blipFill rotWithShape="1">
          <a:blip r:embed="rId3">
            <a:alphaModFix/>
          </a:blip>
          <a:srcRect b="21351" l="0" r="0" t="21842"/>
          <a:stretch/>
        </p:blipFill>
        <p:spPr>
          <a:xfrm>
            <a:off x="10065328" y="178450"/>
            <a:ext cx="1665180" cy="668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"/>
          <p:cNvSpPr txBox="1"/>
          <p:nvPr>
            <p:ph type="title"/>
          </p:nvPr>
        </p:nvSpPr>
        <p:spPr>
          <a:xfrm>
            <a:off x="268224" y="88129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s-ES" sz="2800"/>
              <a:t>Integridad personal</a:t>
            </a:r>
            <a:endParaRPr sz="2800"/>
          </a:p>
        </p:txBody>
      </p:sp>
      <p:sp>
        <p:nvSpPr>
          <p:cNvPr id="181" name="Google Shape;181;p6"/>
          <p:cNvSpPr txBox="1"/>
          <p:nvPr/>
        </p:nvSpPr>
        <p:spPr>
          <a:xfrm>
            <a:off x="838200" y="2046147"/>
            <a:ext cx="6242593" cy="39305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60"/>
              <a:buFont typeface="Arial"/>
              <a:buNone/>
            </a:pPr>
            <a:r>
              <a:t/>
            </a:r>
            <a:endParaRPr b="1" sz="24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3838" lvl="0" marL="36353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Cualidad ética personal / virtud: coherencia entre principios y prácticas</a:t>
            </a:r>
            <a:endParaRPr/>
          </a:p>
          <a:p>
            <a:pPr indent="-223838" lvl="0" marL="36353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Integridad en personas: buena voluntad y compromiso</a:t>
            </a:r>
            <a:endParaRPr/>
          </a:p>
          <a:p>
            <a:pPr indent="-223838" lvl="0" marL="363538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</a:pPr>
            <a:r>
              <a:rPr lang="es-E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ámbitos públicos y privados</a:t>
            </a:r>
            <a:endParaRPr/>
          </a:p>
          <a:p>
            <a:pPr indent="0" lvl="0" marL="1397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397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397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1400"/>
              <a:buFont typeface="Arial"/>
              <a:buNone/>
            </a:pPr>
            <a:r>
              <a:rPr lang="es-ES" sz="24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Es necesario el compromiso personal</a:t>
            </a:r>
            <a:endParaRPr/>
          </a:p>
          <a:p>
            <a:pPr indent="0" lvl="0" marL="139700" marR="0" rtl="0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1F3864"/>
              </a:buClr>
              <a:buSzPts val="1400"/>
              <a:buFont typeface="Arial"/>
              <a:buNone/>
            </a:pPr>
            <a:r>
              <a:rPr lang="es-ES" sz="24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b="1" lang="es-ES" sz="24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mi metro cuadrado</a:t>
            </a:r>
            <a:r>
              <a:rPr lang="es-ES" sz="2400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pic>
        <p:nvPicPr>
          <p:cNvPr descr="Luis Barsallo: ojalá hubiera más ángeles de la salud | Noticias | Agencia  Peruana de Noticias Andina" id="182" name="Google Shape;18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71370" y="2275217"/>
            <a:ext cx="3226438" cy="19990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l precio del metro cuadrado de la vivienda en alquiler en España baja un  0,6% en mayo | RN Blog - Tu Mejor Hipoteca" id="183" name="Google Shape;18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79448" y="4342636"/>
            <a:ext cx="1810283" cy="18102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4" name="Google Shape;184;p6"/>
          <p:cNvCxnSpPr/>
          <p:nvPr/>
        </p:nvCxnSpPr>
        <p:spPr>
          <a:xfrm>
            <a:off x="338328" y="969264"/>
            <a:ext cx="11585448" cy="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Identidad visual &amp;quot;Siempre con el pueblo&amp;quot; | INSTITUTO NACIONAL DE SALUD" id="185" name="Google Shape;185;p6"/>
          <p:cNvPicPr preferRelativeResize="0"/>
          <p:nvPr/>
        </p:nvPicPr>
        <p:blipFill rotWithShape="1">
          <a:blip r:embed="rId5">
            <a:alphaModFix/>
          </a:blip>
          <a:srcRect b="21351" l="0" r="0" t="21842"/>
          <a:stretch/>
        </p:blipFill>
        <p:spPr>
          <a:xfrm>
            <a:off x="10065328" y="178450"/>
            <a:ext cx="1665180" cy="668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"/>
          <p:cNvSpPr txBox="1"/>
          <p:nvPr>
            <p:ph idx="1" type="body"/>
          </p:nvPr>
        </p:nvSpPr>
        <p:spPr>
          <a:xfrm>
            <a:off x="4809506" y="1838419"/>
            <a:ext cx="6063933" cy="44714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es-ES" sz="2200"/>
              <a:t>El término integridad se deriva del latín in-tangere, que significa intocable. Éste se refiere a la virtud de la incorruptibilidad y al estado de mantenerse intachable. La integridad va más allá de la ausencia de fraude y corrupción, pues también conlleva valores comunes. En ese sentido, integridad es un concepto positivo que está relacionado con la ética y la cultura.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b="1" i="0" lang="es-ES" sz="2200">
                <a:latin typeface="arial"/>
                <a:ea typeface="arial"/>
                <a:cs typeface="arial"/>
                <a:sym typeface="arial"/>
              </a:rPr>
              <a:t>Organización Latinoamericana y del Caribe de Entidades Fiscalizadoras Superiores</a:t>
            </a:r>
            <a:endParaRPr b="1" sz="2200"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</p:txBody>
      </p:sp>
      <p:cxnSp>
        <p:nvCxnSpPr>
          <p:cNvPr id="192" name="Google Shape;192;p7"/>
          <p:cNvCxnSpPr/>
          <p:nvPr/>
        </p:nvCxnSpPr>
        <p:spPr>
          <a:xfrm>
            <a:off x="338328" y="969264"/>
            <a:ext cx="11585448" cy="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Identidad visual &amp;quot;Siempre con el pueblo&amp;quot; | INSTITUTO NACIONAL DE SALUD" id="193" name="Google Shape;193;p7"/>
          <p:cNvPicPr preferRelativeResize="0"/>
          <p:nvPr/>
        </p:nvPicPr>
        <p:blipFill rotWithShape="1">
          <a:blip r:embed="rId3">
            <a:alphaModFix/>
          </a:blip>
          <a:srcRect b="21351" l="0" r="0" t="21842"/>
          <a:stretch/>
        </p:blipFill>
        <p:spPr>
          <a:xfrm>
            <a:off x="10065328" y="178450"/>
            <a:ext cx="1665180" cy="668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5" name="Google Shape;195;p7"/>
          <p:cNvGrpSpPr/>
          <p:nvPr/>
        </p:nvGrpSpPr>
        <p:grpSpPr>
          <a:xfrm>
            <a:off x="1448790" y="2185071"/>
            <a:ext cx="2434441" cy="2101909"/>
            <a:chOff x="5972700" y="2330200"/>
            <a:chExt cx="411625" cy="387275"/>
          </a:xfrm>
        </p:grpSpPr>
        <p:sp>
          <p:nvSpPr>
            <p:cNvPr id="196" name="Google Shape;196;p7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21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ibujo de un árbol&#10;&#10;Descripción generada automáticamente con confianza baja" id="202" name="Google Shape;202;p8"/>
          <p:cNvPicPr preferRelativeResize="0"/>
          <p:nvPr/>
        </p:nvPicPr>
        <p:blipFill rotWithShape="1">
          <a:blip r:embed="rId3">
            <a:alphaModFix/>
          </a:blip>
          <a:srcRect b="0" l="0" r="0" t="15730"/>
          <a:stretch/>
        </p:blipFill>
        <p:spPr>
          <a:xfrm>
            <a:off x="-104063" y="-88006"/>
            <a:ext cx="12504906" cy="7034011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8"/>
          <p:cNvSpPr txBox="1"/>
          <p:nvPr>
            <p:ph type="title"/>
          </p:nvPr>
        </p:nvSpPr>
        <p:spPr>
          <a:xfrm>
            <a:off x="2703860" y="1079597"/>
            <a:ext cx="6784259" cy="12639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Calibri"/>
              <a:buNone/>
            </a:pPr>
            <a:r>
              <a:rPr lang="es-ES" sz="4800">
                <a:solidFill>
                  <a:srgbClr val="262626"/>
                </a:solidFill>
              </a:rPr>
              <a:t>Otros conceptos de integridad</a:t>
            </a:r>
            <a:endParaRPr sz="4800">
              <a:solidFill>
                <a:srgbClr val="262626"/>
              </a:solidFill>
            </a:endParaRPr>
          </a:p>
        </p:txBody>
      </p:sp>
      <p:grpSp>
        <p:nvGrpSpPr>
          <p:cNvPr id="204" name="Google Shape;204;p8"/>
          <p:cNvGrpSpPr/>
          <p:nvPr/>
        </p:nvGrpSpPr>
        <p:grpSpPr>
          <a:xfrm>
            <a:off x="4341580" y="2781967"/>
            <a:ext cx="6194525" cy="3871466"/>
            <a:chOff x="324558" y="1810"/>
            <a:chExt cx="6194525" cy="3871466"/>
          </a:xfrm>
        </p:grpSpPr>
        <p:sp>
          <p:nvSpPr>
            <p:cNvPr id="205" name="Google Shape;205;p8"/>
            <p:cNvSpPr/>
            <p:nvPr/>
          </p:nvSpPr>
          <p:spPr>
            <a:xfrm>
              <a:off x="324558" y="1810"/>
              <a:ext cx="2978051" cy="1786830"/>
            </a:xfrm>
            <a:prstGeom prst="rect">
              <a:avLst/>
            </a:prstGeom>
            <a:solidFill>
              <a:schemeClr val="accent2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8"/>
            <p:cNvSpPr txBox="1"/>
            <p:nvPr/>
          </p:nvSpPr>
          <p:spPr>
            <a:xfrm>
              <a:off x="324558" y="1810"/>
              <a:ext cx="2978051" cy="1786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es-ES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Coherencia entre el pensar, decir y actuar</a:t>
              </a:r>
              <a:endPara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3541032" y="1810"/>
              <a:ext cx="2978051" cy="1786830"/>
            </a:xfrm>
            <a:prstGeom prst="rect">
              <a:avLst/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8"/>
            <p:cNvSpPr txBox="1"/>
            <p:nvPr/>
          </p:nvSpPr>
          <p:spPr>
            <a:xfrm>
              <a:off x="3541032" y="1810"/>
              <a:ext cx="2978051" cy="1786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es-ES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Hacer lo correcto cuando nadie nos ve</a:t>
              </a:r>
              <a:endPara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8"/>
            <p:cNvSpPr/>
            <p:nvPr/>
          </p:nvSpPr>
          <p:spPr>
            <a:xfrm>
              <a:off x="1903103" y="2086446"/>
              <a:ext cx="2978051" cy="1786830"/>
            </a:xfrm>
            <a:prstGeom prst="rect">
              <a:avLst/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8"/>
            <p:cNvSpPr txBox="1"/>
            <p:nvPr/>
          </p:nvSpPr>
          <p:spPr>
            <a:xfrm>
              <a:off x="1903103" y="2086446"/>
              <a:ext cx="2978051" cy="178683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es-ES" sz="3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Ser indivisible</a:t>
              </a:r>
              <a:endPara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11" name="Google Shape;211;p8"/>
          <p:cNvCxnSpPr/>
          <p:nvPr/>
        </p:nvCxnSpPr>
        <p:spPr>
          <a:xfrm>
            <a:off x="338328" y="969264"/>
            <a:ext cx="11620124" cy="110333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Identidad visual &amp;quot;Siempre con el pueblo&amp;quot; | INSTITUTO NACIONAL DE SALUD" id="212" name="Google Shape;212;p8"/>
          <p:cNvPicPr preferRelativeResize="0"/>
          <p:nvPr/>
        </p:nvPicPr>
        <p:blipFill rotWithShape="1">
          <a:blip r:embed="rId4">
            <a:alphaModFix/>
          </a:blip>
          <a:srcRect b="21351" l="0" r="0" t="21842"/>
          <a:stretch/>
        </p:blipFill>
        <p:spPr>
          <a:xfrm>
            <a:off x="10065328" y="178450"/>
            <a:ext cx="1665180" cy="668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a cultura de integridad y anticorrupción y sus beneficios en las ..." id="218" name="Google Shape;218;p9"/>
          <p:cNvPicPr preferRelativeResize="0"/>
          <p:nvPr/>
        </p:nvPicPr>
        <p:blipFill rotWithShape="1">
          <a:blip r:embed="rId3">
            <a:alphaModFix/>
          </a:blip>
          <a:srcRect b="0" l="2603" r="17479" t="0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  <a:solidFill>
            <a:srgbClr val="ECECEC"/>
          </a:solidFill>
          <a:ln>
            <a:noFill/>
          </a:ln>
        </p:spPr>
      </p:pic>
      <p:sp>
        <p:nvSpPr>
          <p:cNvPr id="219" name="Google Shape;219;p9"/>
          <p:cNvSpPr txBox="1"/>
          <p:nvPr>
            <p:ph type="title"/>
          </p:nvPr>
        </p:nvSpPr>
        <p:spPr>
          <a:xfrm>
            <a:off x="804995" y="646436"/>
            <a:ext cx="5524682" cy="13116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</a:pPr>
            <a:r>
              <a:rPr b="1" lang="es-ES" sz="4000">
                <a:solidFill>
                  <a:srgbClr val="000000"/>
                </a:solidFill>
              </a:rPr>
              <a:t>¿Qué es la integridad?</a:t>
            </a:r>
            <a:endParaRPr/>
          </a:p>
        </p:txBody>
      </p:sp>
      <p:sp>
        <p:nvSpPr>
          <p:cNvPr id="220" name="Google Shape;220;p9"/>
          <p:cNvSpPr txBox="1"/>
          <p:nvPr>
            <p:ph idx="1" type="body"/>
          </p:nvPr>
        </p:nvSpPr>
        <p:spPr>
          <a:xfrm>
            <a:off x="804995" y="1911906"/>
            <a:ext cx="4706803" cy="14464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ES" sz="1800"/>
              <a:t>Definimos la integridad como:</a:t>
            </a:r>
            <a:endParaRPr/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221" name="Google Shape;221;p9"/>
          <p:cNvSpPr txBox="1"/>
          <p:nvPr/>
        </p:nvSpPr>
        <p:spPr>
          <a:xfrm>
            <a:off x="691669" y="4949130"/>
            <a:ext cx="5105568" cy="114679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b="1" lang="es-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¿Dónde encontramos la palabra dada de la institución?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es-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su misión institucional.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9"/>
          <p:cNvSpPr txBox="1"/>
          <p:nvPr/>
        </p:nvSpPr>
        <p:spPr>
          <a:xfrm>
            <a:off x="691669" y="3704088"/>
            <a:ext cx="5105569" cy="1309507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b="1" lang="es-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¿Dónde encontramos nuestra palabra como servidores públicos?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rPr lang="es-ES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sus funciones (contratos, designaciones, etc.)</a:t>
            </a:r>
            <a:endParaRPr/>
          </a:p>
          <a:p>
            <a:pPr indent="0" lvl="0" marL="0" marR="0" rt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</a:pPr>
            <a:r>
              <a:t/>
            </a:r>
            <a:endParaRPr b="1" sz="1700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9"/>
          <p:cNvSpPr/>
          <p:nvPr/>
        </p:nvSpPr>
        <p:spPr>
          <a:xfrm>
            <a:off x="1485947" y="2778692"/>
            <a:ext cx="3344897" cy="64986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r>
              <a:rPr b="1" lang="es-E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“Cumplir con la palabra dada</a:t>
            </a:r>
            <a:r>
              <a:rPr b="1" lang="es-ES" sz="2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/>
          </a:p>
        </p:txBody>
      </p:sp>
      <p:cxnSp>
        <p:nvCxnSpPr>
          <p:cNvPr id="224" name="Google Shape;224;p9"/>
          <p:cNvCxnSpPr/>
          <p:nvPr/>
        </p:nvCxnSpPr>
        <p:spPr>
          <a:xfrm>
            <a:off x="338328" y="969264"/>
            <a:ext cx="11585448" cy="0"/>
          </a:xfrm>
          <a:prstGeom prst="straightConnector1">
            <a:avLst/>
          </a:prstGeom>
          <a:noFill/>
          <a:ln cap="flat" cmpd="sng" w="19050">
            <a:solidFill>
              <a:srgbClr val="C00000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Identidad visual &amp;quot;Siempre con el pueblo&amp;quot; | INSTITUTO NACIONAL DE SALUD" id="225" name="Google Shape;225;p9"/>
          <p:cNvPicPr preferRelativeResize="0"/>
          <p:nvPr/>
        </p:nvPicPr>
        <p:blipFill rotWithShape="1">
          <a:blip r:embed="rId4">
            <a:alphaModFix/>
          </a:blip>
          <a:srcRect b="21351" l="0" r="0" t="21842"/>
          <a:stretch/>
        </p:blipFill>
        <p:spPr>
          <a:xfrm>
            <a:off x="10065328" y="178450"/>
            <a:ext cx="1665180" cy="668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6179" y="48738"/>
            <a:ext cx="2409585" cy="8591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2021-09-24T16:56:48Z</dcterms:created>
  <dc:creator>gg</dc:creator>
</cp:coreProperties>
</file>