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F7D27-0A4B-D8BD-C43F-9195D86F3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29E5E3-F48F-B1F6-6EF5-8A8B8E5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4FE85-A93D-A668-E926-B828A990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5D383-F383-9A90-CB91-9134823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B48E0-B9AF-91AB-D4A2-5160F4AE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691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8626D-28D2-9D1C-4C59-A1B901A4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ABA430-4D2C-B25C-DED0-42068D686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F7E89F-8556-6824-20BF-135AB007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A2953D-4EA2-5203-14B9-38E33C19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E1493F-7544-AB6C-6DBC-90898E3A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160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72B7E8-045D-8D8C-3D3F-74DB7D086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E23953-2E37-90CA-63A2-BAE6D3980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56482-3BE1-F0FC-8CAC-1A241270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120B0-86BE-C686-339B-951D01E8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2F997A-39D3-0331-309A-9B32AD23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C7389-5087-2D62-8134-D0F8BFF8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14959E-164D-783C-6F7F-E402008DE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CFB00F-2D1A-DDA0-C052-D6DDC582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3BE861-47A7-0099-C89A-529F2203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3E3F0-85C7-17E6-B93A-7F3CDDA1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674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FC8E1-30A4-92D0-3E42-2C2278FD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4CCF18-EE53-40BD-01BD-E2CC2B304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3B193-C036-BE99-6E84-6A0C2B45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7FEF0-5622-5F01-C05D-FE8BCEA6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AB8AC-2D32-BABE-2FC6-C60B2F7B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43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E3450-CED8-5CFB-A540-C800BA3C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ED8A77-EDDB-D715-C477-9037A7436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BF9FD-244B-574C-1234-11B19492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DE89C7-9BE8-28CD-2FBE-0CC81DA7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ABEFF5-46C4-2BB0-F467-11A625D2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8E7C6B-09FA-DF51-D9E9-B3E92CAF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9B9FA-B1E1-DBFA-5E22-B2B1A8A0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CD42C-2010-1810-3BDC-3AE42E64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44F6FC-0702-EE17-6EF2-DD1FE5F1B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6A790B-C105-CD4D-EF5D-4FCC0216C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802A75-2779-AEA0-81A0-78808A50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9079BF-E448-5AC4-139C-B99B5CB5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E8A2BF-6C5A-BC14-6DC7-FBFA39E6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A5E4F9-50C4-AE30-29DA-141C03D0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302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C81B3-3645-BD1B-7F12-D7FE8210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7DA0C1-325E-41F1-F267-F88EBA26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71BBD8-1543-9294-2C0E-E69C6799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A3BD14-35AE-C992-F0F4-1A511718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923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5B3FEB-6D12-E656-DC1C-CE03AC33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FDD167-34E9-147E-F33B-6143A8BB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625055-C8C9-8529-E0CA-6D32A202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689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93CB6-8417-DC4F-0025-4483B89D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DDB91-11D8-55BA-63E2-E60F7CE5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7323B2-B9C4-A2ED-F19D-7B84F21D3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2E676-A4EE-764E-11DD-6EEA04EE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B59617-C44E-2F3A-5DF1-7059C7CE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2E029-8281-3F55-710F-1A8F1B37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1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39B4B-B340-06AD-9DD7-B8BFEC57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3B4224-C0FA-135A-19FE-22D62DE12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38317C-E2B4-B954-8839-F124DC742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4B921-1F5F-A62F-C338-3A67DE95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ADFA96-D880-DE5A-168D-841139A4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644A99-6134-3F4F-1806-03A6ADF3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19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C10FD2-C305-CF1C-D0ED-41A82A24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9E5DCF-D5F5-4F14-D5AB-667A7505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8A585-985A-87C4-BE6F-0529CE063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BD37-49B2-4797-AA8C-D9A797938A6D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E23D7-17E9-1A6C-1FCA-22D0B07A4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69027-AEE1-B66B-10F7-1F440819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854E-8220-4802-A77E-4F5F48B9D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587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C54EB-01BB-61CA-74F3-0CA58DA88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A80CC2-073E-2A17-E54D-2AE72358F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2B7A71-9DCE-CCD1-7CE0-18771C79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457200"/>
            <a:ext cx="107537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1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B3599-C622-67E8-E970-915D5434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62218A-7743-FDCE-B3D1-C762AC216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1E720C-E3D3-6D14-5883-225F13BC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66725"/>
            <a:ext cx="107442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D4CFE-B936-76F2-D47C-559CDED3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890D8-2026-1537-A5A6-6194C101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49A925-D24F-03F5-5C29-34AE886B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125"/>
            <a:ext cx="10668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B18A-248F-ADA0-C56E-CB500D11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651A8-CB92-A375-B8C9-E5A4B6C2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0BF620-1EE0-70E3-03E6-E71921DB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457200"/>
            <a:ext cx="105822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4F0-B5CE-57EF-6E82-16EF5CB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2EE8B-4DA8-418A-41AE-A3142DBF1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399132-2E47-913F-8EA0-42151B6CB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0" y="226633"/>
            <a:ext cx="11007055" cy="60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2E6E2-4514-E1AE-B14B-A7408328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085C4-A784-FA64-2965-0738B19E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91C64C-EAA1-87E6-981D-1FC77E47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547687"/>
            <a:ext cx="104870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1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7ED-B247-5DD4-7360-3B627609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C02D4-0024-578F-C389-A5196B45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AF0F1-C5FE-D45B-54CC-131E4AE3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00062"/>
            <a:ext cx="106489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2585-13EC-CE11-7C81-19C27BAE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72707-93C6-CB9E-8669-74C43ECB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9455DE-05BC-0C67-139F-18AFECFB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514350"/>
            <a:ext cx="106584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09501-7933-43AE-828C-1F9B0914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E49EA0-A572-F594-CA95-58F14C3C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17D22A-3438-328B-210C-260CC362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538162"/>
            <a:ext cx="106013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7F11C-5E63-2499-46BF-F82CA9D0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EA8A6-0067-AB6F-3C26-F4DC1B3A8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C2E19-3A1E-E685-9D07-58FEB9D5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490537"/>
            <a:ext cx="106489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B8BD8-741E-104D-D1D1-6A4D6A56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0C2A01-9615-5D6A-ADCB-CDEC437D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AECC12-4CD9-25AC-A013-EE737705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3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CEDFC-F824-B3A7-ABEB-DFF0E2A8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77B9A-E418-4E59-49B6-1E21DBE97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4747AF-C5B5-7E39-C75C-9C65F58C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4" y="359736"/>
            <a:ext cx="11154771" cy="61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28F62-5F01-2C29-16C9-509BDA65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C8A5A-7E38-82E6-60B0-C1943CCB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40657C-46BB-DDBC-6E52-FB95AB5D9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500062"/>
            <a:ext cx="105822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15537-0603-5192-B409-D07967F8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EC1E7-B3A9-D0DB-9C64-2CF3463F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6E2D6B-8B52-44A3-AB62-59020BD2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461962"/>
            <a:ext cx="10725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5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C2CD1-8ECB-2531-C273-74F83120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69489-B84A-DB9D-8E9B-125453B7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4CB426-88B0-5260-E30A-640E8330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3" y="365125"/>
            <a:ext cx="10271102" cy="58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0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C2635-870A-FF3D-8679-CAB2E250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BC89AB-4D95-0EBC-166B-B6C4EFA6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EF55A6-A066-D5DF-DA48-83E3D2EA6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452437"/>
            <a:ext cx="11005735" cy="61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9F3E-0335-E2EF-DF90-AC4A9988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4AB60-8747-E71C-DDE6-A0D4D1F5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D24C2A-04B7-0B06-510E-959D0EA4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9" y="442118"/>
            <a:ext cx="10901384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4DB65-1EFF-DBDC-CE45-2D6E407D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2B460-3205-54D3-8037-B7E6342B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640465-EC5F-A4D4-A654-C4E25F8EB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85775"/>
            <a:ext cx="10591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F637C-948F-A308-507E-4F27B96D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7E4EC-AC1D-E9E0-CCFB-3CF49438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218BBA-B575-C980-83D2-9CDA7B0B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85787"/>
            <a:ext cx="105918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DDA34-2A44-833C-A503-EC0A4337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C536E-6EA2-4341-4144-152B4085C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BAFCB-0715-07F3-78CB-FFFC94D2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519112"/>
            <a:ext cx="106394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2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CFC 24</dc:creator>
  <cp:lastModifiedBy>CFC 24</cp:lastModifiedBy>
  <cp:revision>2</cp:revision>
  <dcterms:created xsi:type="dcterms:W3CDTF">2024-05-07T19:06:34Z</dcterms:created>
  <dcterms:modified xsi:type="dcterms:W3CDTF">2024-05-07T19:23:29Z</dcterms:modified>
</cp:coreProperties>
</file>