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21.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0" r:id="rId5"/>
    <p:sldMasterId id="2147483671"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Lst>
  <p:sldSz cy="5143500" cx="9144000"/>
  <p:notesSz cx="6858000" cy="9144000"/>
  <p:embeddedFontLst>
    <p:embeddedFont>
      <p:font typeface="Poppins"/>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7FCC184-9D44-4B18-B592-E7AB7D1C91B4}">
  <a:tblStyle styleId="{97FCC184-9D44-4B18-B592-E7AB7D1C91B4}" styleName="Table_0">
    <a:wholeTbl>
      <a:tcTxStyle b="off" i="off">
        <a:font>
          <a:latin typeface="Calibri"/>
          <a:ea typeface="Calibri"/>
          <a:cs typeface="Calibri"/>
        </a:font>
        <a:schemeClr val="dk1"/>
      </a:tcTxStyle>
      <a:tcStyle>
        <a:tcBdr>
          <a:left>
            <a:ln cap="flat" cmpd="sng" w="12700">
              <a:solidFill>
                <a:schemeClr val="accent2"/>
              </a:solidFill>
              <a:prstDash val="solid"/>
              <a:round/>
              <a:headEnd len="sm" w="sm" type="none"/>
              <a:tailEnd len="sm" w="sm" type="none"/>
            </a:ln>
          </a:left>
          <a:right>
            <a:ln cap="flat" cmpd="sng" w="12700">
              <a:solidFill>
                <a:schemeClr val="accent2"/>
              </a:solidFill>
              <a:prstDash val="solid"/>
              <a:round/>
              <a:headEnd len="sm" w="sm" type="none"/>
              <a:tailEnd len="sm" w="sm" type="none"/>
            </a:ln>
          </a:right>
          <a:top>
            <a:ln cap="flat" cmpd="sng" w="12700">
              <a:solidFill>
                <a:schemeClr val="accent2"/>
              </a:solidFill>
              <a:prstDash val="solid"/>
              <a:round/>
              <a:headEnd len="sm" w="sm" type="none"/>
              <a:tailEnd len="sm" w="sm" type="none"/>
            </a:ln>
          </a:top>
          <a:bottom>
            <a:ln cap="flat" cmpd="sng" w="12700">
              <a:solidFill>
                <a:schemeClr val="accent2"/>
              </a:solidFill>
              <a:prstDash val="solid"/>
              <a:round/>
              <a:headEnd len="sm" w="sm" type="none"/>
              <a:tailEnd len="sm" w="sm" type="none"/>
            </a:ln>
          </a:bottom>
          <a:insideH>
            <a:ln cap="flat" cmpd="sng" w="12700">
              <a:solidFill>
                <a:schemeClr val="accent2"/>
              </a:solidFill>
              <a:prstDash val="solid"/>
              <a:round/>
              <a:headEnd len="sm" w="sm" type="none"/>
              <a:tailEnd len="sm" w="sm" type="none"/>
            </a:ln>
          </a:insideH>
          <a:insideV>
            <a:ln cap="flat" cmpd="sng" w="12700">
              <a:solidFill>
                <a:schemeClr val="accent2"/>
              </a:solidFill>
              <a:prstDash val="solid"/>
              <a:round/>
              <a:headEnd len="sm" w="sm" type="none"/>
              <a:tailEnd len="sm" w="sm" type="none"/>
            </a:ln>
          </a:insideV>
        </a:tcBdr>
        <a:fill>
          <a:solidFill>
            <a:srgbClr val="FCECE7"/>
          </a:solidFill>
        </a:fill>
      </a:tcStyle>
    </a:wholeTbl>
    <a:band1H>
      <a:tcTxStyle b="off" i="off"/>
      <a:tcStyle>
        <a:fill>
          <a:solidFill>
            <a:srgbClr val="F8D6CC"/>
          </a:solidFill>
        </a:fill>
      </a:tcStyle>
    </a:band1H>
    <a:band2H>
      <a:tcTxStyle b="off" i="off"/>
    </a:band2H>
    <a:band1V>
      <a:tcTxStyle b="off" i="off"/>
      <a:tcStyle>
        <a:fill>
          <a:solidFill>
            <a:srgbClr val="F8D6CC"/>
          </a:solidFill>
        </a:fill>
      </a:tcStyle>
    </a:band1V>
    <a:band2V>
      <a:tcTxStyle b="off" i="off"/>
    </a:band2V>
    <a:lastCol>
      <a:tcTxStyle b="on" i="off"/>
    </a:lastCol>
    <a:firstCol>
      <a:tcTxStyle b="on" i="off"/>
    </a:firstCol>
    <a:lastRow>
      <a:tcTxStyle b="on" i="off"/>
      <a:tcStyle>
        <a:tcBdr>
          <a:top>
            <a:ln cap="flat" cmpd="sng" w="25400">
              <a:solidFill>
                <a:schemeClr val="accent2"/>
              </a:solidFill>
              <a:prstDash val="solid"/>
              <a:round/>
              <a:headEnd len="sm" w="sm" type="none"/>
              <a:tailEnd len="sm" w="sm" type="none"/>
            </a:ln>
          </a:top>
        </a:tcBdr>
        <a:fill>
          <a:solidFill>
            <a:srgbClr val="FCECE7"/>
          </a:solidFill>
        </a:fill>
      </a:tcStyle>
    </a:lastRow>
    <a:seCell>
      <a:tcTxStyle b="off" i="off"/>
    </a:seCell>
    <a:swCell>
      <a:tcTxStyle b="off" i="off"/>
    </a:swCell>
    <a:firstRow>
      <a:tcTxStyle b="on" i="off"/>
      <a:tcStyle>
        <a:fill>
          <a:solidFill>
            <a:srgbClr val="FCECE7"/>
          </a:solidFill>
        </a:fill>
      </a:tcStyle>
    </a:firstRow>
    <a:neCell>
      <a:tcTxStyle b="off" i="off"/>
    </a:neCell>
    <a:nwCell>
      <a:tcTxStyle b="off" i="off"/>
    </a:nwCell>
  </a:tblStyle>
  <a:tblStyle styleId="{1704D818-78EC-43C5-AB36-DD85F7A75213}" styleName="Table_1">
    <a:wholeTbl>
      <a:tcTxStyle b="off" i="off">
        <a:font>
          <a:latin typeface="Calibri"/>
          <a:ea typeface="Calibri"/>
          <a:cs typeface="Calibri"/>
        </a:font>
        <a:schemeClr val="dk1"/>
      </a:tcTxStyle>
      <a:tcStyle>
        <a:tcBdr>
          <a:left>
            <a:ln cap="flat" cmpd="sng" w="12700">
              <a:solidFill>
                <a:schemeClr val="accent3"/>
              </a:solidFill>
              <a:prstDash val="solid"/>
              <a:round/>
              <a:headEnd len="sm" w="sm" type="none"/>
              <a:tailEnd len="sm" w="sm" type="none"/>
            </a:ln>
          </a:left>
          <a:right>
            <a:ln cap="flat" cmpd="sng" w="12700">
              <a:solidFill>
                <a:schemeClr val="accent3"/>
              </a:solidFill>
              <a:prstDash val="solid"/>
              <a:round/>
              <a:headEnd len="sm" w="sm" type="none"/>
              <a:tailEnd len="sm" w="sm" type="none"/>
            </a:ln>
          </a:right>
          <a:top>
            <a:ln cap="flat" cmpd="sng" w="12700">
              <a:solidFill>
                <a:schemeClr val="accent3"/>
              </a:solidFill>
              <a:prstDash val="solid"/>
              <a:round/>
              <a:headEnd len="sm" w="sm" type="none"/>
              <a:tailEnd len="sm" w="sm" type="none"/>
            </a:ln>
          </a:top>
          <a:bottom>
            <a:ln cap="flat" cmpd="sng" w="12700">
              <a:solidFill>
                <a:schemeClr val="accent3"/>
              </a:solidFill>
              <a:prstDash val="solid"/>
              <a:round/>
              <a:headEnd len="sm" w="sm" type="none"/>
              <a:tailEnd len="sm" w="sm" type="none"/>
            </a:ln>
          </a:bottom>
          <a:insideH>
            <a:ln cap="flat" cmpd="sng" w="12700">
              <a:solidFill>
                <a:schemeClr val="accent3"/>
              </a:solidFill>
              <a:prstDash val="solid"/>
              <a:round/>
              <a:headEnd len="sm" w="sm" type="none"/>
              <a:tailEnd len="sm" w="sm" type="none"/>
            </a:ln>
          </a:insideH>
          <a:insideV>
            <a:ln cap="flat" cmpd="sng" w="9525">
              <a:solidFill>
                <a:srgbClr val="000000">
                  <a:alpha val="0"/>
                </a:srgbClr>
              </a:solidFill>
              <a:prstDash val="solid"/>
              <a:round/>
              <a:headEnd len="sm" w="sm" type="none"/>
              <a:tailEnd len="sm" w="sm" type="none"/>
            </a:ln>
          </a:insideV>
        </a:tcBdr>
        <a:fill>
          <a:solidFill>
            <a:schemeClr val="lt1"/>
          </a:solidFill>
        </a:fill>
      </a:tcStyle>
    </a:wholeTbl>
    <a:band1H>
      <a:tcTxStyle b="off" i="off"/>
      <a:tcStyle>
        <a:fill>
          <a:solidFill>
            <a:srgbClr val="F0F0F0"/>
          </a:solidFill>
        </a:fill>
      </a:tcStyle>
    </a:band1H>
    <a:band2H>
      <a:tcTxStyle b="off" i="off"/>
    </a:band2H>
    <a:band1V>
      <a:tcTxStyle b="off" i="off"/>
      <a:tcStyle>
        <a:fill>
          <a:solidFill>
            <a:srgbClr val="F0F0F0"/>
          </a:solidFill>
        </a:fill>
      </a:tcStyle>
    </a:band1V>
    <a:band2V>
      <a:tcTxStyle b="off" i="off"/>
    </a:band2V>
    <a:lastCol>
      <a:tcTxStyle b="on" i="off"/>
    </a:lastCol>
    <a:firstCol>
      <a:tcTxStyle b="on" i="off"/>
    </a:firstCol>
    <a:lastRow>
      <a:tcTxStyle b="on" i="off"/>
      <a:tcStyle>
        <a:tcBdr>
          <a:top>
            <a:ln cap="flat" cmpd="sng" w="50800">
              <a:solidFill>
                <a:schemeClr val="accent3"/>
              </a:solidFill>
              <a:prstDash val="solid"/>
              <a:round/>
              <a:headEnd len="sm" w="sm" type="none"/>
              <a:tailEnd len="sm" w="sm" type="none"/>
            </a:ln>
          </a:top>
        </a:tcBdr>
        <a:fill>
          <a:solidFill>
            <a:schemeClr val="lt1"/>
          </a:solidFill>
        </a:fill>
      </a:tcStyle>
    </a:lastRow>
    <a:seCell>
      <a:tcTxStyle b="off" i="off"/>
    </a:seCell>
    <a:swCell>
      <a:tcTxStyle b="off" i="off"/>
    </a:swCell>
    <a:firstRow>
      <a:tcTxStyle b="on" i="off">
        <a:font>
          <a:latin typeface="Calibri"/>
          <a:ea typeface="Calibri"/>
          <a:cs typeface="Calibri"/>
        </a:font>
        <a:schemeClr val="lt1"/>
      </a:tcTxStyle>
      <a:tcStyle>
        <a:fill>
          <a:solidFill>
            <a:schemeClr val="accent3"/>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font" Target="fonts/Poppins-bold.fntdata"/><Relationship Id="rId25" Type="http://schemas.openxmlformats.org/officeDocument/2006/relationships/font" Target="fonts/Poppins-regular.fntdata"/><Relationship Id="rId28" Type="http://schemas.openxmlformats.org/officeDocument/2006/relationships/font" Target="fonts/Poppins-boldItalic.fntdata"/><Relationship Id="rId27" Type="http://schemas.openxmlformats.org/officeDocument/2006/relationships/font" Target="fonts/Poppins-italic.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11" Type="http://schemas.openxmlformats.org/officeDocument/2006/relationships/slide" Target="slides/slide4.xml"/><Relationship Id="rId10" Type="http://schemas.openxmlformats.org/officeDocument/2006/relationships/slide" Target="slides/slide3.xml"/><Relationship Id="rId13" Type="http://schemas.openxmlformats.org/officeDocument/2006/relationships/slide" Target="slides/slide6.xml"/><Relationship Id="rId12" Type="http://schemas.openxmlformats.org/officeDocument/2006/relationships/slide" Target="slides/slide5.xml"/><Relationship Id="rId15" Type="http://schemas.openxmlformats.org/officeDocument/2006/relationships/slide" Target="slides/slide8.xml"/><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5" name="Shape 125"/>
        <p:cNvGrpSpPr/>
        <p:nvPr/>
      </p:nvGrpSpPr>
      <p:grpSpPr>
        <a:xfrm>
          <a:off x="0" y="0"/>
          <a:ext cx="0" cy="0"/>
          <a:chOff x="0" y="0"/>
          <a:chExt cx="0" cy="0"/>
        </a:xfrm>
      </p:grpSpPr>
      <p:sp>
        <p:nvSpPr>
          <p:cNvPr id="126" name="Google Shape;126;g28282278050_2_7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27" name="Google Shape;127;g28282278050_2_7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g28282278050_2_1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80" name="Google Shape;280;g28282278050_2_18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28282278050_2_2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09" name="Google Shape;309;g28282278050_2_2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1" name="Shape 321"/>
        <p:cNvGrpSpPr/>
        <p:nvPr/>
      </p:nvGrpSpPr>
      <p:grpSpPr>
        <a:xfrm>
          <a:off x="0" y="0"/>
          <a:ext cx="0" cy="0"/>
          <a:chOff x="0" y="0"/>
          <a:chExt cx="0" cy="0"/>
        </a:xfrm>
      </p:grpSpPr>
      <p:sp>
        <p:nvSpPr>
          <p:cNvPr id="322" name="Google Shape;322;g28282278050_2_2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23" name="Google Shape;323;g28282278050_2_2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g28282278050_2_2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36" name="Google Shape;336;g28282278050_2_2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8" name="Shape 348"/>
        <p:cNvGrpSpPr/>
        <p:nvPr/>
      </p:nvGrpSpPr>
      <p:grpSpPr>
        <a:xfrm>
          <a:off x="0" y="0"/>
          <a:ext cx="0" cy="0"/>
          <a:chOff x="0" y="0"/>
          <a:chExt cx="0" cy="0"/>
        </a:xfrm>
      </p:grpSpPr>
      <p:sp>
        <p:nvSpPr>
          <p:cNvPr id="349" name="Google Shape;349;g28282278050_2_2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50" name="Google Shape;350;g28282278050_2_24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1" name="Shape 361"/>
        <p:cNvGrpSpPr/>
        <p:nvPr/>
      </p:nvGrpSpPr>
      <p:grpSpPr>
        <a:xfrm>
          <a:off x="0" y="0"/>
          <a:ext cx="0" cy="0"/>
          <a:chOff x="0" y="0"/>
          <a:chExt cx="0" cy="0"/>
        </a:xfrm>
      </p:grpSpPr>
      <p:sp>
        <p:nvSpPr>
          <p:cNvPr id="362" name="Google Shape;362;g28282278050_2_26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63" name="Google Shape;363;g28282278050_2_26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g28282278050_2_28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376" name="Google Shape;376;g28282278050_2_28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6" name="Shape 416"/>
        <p:cNvGrpSpPr/>
        <p:nvPr/>
      </p:nvGrpSpPr>
      <p:grpSpPr>
        <a:xfrm>
          <a:off x="0" y="0"/>
          <a:ext cx="0" cy="0"/>
          <a:chOff x="0" y="0"/>
          <a:chExt cx="0" cy="0"/>
        </a:xfrm>
      </p:grpSpPr>
      <p:sp>
        <p:nvSpPr>
          <p:cNvPr id="417" name="Google Shape;417;g28282278050_2_3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418" name="Google Shape;418;g28282278050_2_3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8282278050_2_9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3" name="Google Shape;143;g28282278050_2_9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8282278050_2_10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6" name="Google Shape;156;g28282278050_2_10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g28282278050_2_1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78" name="Google Shape;178;g28282278050_2_1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28282278050_2_1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97" name="Google Shape;197;g28282278050_2_14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28282278050_2_1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12" name="Google Shape;212;g28282278050_2_15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8282278050_0_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41" name="Google Shape;241;g28282278050_0_1: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28282278050_0_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54" name="Google Shape;254;g28282278050_0_32: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8282278050_0_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267" name="Google Shape;267;g28282278050_0_4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a de título" type="title">
  <p:cSld name="TITLE">
    <p:spTree>
      <p:nvGrpSpPr>
        <p:cNvPr id="56" name="Shape 56"/>
        <p:cNvGrpSpPr/>
        <p:nvPr/>
      </p:nvGrpSpPr>
      <p:grpSpPr>
        <a:xfrm>
          <a:off x="0" y="0"/>
          <a:ext cx="0" cy="0"/>
          <a:chOff x="0" y="0"/>
          <a:chExt cx="0" cy="0"/>
        </a:xfrm>
      </p:grpSpPr>
      <p:sp>
        <p:nvSpPr>
          <p:cNvPr id="57" name="Google Shape;57;p14"/>
          <p:cNvSpPr txBox="1"/>
          <p:nvPr>
            <p:ph type="ctrTitle"/>
          </p:nvPr>
        </p:nvSpPr>
        <p:spPr>
          <a:xfrm>
            <a:off x="1143000" y="841772"/>
            <a:ext cx="6858000" cy="1790700"/>
          </a:xfrm>
          <a:prstGeom prst="rect">
            <a:avLst/>
          </a:prstGeom>
          <a:noFill/>
          <a:ln>
            <a:noFill/>
          </a:ln>
        </p:spPr>
        <p:txBody>
          <a:bodyPr anchorCtr="0" anchor="b" bIns="34275" lIns="68575" spcFirstLastPara="1" rIns="68575" wrap="square" tIns="34275">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58" name="Google Shape;58;p14"/>
          <p:cNvSpPr txBox="1"/>
          <p:nvPr>
            <p:ph idx="1" type="subTitle"/>
          </p:nvPr>
        </p:nvSpPr>
        <p:spPr>
          <a:xfrm>
            <a:off x="1143000" y="2701528"/>
            <a:ext cx="6858000" cy="1241821"/>
          </a:xfrm>
          <a:prstGeom prst="rect">
            <a:avLst/>
          </a:prstGeom>
          <a:noFill/>
          <a:ln>
            <a:noFill/>
          </a:ln>
        </p:spPr>
        <p:txBody>
          <a:bodyPr anchorCtr="0" anchor="t" bIns="34275" lIns="68575" spcFirstLastPara="1" rIns="68575" wrap="square" tIns="34275">
            <a:norm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chemeClr val="dk1"/>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chemeClr val="dk1"/>
              </a:buClr>
              <a:buSzPts val="1200"/>
              <a:buNone/>
              <a:defRPr sz="1200"/>
            </a:lvl4pPr>
            <a:lvl5pPr lvl="4" algn="ctr">
              <a:lnSpc>
                <a:spcPct val="90000"/>
              </a:lnSpc>
              <a:spcBef>
                <a:spcPts val="400"/>
              </a:spcBef>
              <a:spcAft>
                <a:spcPts val="0"/>
              </a:spcAft>
              <a:buClr>
                <a:schemeClr val="dk1"/>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p:txBody>
      </p:sp>
      <p:sp>
        <p:nvSpPr>
          <p:cNvPr id="59" name="Google Shape;59;p1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0" name="Google Shape;60;p1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1" name="Google Shape;61;p1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objetos" type="obj">
  <p:cSld name="OBJECT">
    <p:spTree>
      <p:nvGrpSpPr>
        <p:cNvPr id="62" name="Shape 62"/>
        <p:cNvGrpSpPr/>
        <p:nvPr/>
      </p:nvGrpSpPr>
      <p:grpSpPr>
        <a:xfrm>
          <a:off x="0" y="0"/>
          <a:ext cx="0" cy="0"/>
          <a:chOff x="0" y="0"/>
          <a:chExt cx="0" cy="0"/>
        </a:xfrm>
      </p:grpSpPr>
      <p:sp>
        <p:nvSpPr>
          <p:cNvPr id="63" name="Google Shape;63;p15"/>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4" name="Google Shape;64;p15"/>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65" name="Google Shape;65;p15"/>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6" name="Google Shape;66;p15"/>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67" name="Google Shape;67;p15"/>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 blanco" type="blank">
  <p:cSld name="BLANK">
    <p:spTree>
      <p:nvGrpSpPr>
        <p:cNvPr id="68" name="Shape 68"/>
        <p:cNvGrpSpPr/>
        <p:nvPr/>
      </p:nvGrpSpPr>
      <p:grpSpPr>
        <a:xfrm>
          <a:off x="0" y="0"/>
          <a:ext cx="0" cy="0"/>
          <a:chOff x="0" y="0"/>
          <a:chExt cx="0" cy="0"/>
        </a:xfrm>
      </p:grpSpPr>
      <p:sp>
        <p:nvSpPr>
          <p:cNvPr id="69" name="Google Shape;69;p16"/>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0" name="Google Shape;70;p16"/>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1" name="Google Shape;71;p16"/>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cabezado de sección" type="secHead">
  <p:cSld name="SECTION_HEADER">
    <p:spTree>
      <p:nvGrpSpPr>
        <p:cNvPr id="72" name="Shape 72"/>
        <p:cNvGrpSpPr/>
        <p:nvPr/>
      </p:nvGrpSpPr>
      <p:grpSpPr>
        <a:xfrm>
          <a:off x="0" y="0"/>
          <a:ext cx="0" cy="0"/>
          <a:chOff x="0" y="0"/>
          <a:chExt cx="0" cy="0"/>
        </a:xfrm>
      </p:grpSpPr>
      <p:sp>
        <p:nvSpPr>
          <p:cNvPr id="73" name="Google Shape;73;p17"/>
          <p:cNvSpPr txBox="1"/>
          <p:nvPr>
            <p:ph type="title"/>
          </p:nvPr>
        </p:nvSpPr>
        <p:spPr>
          <a:xfrm>
            <a:off x="623888" y="1282304"/>
            <a:ext cx="7886700" cy="2139553"/>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4" name="Google Shape;74;p17"/>
          <p:cNvSpPr txBox="1"/>
          <p:nvPr>
            <p:ph idx="1" type="body"/>
          </p:nvPr>
        </p:nvSpPr>
        <p:spPr>
          <a:xfrm>
            <a:off x="623888" y="3442097"/>
            <a:ext cx="7886700" cy="1125140"/>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rgbClr val="888888"/>
              </a:buClr>
              <a:buSzPts val="1800"/>
              <a:buNone/>
              <a:defRPr sz="1800">
                <a:solidFill>
                  <a:srgbClr val="888888"/>
                </a:solidFill>
              </a:defRPr>
            </a:lvl1pPr>
            <a:lvl2pPr indent="-228600" lvl="1" marL="914400" algn="l">
              <a:lnSpc>
                <a:spcPct val="90000"/>
              </a:lnSpc>
              <a:spcBef>
                <a:spcPts val="400"/>
              </a:spcBef>
              <a:spcAft>
                <a:spcPts val="0"/>
              </a:spcAft>
              <a:buClr>
                <a:srgbClr val="888888"/>
              </a:buClr>
              <a:buSzPts val="1500"/>
              <a:buNone/>
              <a:defRPr sz="1500">
                <a:solidFill>
                  <a:srgbClr val="888888"/>
                </a:solidFill>
              </a:defRPr>
            </a:lvl2pPr>
            <a:lvl3pPr indent="-228600" lvl="2" marL="1371600" algn="l">
              <a:lnSpc>
                <a:spcPct val="90000"/>
              </a:lnSpc>
              <a:spcBef>
                <a:spcPts val="400"/>
              </a:spcBef>
              <a:spcAft>
                <a:spcPts val="0"/>
              </a:spcAft>
              <a:buClr>
                <a:srgbClr val="888888"/>
              </a:buClr>
              <a:buSzPts val="1400"/>
              <a:buNone/>
              <a:defRPr sz="1400">
                <a:solidFill>
                  <a:srgbClr val="888888"/>
                </a:solidFill>
              </a:defRPr>
            </a:lvl3pPr>
            <a:lvl4pPr indent="-228600" lvl="3" marL="1828800" algn="l">
              <a:lnSpc>
                <a:spcPct val="90000"/>
              </a:lnSpc>
              <a:spcBef>
                <a:spcPts val="400"/>
              </a:spcBef>
              <a:spcAft>
                <a:spcPts val="0"/>
              </a:spcAft>
              <a:buClr>
                <a:srgbClr val="888888"/>
              </a:buClr>
              <a:buSzPts val="1200"/>
              <a:buNone/>
              <a:defRPr sz="1200">
                <a:solidFill>
                  <a:srgbClr val="888888"/>
                </a:solidFill>
              </a:defRPr>
            </a:lvl4pPr>
            <a:lvl5pPr indent="-228600" lvl="4" marL="2286000" algn="l">
              <a:lnSpc>
                <a:spcPct val="90000"/>
              </a:lnSpc>
              <a:spcBef>
                <a:spcPts val="400"/>
              </a:spcBef>
              <a:spcAft>
                <a:spcPts val="0"/>
              </a:spcAft>
              <a:buClr>
                <a:srgbClr val="888888"/>
              </a:buClr>
              <a:buSzPts val="1200"/>
              <a:buNone/>
              <a:defRPr sz="1200">
                <a:solidFill>
                  <a:srgbClr val="888888"/>
                </a:solidFill>
              </a:defRPr>
            </a:lvl5pPr>
            <a:lvl6pPr indent="-228600" lvl="5" marL="2743200" algn="l">
              <a:lnSpc>
                <a:spcPct val="90000"/>
              </a:lnSpc>
              <a:spcBef>
                <a:spcPts val="400"/>
              </a:spcBef>
              <a:spcAft>
                <a:spcPts val="0"/>
              </a:spcAft>
              <a:buClr>
                <a:srgbClr val="888888"/>
              </a:buClr>
              <a:buSzPts val="1200"/>
              <a:buNone/>
              <a:defRPr sz="1200">
                <a:solidFill>
                  <a:srgbClr val="888888"/>
                </a:solidFill>
              </a:defRPr>
            </a:lvl6pPr>
            <a:lvl7pPr indent="-228600" lvl="6" marL="3200400" algn="l">
              <a:lnSpc>
                <a:spcPct val="90000"/>
              </a:lnSpc>
              <a:spcBef>
                <a:spcPts val="400"/>
              </a:spcBef>
              <a:spcAft>
                <a:spcPts val="0"/>
              </a:spcAft>
              <a:buClr>
                <a:srgbClr val="888888"/>
              </a:buClr>
              <a:buSzPts val="1200"/>
              <a:buNone/>
              <a:defRPr sz="1200">
                <a:solidFill>
                  <a:srgbClr val="888888"/>
                </a:solidFill>
              </a:defRPr>
            </a:lvl7pPr>
            <a:lvl8pPr indent="-228600" lvl="7" marL="3657600" algn="l">
              <a:lnSpc>
                <a:spcPct val="90000"/>
              </a:lnSpc>
              <a:spcBef>
                <a:spcPts val="400"/>
              </a:spcBef>
              <a:spcAft>
                <a:spcPts val="0"/>
              </a:spcAft>
              <a:buClr>
                <a:srgbClr val="888888"/>
              </a:buClr>
              <a:buSzPts val="1200"/>
              <a:buNone/>
              <a:defRPr sz="1200">
                <a:solidFill>
                  <a:srgbClr val="888888"/>
                </a:solidFill>
              </a:defRPr>
            </a:lvl8pPr>
            <a:lvl9pPr indent="-228600" lvl="8" marL="4114800" algn="l">
              <a:lnSpc>
                <a:spcPct val="90000"/>
              </a:lnSpc>
              <a:spcBef>
                <a:spcPts val="400"/>
              </a:spcBef>
              <a:spcAft>
                <a:spcPts val="0"/>
              </a:spcAft>
              <a:buClr>
                <a:srgbClr val="888888"/>
              </a:buClr>
              <a:buSzPts val="1200"/>
              <a:buNone/>
              <a:defRPr sz="1200">
                <a:solidFill>
                  <a:srgbClr val="888888"/>
                </a:solidFill>
              </a:defRPr>
            </a:lvl9pPr>
          </a:lstStyle>
          <a:p/>
        </p:txBody>
      </p:sp>
      <p:sp>
        <p:nvSpPr>
          <p:cNvPr id="75" name="Google Shape;75;p17"/>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6" name="Google Shape;76;p17"/>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77" name="Google Shape;77;p17"/>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os objetos" type="twoObj">
  <p:cSld name="TWO_OBJECTS">
    <p:spTree>
      <p:nvGrpSpPr>
        <p:cNvPr id="78" name="Shape 78"/>
        <p:cNvGrpSpPr/>
        <p:nvPr/>
      </p:nvGrpSpPr>
      <p:grpSpPr>
        <a:xfrm>
          <a:off x="0" y="0"/>
          <a:ext cx="0" cy="0"/>
          <a:chOff x="0" y="0"/>
          <a:chExt cx="0" cy="0"/>
        </a:xfrm>
      </p:grpSpPr>
      <p:sp>
        <p:nvSpPr>
          <p:cNvPr id="79" name="Google Shape;79;p18"/>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0" name="Google Shape;80;p18"/>
          <p:cNvSpPr txBox="1"/>
          <p:nvPr>
            <p:ph idx="1" type="body"/>
          </p:nvPr>
        </p:nvSpPr>
        <p:spPr>
          <a:xfrm>
            <a:off x="6286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1" name="Google Shape;81;p18"/>
          <p:cNvSpPr txBox="1"/>
          <p:nvPr>
            <p:ph idx="2" type="body"/>
          </p:nvPr>
        </p:nvSpPr>
        <p:spPr>
          <a:xfrm>
            <a:off x="4629150" y="1369219"/>
            <a:ext cx="3886200" cy="3263504"/>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2" name="Google Shape;82;p18"/>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3" name="Google Shape;83;p18"/>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4" name="Google Shape;84;p18"/>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ción" type="twoTxTwoObj">
  <p:cSld name="TWO_OBJECTS_WITH_TEXT">
    <p:spTree>
      <p:nvGrpSpPr>
        <p:cNvPr id="85" name="Shape 85"/>
        <p:cNvGrpSpPr/>
        <p:nvPr/>
      </p:nvGrpSpPr>
      <p:grpSpPr>
        <a:xfrm>
          <a:off x="0" y="0"/>
          <a:ext cx="0" cy="0"/>
          <a:chOff x="0" y="0"/>
          <a:chExt cx="0" cy="0"/>
        </a:xfrm>
      </p:grpSpPr>
      <p:sp>
        <p:nvSpPr>
          <p:cNvPr id="86" name="Google Shape;86;p19"/>
          <p:cNvSpPr txBox="1"/>
          <p:nvPr>
            <p:ph type="title"/>
          </p:nvPr>
        </p:nvSpPr>
        <p:spPr>
          <a:xfrm>
            <a:off x="629841"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87" name="Google Shape;87;p19"/>
          <p:cNvSpPr txBox="1"/>
          <p:nvPr>
            <p:ph idx="1" type="body"/>
          </p:nvPr>
        </p:nvSpPr>
        <p:spPr>
          <a:xfrm>
            <a:off x="629841" y="1260872"/>
            <a:ext cx="3868340"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88" name="Google Shape;88;p19"/>
          <p:cNvSpPr txBox="1"/>
          <p:nvPr>
            <p:ph idx="2" type="body"/>
          </p:nvPr>
        </p:nvSpPr>
        <p:spPr>
          <a:xfrm>
            <a:off x="629841" y="1878806"/>
            <a:ext cx="3868340"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89" name="Google Shape;89;p19"/>
          <p:cNvSpPr txBox="1"/>
          <p:nvPr>
            <p:ph idx="3" type="body"/>
          </p:nvPr>
        </p:nvSpPr>
        <p:spPr>
          <a:xfrm>
            <a:off x="4629150" y="1260872"/>
            <a:ext cx="3887391" cy="617934"/>
          </a:xfrm>
          <a:prstGeom prst="rect">
            <a:avLst/>
          </a:prstGeom>
          <a:noFill/>
          <a:ln>
            <a:noFill/>
          </a:ln>
        </p:spPr>
        <p:txBody>
          <a:bodyPr anchorCtr="0" anchor="b"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800"/>
              <a:buNone/>
              <a:defRPr b="1" sz="1800"/>
            </a:lvl1pPr>
            <a:lvl2pPr indent="-228600" lvl="1" marL="914400" algn="l">
              <a:lnSpc>
                <a:spcPct val="90000"/>
              </a:lnSpc>
              <a:spcBef>
                <a:spcPts val="400"/>
              </a:spcBef>
              <a:spcAft>
                <a:spcPts val="0"/>
              </a:spcAft>
              <a:buClr>
                <a:schemeClr val="dk1"/>
              </a:buClr>
              <a:buSzPts val="1500"/>
              <a:buNone/>
              <a:defRPr b="1" sz="1500"/>
            </a:lvl2pPr>
            <a:lvl3pPr indent="-228600" lvl="2" marL="1371600" algn="l">
              <a:lnSpc>
                <a:spcPct val="90000"/>
              </a:lnSpc>
              <a:spcBef>
                <a:spcPts val="400"/>
              </a:spcBef>
              <a:spcAft>
                <a:spcPts val="0"/>
              </a:spcAft>
              <a:buClr>
                <a:schemeClr val="dk1"/>
              </a:buClr>
              <a:buSzPts val="1400"/>
              <a:buNone/>
              <a:defRPr b="1" sz="1400"/>
            </a:lvl3pPr>
            <a:lvl4pPr indent="-228600" lvl="3" marL="1828800" algn="l">
              <a:lnSpc>
                <a:spcPct val="90000"/>
              </a:lnSpc>
              <a:spcBef>
                <a:spcPts val="400"/>
              </a:spcBef>
              <a:spcAft>
                <a:spcPts val="0"/>
              </a:spcAft>
              <a:buClr>
                <a:schemeClr val="dk1"/>
              </a:buClr>
              <a:buSzPts val="1200"/>
              <a:buNone/>
              <a:defRPr b="1" sz="1200"/>
            </a:lvl4pPr>
            <a:lvl5pPr indent="-228600" lvl="4" marL="2286000" algn="l">
              <a:lnSpc>
                <a:spcPct val="90000"/>
              </a:lnSpc>
              <a:spcBef>
                <a:spcPts val="400"/>
              </a:spcBef>
              <a:spcAft>
                <a:spcPts val="0"/>
              </a:spcAft>
              <a:buClr>
                <a:schemeClr val="dk1"/>
              </a:buClr>
              <a:buSzPts val="1200"/>
              <a:buNone/>
              <a:defRPr b="1" sz="1200"/>
            </a:lvl5pPr>
            <a:lvl6pPr indent="-228600" lvl="5" marL="2743200" algn="l">
              <a:lnSpc>
                <a:spcPct val="90000"/>
              </a:lnSpc>
              <a:spcBef>
                <a:spcPts val="400"/>
              </a:spcBef>
              <a:spcAft>
                <a:spcPts val="0"/>
              </a:spcAft>
              <a:buClr>
                <a:schemeClr val="dk1"/>
              </a:buClr>
              <a:buSzPts val="1200"/>
              <a:buNone/>
              <a:defRPr b="1" sz="1200"/>
            </a:lvl6pPr>
            <a:lvl7pPr indent="-228600" lvl="6" marL="3200400" algn="l">
              <a:lnSpc>
                <a:spcPct val="90000"/>
              </a:lnSpc>
              <a:spcBef>
                <a:spcPts val="400"/>
              </a:spcBef>
              <a:spcAft>
                <a:spcPts val="0"/>
              </a:spcAft>
              <a:buClr>
                <a:schemeClr val="dk1"/>
              </a:buClr>
              <a:buSzPts val="1200"/>
              <a:buNone/>
              <a:defRPr b="1" sz="1200"/>
            </a:lvl7pPr>
            <a:lvl8pPr indent="-228600" lvl="7" marL="3657600" algn="l">
              <a:lnSpc>
                <a:spcPct val="90000"/>
              </a:lnSpc>
              <a:spcBef>
                <a:spcPts val="400"/>
              </a:spcBef>
              <a:spcAft>
                <a:spcPts val="0"/>
              </a:spcAft>
              <a:buClr>
                <a:schemeClr val="dk1"/>
              </a:buClr>
              <a:buSzPts val="1200"/>
              <a:buNone/>
              <a:defRPr b="1" sz="1200"/>
            </a:lvl8pPr>
            <a:lvl9pPr indent="-228600" lvl="8" marL="4114800" algn="l">
              <a:lnSpc>
                <a:spcPct val="90000"/>
              </a:lnSpc>
              <a:spcBef>
                <a:spcPts val="400"/>
              </a:spcBef>
              <a:spcAft>
                <a:spcPts val="0"/>
              </a:spcAft>
              <a:buClr>
                <a:schemeClr val="dk1"/>
              </a:buClr>
              <a:buSzPts val="1200"/>
              <a:buNone/>
              <a:defRPr b="1" sz="1200"/>
            </a:lvl9pPr>
          </a:lstStyle>
          <a:p/>
        </p:txBody>
      </p:sp>
      <p:sp>
        <p:nvSpPr>
          <p:cNvPr id="90" name="Google Shape;90;p19"/>
          <p:cNvSpPr txBox="1"/>
          <p:nvPr>
            <p:ph idx="4" type="body"/>
          </p:nvPr>
        </p:nvSpPr>
        <p:spPr>
          <a:xfrm>
            <a:off x="4629150" y="1878806"/>
            <a:ext cx="3887391" cy="2763441"/>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91" name="Google Shape;91;p19"/>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2" name="Google Shape;92;p19"/>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3" name="Google Shape;93;p19"/>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lo el título" type="titleOnly">
  <p:cSld name="TITLE_ONLY">
    <p:spTree>
      <p:nvGrpSpPr>
        <p:cNvPr id="94" name="Shape 94"/>
        <p:cNvGrpSpPr/>
        <p:nvPr/>
      </p:nvGrpSpPr>
      <p:grpSpPr>
        <a:xfrm>
          <a:off x="0" y="0"/>
          <a:ext cx="0" cy="0"/>
          <a:chOff x="0" y="0"/>
          <a:chExt cx="0" cy="0"/>
        </a:xfrm>
      </p:grpSpPr>
      <p:sp>
        <p:nvSpPr>
          <p:cNvPr id="95" name="Google Shape;95;p20"/>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6" name="Google Shape;96;p20"/>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7" name="Google Shape;97;p20"/>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98" name="Google Shape;98;p20"/>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ido con título" type="objTx">
  <p:cSld name="OBJECT_WITH_CAPTION_TEXT">
    <p:spTree>
      <p:nvGrpSpPr>
        <p:cNvPr id="99" name="Shape 99"/>
        <p:cNvGrpSpPr/>
        <p:nvPr/>
      </p:nvGrpSpPr>
      <p:grpSpPr>
        <a:xfrm>
          <a:off x="0" y="0"/>
          <a:ext cx="0" cy="0"/>
          <a:chOff x="0" y="0"/>
          <a:chExt cx="0" cy="0"/>
        </a:xfrm>
      </p:grpSpPr>
      <p:sp>
        <p:nvSpPr>
          <p:cNvPr id="100" name="Google Shape;100;p21"/>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1" name="Google Shape;101;p21"/>
          <p:cNvSpPr txBox="1"/>
          <p:nvPr>
            <p:ph idx="1" type="body"/>
          </p:nvPr>
        </p:nvSpPr>
        <p:spPr>
          <a:xfrm>
            <a:off x="3887391" y="740569"/>
            <a:ext cx="4629150" cy="3655219"/>
          </a:xfrm>
          <a:prstGeom prst="rect">
            <a:avLst/>
          </a:prstGeom>
          <a:noFill/>
          <a:ln>
            <a:noFill/>
          </a:ln>
        </p:spPr>
        <p:txBody>
          <a:bodyPr anchorCtr="0" anchor="t" bIns="34275" lIns="68575" spcFirstLastPara="1" rIns="68575" wrap="square" tIns="34275">
            <a:normAutofit/>
          </a:bodyPr>
          <a:lstStyle>
            <a:lvl1pPr indent="-381000" lvl="0" marL="457200" algn="l">
              <a:lnSpc>
                <a:spcPct val="90000"/>
              </a:lnSpc>
              <a:spcBef>
                <a:spcPts val="800"/>
              </a:spcBef>
              <a:spcAft>
                <a:spcPts val="0"/>
              </a:spcAft>
              <a:buClr>
                <a:schemeClr val="dk1"/>
              </a:buClr>
              <a:buSzPts val="2400"/>
              <a:buChar char="•"/>
              <a:defRPr sz="2400"/>
            </a:lvl1pPr>
            <a:lvl2pPr indent="-361950" lvl="1" marL="914400" algn="l">
              <a:lnSpc>
                <a:spcPct val="90000"/>
              </a:lnSpc>
              <a:spcBef>
                <a:spcPts val="400"/>
              </a:spcBef>
              <a:spcAft>
                <a:spcPts val="0"/>
              </a:spcAft>
              <a:buClr>
                <a:schemeClr val="dk1"/>
              </a:buClr>
              <a:buSzPts val="2100"/>
              <a:buChar char="•"/>
              <a:defRPr sz="2100"/>
            </a:lvl2pPr>
            <a:lvl3pPr indent="-342900" lvl="2" marL="1371600" algn="l">
              <a:lnSpc>
                <a:spcPct val="90000"/>
              </a:lnSpc>
              <a:spcBef>
                <a:spcPts val="400"/>
              </a:spcBef>
              <a:spcAft>
                <a:spcPts val="0"/>
              </a:spcAft>
              <a:buClr>
                <a:schemeClr val="dk1"/>
              </a:buClr>
              <a:buSzPts val="1800"/>
              <a:buChar char="•"/>
              <a:defRPr sz="1800"/>
            </a:lvl3pPr>
            <a:lvl4pPr indent="-323850" lvl="3" marL="1828800" algn="l">
              <a:lnSpc>
                <a:spcPct val="90000"/>
              </a:lnSpc>
              <a:spcBef>
                <a:spcPts val="400"/>
              </a:spcBef>
              <a:spcAft>
                <a:spcPts val="0"/>
              </a:spcAft>
              <a:buClr>
                <a:schemeClr val="dk1"/>
              </a:buClr>
              <a:buSzPts val="1500"/>
              <a:buChar char="•"/>
              <a:defRPr sz="1500"/>
            </a:lvl4pPr>
            <a:lvl5pPr indent="-323850" lvl="4" marL="2286000" algn="l">
              <a:lnSpc>
                <a:spcPct val="90000"/>
              </a:lnSpc>
              <a:spcBef>
                <a:spcPts val="400"/>
              </a:spcBef>
              <a:spcAft>
                <a:spcPts val="0"/>
              </a:spcAft>
              <a:buClr>
                <a:schemeClr val="dk1"/>
              </a:buClr>
              <a:buSzPts val="1500"/>
              <a:buChar char="•"/>
              <a:defRPr sz="1500"/>
            </a:lvl5pPr>
            <a:lvl6pPr indent="-323850" lvl="5" marL="2743200" algn="l">
              <a:lnSpc>
                <a:spcPct val="90000"/>
              </a:lnSpc>
              <a:spcBef>
                <a:spcPts val="400"/>
              </a:spcBef>
              <a:spcAft>
                <a:spcPts val="0"/>
              </a:spcAft>
              <a:buClr>
                <a:schemeClr val="dk1"/>
              </a:buClr>
              <a:buSzPts val="1500"/>
              <a:buChar char="•"/>
              <a:defRPr sz="1500"/>
            </a:lvl6pPr>
            <a:lvl7pPr indent="-323850" lvl="6" marL="3200400" algn="l">
              <a:lnSpc>
                <a:spcPct val="90000"/>
              </a:lnSpc>
              <a:spcBef>
                <a:spcPts val="400"/>
              </a:spcBef>
              <a:spcAft>
                <a:spcPts val="0"/>
              </a:spcAft>
              <a:buClr>
                <a:schemeClr val="dk1"/>
              </a:buClr>
              <a:buSzPts val="1500"/>
              <a:buChar char="•"/>
              <a:defRPr sz="1500"/>
            </a:lvl7pPr>
            <a:lvl8pPr indent="-323850" lvl="7" marL="3657600" algn="l">
              <a:lnSpc>
                <a:spcPct val="90000"/>
              </a:lnSpc>
              <a:spcBef>
                <a:spcPts val="400"/>
              </a:spcBef>
              <a:spcAft>
                <a:spcPts val="0"/>
              </a:spcAft>
              <a:buClr>
                <a:schemeClr val="dk1"/>
              </a:buClr>
              <a:buSzPts val="1500"/>
              <a:buChar char="•"/>
              <a:defRPr sz="1500"/>
            </a:lvl8pPr>
            <a:lvl9pPr indent="-323850" lvl="8" marL="4114800" algn="l">
              <a:lnSpc>
                <a:spcPct val="90000"/>
              </a:lnSpc>
              <a:spcBef>
                <a:spcPts val="400"/>
              </a:spcBef>
              <a:spcAft>
                <a:spcPts val="0"/>
              </a:spcAft>
              <a:buClr>
                <a:schemeClr val="dk1"/>
              </a:buClr>
              <a:buSzPts val="1500"/>
              <a:buChar char="•"/>
              <a:defRPr sz="1500"/>
            </a:lvl9pPr>
          </a:lstStyle>
          <a:p/>
        </p:txBody>
      </p:sp>
      <p:sp>
        <p:nvSpPr>
          <p:cNvPr id="102" name="Google Shape;102;p21"/>
          <p:cNvSpPr txBox="1"/>
          <p:nvPr>
            <p:ph idx="2"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03" name="Google Shape;103;p21"/>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4" name="Google Shape;104;p21"/>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5" name="Google Shape;105;p21"/>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n con título" type="picTx">
  <p:cSld name="PICTURE_WITH_CAPTION_TEXT">
    <p:spTree>
      <p:nvGrpSpPr>
        <p:cNvPr id="106" name="Shape 106"/>
        <p:cNvGrpSpPr/>
        <p:nvPr/>
      </p:nvGrpSpPr>
      <p:grpSpPr>
        <a:xfrm>
          <a:off x="0" y="0"/>
          <a:ext cx="0" cy="0"/>
          <a:chOff x="0" y="0"/>
          <a:chExt cx="0" cy="0"/>
        </a:xfrm>
      </p:grpSpPr>
      <p:sp>
        <p:nvSpPr>
          <p:cNvPr id="107" name="Google Shape;107;p22"/>
          <p:cNvSpPr txBox="1"/>
          <p:nvPr>
            <p:ph type="title"/>
          </p:nvPr>
        </p:nvSpPr>
        <p:spPr>
          <a:xfrm>
            <a:off x="629841" y="342900"/>
            <a:ext cx="2949178" cy="1200150"/>
          </a:xfrm>
          <a:prstGeom prst="rect">
            <a:avLst/>
          </a:prstGeom>
          <a:noFill/>
          <a:ln>
            <a:noFill/>
          </a:ln>
        </p:spPr>
        <p:txBody>
          <a:bodyPr anchorCtr="0" anchor="b" bIns="34275" lIns="68575" spcFirstLastPara="1" rIns="68575" wrap="square" tIns="34275">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08" name="Google Shape;108;p22"/>
          <p:cNvSpPr/>
          <p:nvPr>
            <p:ph idx="2" type="pic"/>
          </p:nvPr>
        </p:nvSpPr>
        <p:spPr>
          <a:xfrm>
            <a:off x="3887391" y="740569"/>
            <a:ext cx="4629150" cy="3655219"/>
          </a:xfrm>
          <a:prstGeom prst="rect">
            <a:avLst/>
          </a:prstGeom>
          <a:noFill/>
          <a:ln>
            <a:noFill/>
          </a:ln>
        </p:spPr>
      </p:sp>
      <p:sp>
        <p:nvSpPr>
          <p:cNvPr id="109" name="Google Shape;109;p22"/>
          <p:cNvSpPr txBox="1"/>
          <p:nvPr>
            <p:ph idx="1" type="body"/>
          </p:nvPr>
        </p:nvSpPr>
        <p:spPr>
          <a:xfrm>
            <a:off x="629841" y="1543050"/>
            <a:ext cx="2949178" cy="2858691"/>
          </a:xfrm>
          <a:prstGeom prst="rect">
            <a:avLst/>
          </a:prstGeom>
          <a:noFill/>
          <a:ln>
            <a:noFill/>
          </a:ln>
        </p:spPr>
        <p:txBody>
          <a:bodyPr anchorCtr="0" anchor="t" bIns="34275" lIns="68575" spcFirstLastPara="1" rIns="68575" wrap="square" tIns="34275">
            <a:normAutofit/>
          </a:bodyPr>
          <a:lstStyle>
            <a:lvl1pPr indent="-228600" lvl="0" marL="457200" algn="l">
              <a:lnSpc>
                <a:spcPct val="90000"/>
              </a:lnSpc>
              <a:spcBef>
                <a:spcPts val="800"/>
              </a:spcBef>
              <a:spcAft>
                <a:spcPts val="0"/>
              </a:spcAft>
              <a:buClr>
                <a:schemeClr val="dk1"/>
              </a:buClr>
              <a:buSzPts val="1200"/>
              <a:buNone/>
              <a:defRPr sz="1200"/>
            </a:lvl1pPr>
            <a:lvl2pPr indent="-228600" lvl="1" marL="914400" algn="l">
              <a:lnSpc>
                <a:spcPct val="90000"/>
              </a:lnSpc>
              <a:spcBef>
                <a:spcPts val="400"/>
              </a:spcBef>
              <a:spcAft>
                <a:spcPts val="0"/>
              </a:spcAft>
              <a:buClr>
                <a:schemeClr val="dk1"/>
              </a:buClr>
              <a:buSzPts val="1100"/>
              <a:buNone/>
              <a:defRPr sz="1100"/>
            </a:lvl2pPr>
            <a:lvl3pPr indent="-228600" lvl="2" marL="1371600" algn="l">
              <a:lnSpc>
                <a:spcPct val="90000"/>
              </a:lnSpc>
              <a:spcBef>
                <a:spcPts val="400"/>
              </a:spcBef>
              <a:spcAft>
                <a:spcPts val="0"/>
              </a:spcAft>
              <a:buClr>
                <a:schemeClr val="dk1"/>
              </a:buClr>
              <a:buSzPts val="900"/>
              <a:buNone/>
              <a:defRPr sz="900"/>
            </a:lvl3pPr>
            <a:lvl4pPr indent="-228600" lvl="3" marL="1828800" algn="l">
              <a:lnSpc>
                <a:spcPct val="90000"/>
              </a:lnSpc>
              <a:spcBef>
                <a:spcPts val="400"/>
              </a:spcBef>
              <a:spcAft>
                <a:spcPts val="0"/>
              </a:spcAft>
              <a:buClr>
                <a:schemeClr val="dk1"/>
              </a:buClr>
              <a:buSzPts val="800"/>
              <a:buNone/>
              <a:defRPr sz="800"/>
            </a:lvl4pPr>
            <a:lvl5pPr indent="-228600" lvl="4" marL="2286000" algn="l">
              <a:lnSpc>
                <a:spcPct val="90000"/>
              </a:lnSpc>
              <a:spcBef>
                <a:spcPts val="400"/>
              </a:spcBef>
              <a:spcAft>
                <a:spcPts val="0"/>
              </a:spcAft>
              <a:buClr>
                <a:schemeClr val="dk1"/>
              </a:buClr>
              <a:buSzPts val="800"/>
              <a:buNone/>
              <a:defRPr sz="800"/>
            </a:lvl5pPr>
            <a:lvl6pPr indent="-228600" lvl="5" marL="2743200" algn="l">
              <a:lnSpc>
                <a:spcPct val="90000"/>
              </a:lnSpc>
              <a:spcBef>
                <a:spcPts val="400"/>
              </a:spcBef>
              <a:spcAft>
                <a:spcPts val="0"/>
              </a:spcAft>
              <a:buClr>
                <a:schemeClr val="dk1"/>
              </a:buClr>
              <a:buSzPts val="800"/>
              <a:buNone/>
              <a:defRPr sz="800"/>
            </a:lvl6pPr>
            <a:lvl7pPr indent="-228600" lvl="6" marL="3200400" algn="l">
              <a:lnSpc>
                <a:spcPct val="90000"/>
              </a:lnSpc>
              <a:spcBef>
                <a:spcPts val="400"/>
              </a:spcBef>
              <a:spcAft>
                <a:spcPts val="0"/>
              </a:spcAft>
              <a:buClr>
                <a:schemeClr val="dk1"/>
              </a:buClr>
              <a:buSzPts val="800"/>
              <a:buNone/>
              <a:defRPr sz="800"/>
            </a:lvl7pPr>
            <a:lvl8pPr indent="-228600" lvl="7" marL="3657600" algn="l">
              <a:lnSpc>
                <a:spcPct val="90000"/>
              </a:lnSpc>
              <a:spcBef>
                <a:spcPts val="400"/>
              </a:spcBef>
              <a:spcAft>
                <a:spcPts val="0"/>
              </a:spcAft>
              <a:buClr>
                <a:schemeClr val="dk1"/>
              </a:buClr>
              <a:buSzPts val="800"/>
              <a:buNone/>
              <a:defRPr sz="800"/>
            </a:lvl8pPr>
            <a:lvl9pPr indent="-228600" lvl="8" marL="4114800" algn="l">
              <a:lnSpc>
                <a:spcPct val="90000"/>
              </a:lnSpc>
              <a:spcBef>
                <a:spcPts val="400"/>
              </a:spcBef>
              <a:spcAft>
                <a:spcPts val="0"/>
              </a:spcAft>
              <a:buClr>
                <a:schemeClr val="dk1"/>
              </a:buClr>
              <a:buSzPts val="800"/>
              <a:buNone/>
              <a:defRPr sz="800"/>
            </a:lvl9pPr>
          </a:lstStyle>
          <a:p/>
        </p:txBody>
      </p:sp>
      <p:sp>
        <p:nvSpPr>
          <p:cNvPr id="110" name="Google Shape;110;p22"/>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1" name="Google Shape;111;p22"/>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2" name="Google Shape;112;p22"/>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y texto vertical" type="vertTx">
  <p:cSld name="VERTICAL_TEXT">
    <p:spTree>
      <p:nvGrpSpPr>
        <p:cNvPr id="113" name="Shape 113"/>
        <p:cNvGrpSpPr/>
        <p:nvPr/>
      </p:nvGrpSpPr>
      <p:grpSpPr>
        <a:xfrm>
          <a:off x="0" y="0"/>
          <a:ext cx="0" cy="0"/>
          <a:chOff x="0" y="0"/>
          <a:chExt cx="0" cy="0"/>
        </a:xfrm>
      </p:grpSpPr>
      <p:sp>
        <p:nvSpPr>
          <p:cNvPr id="114" name="Google Shape;114;p2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5" name="Google Shape;115;p23"/>
          <p:cNvSpPr txBox="1"/>
          <p:nvPr>
            <p:ph idx="1" type="body"/>
          </p:nvPr>
        </p:nvSpPr>
        <p:spPr>
          <a:xfrm rot="5400000">
            <a:off x="2940248" y="-942379"/>
            <a:ext cx="3263504" cy="7886700"/>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16" name="Google Shape;116;p2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7" name="Google Shape;117;p2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18" name="Google Shape;118;p2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ítulo vertical y texto" type="vertTitleAndTx">
  <p:cSld name="VERTICAL_TITLE_AND_VERTICAL_TEXT">
    <p:spTree>
      <p:nvGrpSpPr>
        <p:cNvPr id="119" name="Shape 119"/>
        <p:cNvGrpSpPr/>
        <p:nvPr/>
      </p:nvGrpSpPr>
      <p:grpSpPr>
        <a:xfrm>
          <a:off x="0" y="0"/>
          <a:ext cx="0" cy="0"/>
          <a:chOff x="0" y="0"/>
          <a:chExt cx="0" cy="0"/>
        </a:xfrm>
      </p:grpSpPr>
      <p:sp>
        <p:nvSpPr>
          <p:cNvPr id="120" name="Google Shape;120;p24"/>
          <p:cNvSpPr txBox="1"/>
          <p:nvPr>
            <p:ph type="title"/>
          </p:nvPr>
        </p:nvSpPr>
        <p:spPr>
          <a:xfrm rot="5400000">
            <a:off x="5350073" y="1467445"/>
            <a:ext cx="4358879" cy="1971675"/>
          </a:xfrm>
          <a:prstGeom prst="rect">
            <a:avLst/>
          </a:prstGeom>
          <a:noFill/>
          <a:ln>
            <a:noFill/>
          </a:ln>
        </p:spPr>
        <p:txBody>
          <a:bodyPr anchorCtr="0" anchor="ctr" bIns="34275" lIns="68575" spcFirstLastPara="1" rIns="68575" wrap="square" tIns="34275">
            <a:normAutofit/>
          </a:bodyPr>
          <a:lstStyle>
            <a:lvl1pPr lvl="0" algn="l">
              <a:lnSpc>
                <a:spcPct val="90000"/>
              </a:lnSpc>
              <a:spcBef>
                <a:spcPts val="0"/>
              </a:spcBef>
              <a:spcAft>
                <a:spcPts val="0"/>
              </a:spcAft>
              <a:buClr>
                <a:schemeClr val="dk1"/>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1" name="Google Shape;121;p24"/>
          <p:cNvSpPr txBox="1"/>
          <p:nvPr>
            <p:ph idx="1" type="body"/>
          </p:nvPr>
        </p:nvSpPr>
        <p:spPr>
          <a:xfrm rot="5400000">
            <a:off x="1349573" y="-447080"/>
            <a:ext cx="4358879" cy="5800725"/>
          </a:xfrm>
          <a:prstGeom prst="rect">
            <a:avLst/>
          </a:prstGeom>
          <a:noFill/>
          <a:ln>
            <a:noFill/>
          </a:ln>
        </p:spPr>
        <p:txBody>
          <a:bodyPr anchorCtr="0" anchor="t" bIns="34275" lIns="68575" spcFirstLastPara="1" rIns="68575" wrap="square" tIns="34275">
            <a:normAutofit/>
          </a:bodyPr>
          <a:lstStyle>
            <a:lvl1pPr indent="-317500" lvl="0" marL="457200" algn="l">
              <a:lnSpc>
                <a:spcPct val="90000"/>
              </a:lnSpc>
              <a:spcBef>
                <a:spcPts val="800"/>
              </a:spcBef>
              <a:spcAft>
                <a:spcPts val="0"/>
              </a:spcAft>
              <a:buClr>
                <a:schemeClr val="dk1"/>
              </a:buClr>
              <a:buSzPts val="1400"/>
              <a:buChar char="•"/>
              <a:defRPr/>
            </a:lvl1pPr>
            <a:lvl2pPr indent="-317500" lvl="1" marL="914400" algn="l">
              <a:lnSpc>
                <a:spcPct val="90000"/>
              </a:lnSpc>
              <a:spcBef>
                <a:spcPts val="400"/>
              </a:spcBef>
              <a:spcAft>
                <a:spcPts val="0"/>
              </a:spcAft>
              <a:buClr>
                <a:schemeClr val="dk1"/>
              </a:buClr>
              <a:buSzPts val="1400"/>
              <a:buChar char="•"/>
              <a:defRPr/>
            </a:lvl2pPr>
            <a:lvl3pPr indent="-317500" lvl="2" marL="1371600" algn="l">
              <a:lnSpc>
                <a:spcPct val="90000"/>
              </a:lnSpc>
              <a:spcBef>
                <a:spcPts val="400"/>
              </a:spcBef>
              <a:spcAft>
                <a:spcPts val="0"/>
              </a:spcAft>
              <a:buClr>
                <a:schemeClr val="dk1"/>
              </a:buClr>
              <a:buSzPts val="1400"/>
              <a:buChar char="•"/>
              <a:defRPr/>
            </a:lvl3pPr>
            <a:lvl4pPr indent="-317500" lvl="3" marL="1828800" algn="l">
              <a:lnSpc>
                <a:spcPct val="90000"/>
              </a:lnSpc>
              <a:spcBef>
                <a:spcPts val="400"/>
              </a:spcBef>
              <a:spcAft>
                <a:spcPts val="0"/>
              </a:spcAft>
              <a:buClr>
                <a:schemeClr val="dk1"/>
              </a:buClr>
              <a:buSzPts val="1400"/>
              <a:buChar char="•"/>
              <a:defRPr/>
            </a:lvl4pPr>
            <a:lvl5pPr indent="-317500" lvl="4" marL="2286000" algn="l">
              <a:lnSpc>
                <a:spcPct val="90000"/>
              </a:lnSpc>
              <a:spcBef>
                <a:spcPts val="400"/>
              </a:spcBef>
              <a:spcAft>
                <a:spcPts val="0"/>
              </a:spcAft>
              <a:buClr>
                <a:schemeClr val="dk1"/>
              </a:buClr>
              <a:buSzPts val="1400"/>
              <a:buChar char="•"/>
              <a:defRPr/>
            </a:lvl5pPr>
            <a:lvl6pPr indent="-317500" lvl="5" marL="2743200" algn="l">
              <a:lnSpc>
                <a:spcPct val="90000"/>
              </a:lnSpc>
              <a:spcBef>
                <a:spcPts val="400"/>
              </a:spcBef>
              <a:spcAft>
                <a:spcPts val="0"/>
              </a:spcAft>
              <a:buClr>
                <a:schemeClr val="dk1"/>
              </a:buClr>
              <a:buSzPts val="1400"/>
              <a:buChar char="•"/>
              <a:defRPr/>
            </a:lvl6pPr>
            <a:lvl7pPr indent="-317500" lvl="6" marL="3200400" algn="l">
              <a:lnSpc>
                <a:spcPct val="90000"/>
              </a:lnSpc>
              <a:spcBef>
                <a:spcPts val="400"/>
              </a:spcBef>
              <a:spcAft>
                <a:spcPts val="0"/>
              </a:spcAft>
              <a:buClr>
                <a:schemeClr val="dk1"/>
              </a:buClr>
              <a:buSzPts val="1400"/>
              <a:buChar char="•"/>
              <a:defRPr/>
            </a:lvl7pPr>
            <a:lvl8pPr indent="-317500" lvl="7" marL="3657600" algn="l">
              <a:lnSpc>
                <a:spcPct val="90000"/>
              </a:lnSpc>
              <a:spcBef>
                <a:spcPts val="400"/>
              </a:spcBef>
              <a:spcAft>
                <a:spcPts val="0"/>
              </a:spcAft>
              <a:buClr>
                <a:schemeClr val="dk1"/>
              </a:buClr>
              <a:buSzPts val="1400"/>
              <a:buChar char="•"/>
              <a:defRPr/>
            </a:lvl8pPr>
            <a:lvl9pPr indent="-317500" lvl="8" marL="4114800" algn="l">
              <a:lnSpc>
                <a:spcPct val="90000"/>
              </a:lnSpc>
              <a:spcBef>
                <a:spcPts val="400"/>
              </a:spcBef>
              <a:spcAft>
                <a:spcPts val="0"/>
              </a:spcAft>
              <a:buClr>
                <a:schemeClr val="dk1"/>
              </a:buClr>
              <a:buSzPts val="1400"/>
              <a:buChar char="•"/>
              <a:defRPr/>
            </a:lvl9pPr>
          </a:lstStyle>
          <a:p/>
        </p:txBody>
      </p:sp>
      <p:sp>
        <p:nvSpPr>
          <p:cNvPr id="122" name="Google Shape;122;p24"/>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3" name="Google Shape;123;p24"/>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24" name="Google Shape;124;p24"/>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2" Type="http://schemas.openxmlformats.org/officeDocument/2006/relationships/theme" Target="../theme/theme2.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0" name="Shape 50"/>
        <p:cNvGrpSpPr/>
        <p:nvPr/>
      </p:nvGrpSpPr>
      <p:grpSpPr>
        <a:xfrm>
          <a:off x="0" y="0"/>
          <a:ext cx="0" cy="0"/>
          <a:chOff x="0" y="0"/>
          <a:chExt cx="0" cy="0"/>
        </a:xfrm>
      </p:grpSpPr>
      <p:sp>
        <p:nvSpPr>
          <p:cNvPr id="51" name="Google Shape;51;p13"/>
          <p:cNvSpPr txBox="1"/>
          <p:nvPr>
            <p:ph type="title"/>
          </p:nvPr>
        </p:nvSpPr>
        <p:spPr>
          <a:xfrm>
            <a:off x="628650" y="273844"/>
            <a:ext cx="7886700" cy="994172"/>
          </a:xfrm>
          <a:prstGeom prst="rect">
            <a:avLst/>
          </a:prstGeom>
          <a:noFill/>
          <a:ln>
            <a:noFill/>
          </a:ln>
        </p:spPr>
        <p:txBody>
          <a:bodyPr anchorCtr="0" anchor="ctr" bIns="34275" lIns="68575" spcFirstLastPara="1" rIns="68575" wrap="square" tIns="34275">
            <a:normAutofit/>
          </a:bodyPr>
          <a:lstStyle>
            <a:lvl1pPr lvl="0" marR="0" rtl="0" algn="l">
              <a:lnSpc>
                <a:spcPct val="90000"/>
              </a:lnSpc>
              <a:spcBef>
                <a:spcPts val="0"/>
              </a:spcBef>
              <a:spcAft>
                <a:spcPts val="0"/>
              </a:spcAft>
              <a:buClr>
                <a:schemeClr val="dk1"/>
              </a:buClr>
              <a:buSzPts val="3300"/>
              <a:buFont typeface="Calibri"/>
              <a:buNone/>
              <a:defRPr b="0" i="0" sz="33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rgbClr val="000000"/>
                </a:solidFill>
                <a:latin typeface="Arial"/>
                <a:ea typeface="Arial"/>
                <a:cs typeface="Arial"/>
                <a:sym typeface="Arial"/>
              </a:defRPr>
            </a:lvl9pPr>
          </a:lstStyle>
          <a:p/>
        </p:txBody>
      </p:sp>
      <p:sp>
        <p:nvSpPr>
          <p:cNvPr id="52" name="Google Shape;52;p13"/>
          <p:cNvSpPr txBox="1"/>
          <p:nvPr>
            <p:ph idx="1" type="body"/>
          </p:nvPr>
        </p:nvSpPr>
        <p:spPr>
          <a:xfrm>
            <a:off x="628650" y="1369219"/>
            <a:ext cx="7886700" cy="3263504"/>
          </a:xfrm>
          <a:prstGeom prst="rect">
            <a:avLst/>
          </a:prstGeom>
          <a:noFill/>
          <a:ln>
            <a:noFill/>
          </a:ln>
        </p:spPr>
        <p:txBody>
          <a:bodyPr anchorCtr="0" anchor="t" bIns="34275" lIns="68575" spcFirstLastPara="1" rIns="68575" wrap="square" tIns="34275">
            <a:normAutofit/>
          </a:bodyPr>
          <a:lstStyle>
            <a:lvl1pPr indent="-361950" lvl="0" marL="457200" marR="0" rtl="0" algn="l">
              <a:lnSpc>
                <a:spcPct val="90000"/>
              </a:lnSpc>
              <a:spcBef>
                <a:spcPts val="800"/>
              </a:spcBef>
              <a:spcAft>
                <a:spcPts val="0"/>
              </a:spcAft>
              <a:buClr>
                <a:schemeClr val="dk1"/>
              </a:buClr>
              <a:buSzPts val="2100"/>
              <a:buFont typeface="Arial"/>
              <a:buChar char="•"/>
              <a:defRPr b="0" i="0" sz="2100" u="none" cap="none" strike="noStrike">
                <a:solidFill>
                  <a:schemeClr val="dk1"/>
                </a:solidFill>
                <a:latin typeface="Calibri"/>
                <a:ea typeface="Calibri"/>
                <a:cs typeface="Calibri"/>
                <a:sym typeface="Calibri"/>
              </a:defRPr>
            </a:lvl1pPr>
            <a:lvl2pPr indent="-342900" lvl="1" marL="914400" marR="0" rtl="0" algn="l">
              <a:lnSpc>
                <a:spcPct val="90000"/>
              </a:lnSpc>
              <a:spcBef>
                <a:spcPts val="4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4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317500" lvl="4" marL="22860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4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0" type="dt"/>
          </p:nvPr>
        </p:nvSpPr>
        <p:spPr>
          <a:xfrm>
            <a:off x="628650" y="4767263"/>
            <a:ext cx="2057400" cy="273844"/>
          </a:xfrm>
          <a:prstGeom prst="rect">
            <a:avLst/>
          </a:prstGeom>
          <a:noFill/>
          <a:ln>
            <a:noFill/>
          </a:ln>
        </p:spPr>
        <p:txBody>
          <a:bodyPr anchorCtr="0" anchor="ctr" bIns="34275" lIns="68575" spcFirstLastPara="1" rIns="68575" wrap="square" tIns="34275">
            <a:noAutofit/>
          </a:bodyPr>
          <a:lstStyle>
            <a:lvl1pPr lvl="0" marR="0" rtl="0" algn="l">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4" name="Google Shape;54;p13"/>
          <p:cNvSpPr txBox="1"/>
          <p:nvPr>
            <p:ph idx="11" type="ftr"/>
          </p:nvPr>
        </p:nvSpPr>
        <p:spPr>
          <a:xfrm>
            <a:off x="3028950" y="4767263"/>
            <a:ext cx="3086100" cy="273844"/>
          </a:xfrm>
          <a:prstGeom prst="rect">
            <a:avLst/>
          </a:prstGeom>
          <a:noFill/>
          <a:ln>
            <a:noFill/>
          </a:ln>
        </p:spPr>
        <p:txBody>
          <a:bodyPr anchorCtr="0" anchor="ctr" bIns="34275" lIns="68575" spcFirstLastPara="1" rIns="68575" wrap="square" tIns="34275">
            <a:noAutofit/>
          </a:bodyPr>
          <a:lstStyle>
            <a:lvl1pPr lvl="0" marR="0" rtl="0" algn="ctr">
              <a:lnSpc>
                <a:spcPct val="100000"/>
              </a:lnSpc>
              <a:spcBef>
                <a:spcPts val="0"/>
              </a:spcBef>
              <a:spcAft>
                <a:spcPts val="0"/>
              </a:spcAft>
              <a:buClr>
                <a:srgbClr val="000000"/>
              </a:buClr>
              <a:buSzPts val="1100"/>
              <a:buFont typeface="Arial"/>
              <a:buNone/>
              <a:defRPr b="0" i="0" sz="9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100"/>
              <a:buFont typeface="Arial"/>
              <a:buNone/>
              <a:defRPr b="0" i="0" sz="1400" u="none" cap="none" strike="noStrike">
                <a:solidFill>
                  <a:schemeClr val="dk1"/>
                </a:solidFill>
                <a:latin typeface="Calibri"/>
                <a:ea typeface="Calibri"/>
                <a:cs typeface="Calibri"/>
                <a:sym typeface="Calibri"/>
              </a:defRPr>
            </a:lvl9pPr>
          </a:lstStyle>
          <a:p/>
        </p:txBody>
      </p:sp>
      <p:sp>
        <p:nvSpPr>
          <p:cNvPr id="55" name="Google Shape;55;p13"/>
          <p:cNvSpPr txBox="1"/>
          <p:nvPr>
            <p:ph idx="12" type="sldNum"/>
          </p:nvPr>
        </p:nvSpPr>
        <p:spPr>
          <a:xfrm>
            <a:off x="6457950" y="4767263"/>
            <a:ext cx="2057400" cy="273844"/>
          </a:xfrm>
          <a:prstGeom prst="rect">
            <a:avLst/>
          </a:prstGeom>
          <a:noFill/>
          <a:ln>
            <a:noFill/>
          </a:ln>
        </p:spPr>
        <p:txBody>
          <a:bodyPr anchorCtr="0" anchor="ctr" bIns="34275" lIns="68575" spcFirstLastPara="1" rIns="68575" wrap="square" tIns="34275">
            <a:noAutofit/>
          </a:bodyPr>
          <a:lstStyle>
            <a:lvl1pPr indent="0" lvl="0"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900"/>
              <a:buFont typeface="Arial"/>
              <a:buNone/>
              <a:defRPr b="0" i="0" sz="9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s"/>
              <a:t>‹#›</a:t>
            </a:fld>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8.jpg"/><Relationship Id="rId5" Type="http://schemas.openxmlformats.org/officeDocument/2006/relationships/image" Target="../media/image5.png"/><Relationship Id="rId6" Type="http://schemas.openxmlformats.org/officeDocument/2006/relationships/image" Target="../media/image3.png"/><Relationship Id="rId7"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hyperlink" Target="https://pucpedupe-my.sharepoint.com/:b:/g/personal/msverav_pucp_edu_pe/Efw8yQsxuCJBqnzdxastX9IBDHZxGpd4bfjvzcpBPtuErw?e=8wac72" TargetMode="External"/><Relationship Id="rId7"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1.xml"/><Relationship Id="rId3" Type="http://schemas.openxmlformats.org/officeDocument/2006/relationships/image" Target="../media/image22.jp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1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15.jp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9.jp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 Id="rId3" Type="http://schemas.openxmlformats.org/officeDocument/2006/relationships/image" Target="../media/image16.jp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15.jp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18.jp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9.jpg"/><Relationship Id="rId4" Type="http://schemas.openxmlformats.org/officeDocument/2006/relationships/image" Target="../media/image5.png"/><Relationship Id="rId5" Type="http://schemas.openxmlformats.org/officeDocument/2006/relationships/image" Target="../media/image3.png"/><Relationship Id="rId6"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5.png"/><Relationship Id="rId6" Type="http://schemas.openxmlformats.org/officeDocument/2006/relationships/image" Target="../media/image3.png"/><Relationship Id="rId7"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 Id="rId3" Type="http://schemas.openxmlformats.org/officeDocument/2006/relationships/image" Target="../media/image5.png"/><Relationship Id="rId4" Type="http://schemas.openxmlformats.org/officeDocument/2006/relationships/image" Target="../media/image3.png"/><Relationship Id="rId5"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13.png"/><Relationship Id="rId5" Type="http://schemas.openxmlformats.org/officeDocument/2006/relationships/image" Target="../media/image10.png"/><Relationship Id="rId6" Type="http://schemas.openxmlformats.org/officeDocument/2006/relationships/hyperlink" Target="https://pucpedupe-my.sharepoint.com/:b:/g/personal/msverav_pucp_edu_pe/EVqvXYRx-91Fr_JZfXUxChEBUWMeBktoM_KzY_wWS1L7Xg?e=lGqT1h" TargetMode="External"/><Relationship Id="rId7" Type="http://schemas.openxmlformats.org/officeDocument/2006/relationships/image" Target="../media/image23.png"/><Relationship Id="rId8" Type="http://schemas.openxmlformats.org/officeDocument/2006/relationships/hyperlink" Target="https://pucpedupe-my.sharepoint.com/:b:/g/personal/msverav_pucp_edu_pe/EVqvXYRx-91Fr_JZfXUxChEBUWMeBktoM_KzY_wWS1L7Xg?e=lGqT1h"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14.png"/><Relationship Id="rId5" Type="http://schemas.openxmlformats.org/officeDocument/2006/relationships/image" Target="../media/image10.png"/><Relationship Id="rId6" Type="http://schemas.openxmlformats.org/officeDocument/2006/relationships/hyperlink" Target="https://pucpedupe-my.sharepoint.com/:b:/g/personal/msverav_pucp_edu_pe/EboBlgWouIJJsiWairtQHVEB-NGZDUzn0N_gh2aqtigSow?e=b6rIPL" TargetMode="External"/><Relationship Id="rId7" Type="http://schemas.openxmlformats.org/officeDocument/2006/relationships/image" Target="../media/image20.png"/><Relationship Id="rId8" Type="http://schemas.openxmlformats.org/officeDocument/2006/relationships/hyperlink" Target="https://pucpedupe-my.sharepoint.com/:b:/g/personal/msverav_pucp_edu_pe/EboBlgWouIJJsiWairtQHVEB-NGZDUzn0N_gh2aqtigSow?e=7FDaDR"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 Id="rId3"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19.png"/><Relationship Id="rId5" Type="http://schemas.openxmlformats.org/officeDocument/2006/relationships/image" Target="../media/image10.png"/><Relationship Id="rId6" Type="http://schemas.openxmlformats.org/officeDocument/2006/relationships/hyperlink" Target="https://pucpedupe-my.sharepoint.com/:b:/g/personal/msverav_pucp_edu_pe/EZ8Y_95GzRtGpZxf1qu9JeEBZQ31mB0nJ7XsyzdlfDYYxw?e=ZtMgPX" TargetMode="External"/><Relationship Id="rId7" Type="http://schemas.openxmlformats.org/officeDocument/2006/relationships/image" Target="../media/image24.png"/><Relationship Id="rId8" Type="http://schemas.openxmlformats.org/officeDocument/2006/relationships/hyperlink" Target="https://pucpedupe-my.sharepoint.com/:b:/g/personal/msverav_pucp_edu_pe/EZ8Y_95GzRtGpZxf1qu9JeEBZQ31mB0nJ7XsyzdlfDYYxw?e=ZtMgPX"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8" name="Shape 128"/>
        <p:cNvGrpSpPr/>
        <p:nvPr/>
      </p:nvGrpSpPr>
      <p:grpSpPr>
        <a:xfrm>
          <a:off x="0" y="0"/>
          <a:ext cx="0" cy="0"/>
          <a:chOff x="0" y="0"/>
          <a:chExt cx="0" cy="0"/>
        </a:xfrm>
      </p:grpSpPr>
      <p:sp>
        <p:nvSpPr>
          <p:cNvPr id="129" name="Google Shape;129;p25"/>
          <p:cNvSpPr/>
          <p:nvPr/>
        </p:nvSpPr>
        <p:spPr>
          <a:xfrm>
            <a:off x="-1" y="0"/>
            <a:ext cx="9141714"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130" name="Google Shape;130;p25"/>
          <p:cNvPicPr preferRelativeResize="0"/>
          <p:nvPr/>
        </p:nvPicPr>
        <p:blipFill rotWithShape="1">
          <a:blip r:embed="rId3">
            <a:alphaModFix/>
          </a:blip>
          <a:srcRect b="0" l="0" r="0" t="0"/>
          <a:stretch/>
        </p:blipFill>
        <p:spPr>
          <a:xfrm rot="5400000">
            <a:off x="2530688" y="-1997450"/>
            <a:ext cx="4102779" cy="9141714"/>
          </a:xfrm>
          <a:prstGeom prst="rect">
            <a:avLst/>
          </a:prstGeom>
          <a:noFill/>
          <a:ln>
            <a:noFill/>
          </a:ln>
        </p:spPr>
      </p:pic>
      <p:sp>
        <p:nvSpPr>
          <p:cNvPr id="131" name="Google Shape;131;p25"/>
          <p:cNvSpPr txBox="1"/>
          <p:nvPr>
            <p:ph type="ctrTitle"/>
          </p:nvPr>
        </p:nvSpPr>
        <p:spPr>
          <a:xfrm>
            <a:off x="4450842" y="522019"/>
            <a:ext cx="4285127" cy="2110454"/>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1200"/>
              <a:buFont typeface="Calibri"/>
              <a:buNone/>
            </a:pPr>
            <a:r>
              <a:rPr lang="es" sz="1200"/>
              <a:t>PROCURADURÍA GENERAL DEL ESTADO</a:t>
            </a:r>
            <a:br>
              <a:rPr lang="es" sz="1200"/>
            </a:br>
            <a:br>
              <a:rPr lang="es" sz="1200"/>
            </a:br>
            <a:r>
              <a:rPr lang="es" sz="1200"/>
              <a:t>CURSO ESPECIALIZADO INCORPORACIÓN DE LAS PERSONAS JURÍDICAS EN EL PROCESO PENAL Y MEDIDAS CAUTELARES APLICADAS A LOS CASOS DE DELITOS DE CORRUPCIÓN</a:t>
            </a:r>
            <a:br>
              <a:rPr lang="es" sz="1200"/>
            </a:br>
            <a:br>
              <a:rPr lang="es" sz="1200"/>
            </a:br>
            <a:r>
              <a:rPr b="1" lang="es" sz="1200"/>
              <a:t>MÓDULO 3</a:t>
            </a:r>
            <a:br>
              <a:rPr lang="es" sz="1200"/>
            </a:br>
            <a:r>
              <a:rPr lang="es" sz="1200"/>
              <a:t>Medidas Cautelares de Naturales Real y Determinación de la Reparación Civil en los Procesos de Corrupción</a:t>
            </a:r>
            <a:endParaRPr/>
          </a:p>
        </p:txBody>
      </p:sp>
      <p:sp>
        <p:nvSpPr>
          <p:cNvPr id="132" name="Google Shape;132;p25"/>
          <p:cNvSpPr txBox="1"/>
          <p:nvPr>
            <p:ph idx="1" type="subTitle"/>
          </p:nvPr>
        </p:nvSpPr>
        <p:spPr>
          <a:xfrm>
            <a:off x="4450842" y="2701528"/>
            <a:ext cx="4285127" cy="1834753"/>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1700"/>
              <a:buNone/>
            </a:pPr>
            <a:r>
              <a:rPr lang="es" sz="1700"/>
              <a:t>Ponente</a:t>
            </a:r>
            <a:endParaRPr/>
          </a:p>
          <a:p>
            <a:pPr indent="0" lvl="0" marL="0" rtl="0" algn="l">
              <a:lnSpc>
                <a:spcPct val="90000"/>
              </a:lnSpc>
              <a:spcBef>
                <a:spcPts val="800"/>
              </a:spcBef>
              <a:spcAft>
                <a:spcPts val="0"/>
              </a:spcAft>
              <a:buClr>
                <a:schemeClr val="dk1"/>
              </a:buClr>
              <a:buSzPts val="1700"/>
              <a:buNone/>
            </a:pPr>
            <a:r>
              <a:rPr lang="es" sz="1700"/>
              <a:t>Manuel Vera Valle</a:t>
            </a:r>
            <a:endParaRPr/>
          </a:p>
          <a:p>
            <a:pPr indent="0" lvl="0" marL="0" rtl="0" algn="l">
              <a:lnSpc>
                <a:spcPct val="90000"/>
              </a:lnSpc>
              <a:spcBef>
                <a:spcPts val="800"/>
              </a:spcBef>
              <a:spcAft>
                <a:spcPts val="0"/>
              </a:spcAft>
              <a:buClr>
                <a:schemeClr val="dk1"/>
              </a:buClr>
              <a:buSzPts val="1700"/>
              <a:buNone/>
            </a:pPr>
            <a:r>
              <a:rPr lang="es" sz="1700"/>
              <a:t>Lima setiembre 2023</a:t>
            </a:r>
            <a:endParaRPr/>
          </a:p>
        </p:txBody>
      </p:sp>
      <p:pic>
        <p:nvPicPr>
          <p:cNvPr id="133" name="Google Shape;133;p25"/>
          <p:cNvPicPr preferRelativeResize="0"/>
          <p:nvPr/>
        </p:nvPicPr>
        <p:blipFill rotWithShape="1">
          <a:blip r:embed="rId4">
            <a:alphaModFix/>
          </a:blip>
          <a:srcRect b="0" l="0" r="0" t="0"/>
          <a:stretch/>
        </p:blipFill>
        <p:spPr>
          <a:xfrm>
            <a:off x="0" y="1508654"/>
            <a:ext cx="3901269" cy="2126192"/>
          </a:xfrm>
          <a:prstGeom prst="rect">
            <a:avLst/>
          </a:prstGeom>
          <a:noFill/>
          <a:ln>
            <a:noFill/>
          </a:ln>
        </p:spPr>
      </p:pic>
      <p:sp>
        <p:nvSpPr>
          <p:cNvPr id="134" name="Google Shape;134;p25"/>
          <p:cNvSpPr/>
          <p:nvPr/>
        </p:nvSpPr>
        <p:spPr>
          <a:xfrm>
            <a:off x="4197096" y="514348"/>
            <a:ext cx="89154" cy="1162841"/>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5" name="Google Shape;135;p25"/>
          <p:cNvSpPr/>
          <p:nvPr/>
        </p:nvSpPr>
        <p:spPr>
          <a:xfrm>
            <a:off x="9054846" y="4629151"/>
            <a:ext cx="89154" cy="514350"/>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36" name="Google Shape;136;p25"/>
          <p:cNvSpPr/>
          <p:nvPr/>
        </p:nvSpPr>
        <p:spPr>
          <a:xfrm>
            <a:off x="0" y="0"/>
            <a:ext cx="9144000" cy="788692"/>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137" name="Google Shape;137;p25"/>
          <p:cNvPicPr preferRelativeResize="0"/>
          <p:nvPr/>
        </p:nvPicPr>
        <p:blipFill rotWithShape="1">
          <a:blip r:embed="rId5">
            <a:alphaModFix/>
          </a:blip>
          <a:srcRect b="0" l="0" r="0" t="0"/>
          <a:stretch/>
        </p:blipFill>
        <p:spPr>
          <a:xfrm>
            <a:off x="4598405" y="183113"/>
            <a:ext cx="1335858" cy="326825"/>
          </a:xfrm>
          <a:prstGeom prst="rect">
            <a:avLst/>
          </a:prstGeom>
          <a:noFill/>
          <a:ln>
            <a:noFill/>
          </a:ln>
        </p:spPr>
      </p:pic>
      <p:pic>
        <p:nvPicPr>
          <p:cNvPr id="138" name="Google Shape;138;p25"/>
          <p:cNvPicPr preferRelativeResize="0"/>
          <p:nvPr/>
        </p:nvPicPr>
        <p:blipFill rotWithShape="1">
          <a:blip r:embed="rId6">
            <a:alphaModFix/>
          </a:blip>
          <a:srcRect b="0" l="0" r="0" t="0"/>
          <a:stretch/>
        </p:blipFill>
        <p:spPr>
          <a:xfrm>
            <a:off x="6290386" y="146138"/>
            <a:ext cx="1036483" cy="400774"/>
          </a:xfrm>
          <a:prstGeom prst="rect">
            <a:avLst/>
          </a:prstGeom>
          <a:noFill/>
          <a:ln>
            <a:noFill/>
          </a:ln>
        </p:spPr>
      </p:pic>
      <p:pic>
        <p:nvPicPr>
          <p:cNvPr id="139" name="Google Shape;139;p25"/>
          <p:cNvPicPr preferRelativeResize="0"/>
          <p:nvPr/>
        </p:nvPicPr>
        <p:blipFill rotWithShape="1">
          <a:blip r:embed="rId7">
            <a:alphaModFix/>
          </a:blip>
          <a:srcRect b="0" l="0" r="0" t="0"/>
          <a:stretch/>
        </p:blipFill>
        <p:spPr>
          <a:xfrm>
            <a:off x="1465612" y="198380"/>
            <a:ext cx="1627465" cy="296290"/>
          </a:xfrm>
          <a:prstGeom prst="rect">
            <a:avLst/>
          </a:prstGeom>
          <a:noFill/>
          <a:ln>
            <a:noFill/>
          </a:ln>
        </p:spPr>
      </p:pic>
      <p:sp>
        <p:nvSpPr>
          <p:cNvPr id="140" name="Google Shape;140;p25"/>
          <p:cNvSpPr txBox="1"/>
          <p:nvPr/>
        </p:nvSpPr>
        <p:spPr>
          <a:xfrm>
            <a:off x="3390377" y="93377"/>
            <a:ext cx="1101638" cy="517808"/>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C</a:t>
            </a:r>
            <a:r>
              <a:rPr b="0" i="0" lang="es" sz="900" u="none" cap="none" strike="noStrike">
                <a:solidFill>
                  <a:schemeClr val="dk1"/>
                </a:solidFill>
                <a:latin typeface="Poppins"/>
                <a:ea typeface="Poppins"/>
                <a:cs typeface="Poppins"/>
                <a:sym typeface="Poppins"/>
              </a:rPr>
              <a:t>entro de</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F</a:t>
            </a:r>
            <a:r>
              <a:rPr b="0" i="0" lang="es" sz="900" u="none" cap="none" strike="noStrike">
                <a:solidFill>
                  <a:schemeClr val="dk1"/>
                </a:solidFill>
                <a:latin typeface="Poppins"/>
                <a:ea typeface="Poppins"/>
                <a:cs typeface="Poppins"/>
                <a:sym typeface="Poppins"/>
              </a:rPr>
              <a:t>ormación</a:t>
            </a:r>
            <a:r>
              <a:rPr b="1" i="0" lang="es" sz="900" u="none" cap="none" strike="noStrike">
                <a:solidFill>
                  <a:schemeClr val="dk1"/>
                </a:solidFill>
                <a:latin typeface="Poppins"/>
                <a:ea typeface="Poppins"/>
                <a:cs typeface="Poppins"/>
                <a:sym typeface="Poppins"/>
              </a:rPr>
              <a:t> </a:t>
            </a:r>
            <a:r>
              <a:rPr b="0" i="0" lang="es" sz="900" u="none" cap="none" strike="noStrike">
                <a:solidFill>
                  <a:schemeClr val="dk1"/>
                </a:solidFill>
                <a:latin typeface="Poppins"/>
                <a:ea typeface="Poppins"/>
                <a:cs typeface="Poppins"/>
                <a:sym typeface="Poppins"/>
              </a:rPr>
              <a:t>y</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C</a:t>
            </a:r>
            <a:r>
              <a:rPr b="0" i="0" lang="es" sz="900" u="none" cap="none" strike="noStrike">
                <a:solidFill>
                  <a:schemeClr val="dk1"/>
                </a:solidFill>
                <a:latin typeface="Poppins"/>
                <a:ea typeface="Poppins"/>
                <a:cs typeface="Poppins"/>
                <a:sym typeface="Poppins"/>
              </a:rPr>
              <a:t>apacitación</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81" name="Shape 281"/>
        <p:cNvGrpSpPr/>
        <p:nvPr/>
      </p:nvGrpSpPr>
      <p:grpSpPr>
        <a:xfrm>
          <a:off x="0" y="0"/>
          <a:ext cx="0" cy="0"/>
          <a:chOff x="0" y="0"/>
          <a:chExt cx="0" cy="0"/>
        </a:xfrm>
      </p:grpSpPr>
      <p:sp>
        <p:nvSpPr>
          <p:cNvPr id="282" name="Google Shape;282;p34"/>
          <p:cNvSpPr/>
          <p:nvPr/>
        </p:nvSpPr>
        <p:spPr>
          <a:xfrm>
            <a:off x="0" y="0"/>
            <a:ext cx="9141714"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83" name="Google Shape;283;p34"/>
          <p:cNvSpPr/>
          <p:nvPr/>
        </p:nvSpPr>
        <p:spPr>
          <a:xfrm>
            <a:off x="1326075" y="-1"/>
            <a:ext cx="7817925" cy="4440116"/>
          </a:xfrm>
          <a:custGeom>
            <a:rect b="b" l="l" r="r" t="t"/>
            <a:pathLst>
              <a:path extrusionOk="0" h="5491534" w="10423900">
                <a:moveTo>
                  <a:pt x="10423900" y="0"/>
                </a:moveTo>
                <a:lnTo>
                  <a:pt x="3493157" y="0"/>
                </a:lnTo>
                <a:lnTo>
                  <a:pt x="3493018" y="31"/>
                </a:lnTo>
                <a:cubicBezTo>
                  <a:pt x="3414969" y="12668"/>
                  <a:pt x="3328744" y="21588"/>
                  <a:pt x="3245493" y="104839"/>
                </a:cubicBezTo>
                <a:cubicBezTo>
                  <a:pt x="3668357" y="162984"/>
                  <a:pt x="4075366" y="51981"/>
                  <a:pt x="4434802" y="284558"/>
                </a:cubicBezTo>
                <a:cubicBezTo>
                  <a:pt x="4302656" y="400846"/>
                  <a:pt x="4154654" y="374416"/>
                  <a:pt x="4011937" y="395559"/>
                </a:cubicBezTo>
                <a:cubicBezTo>
                  <a:pt x="3863934" y="416704"/>
                  <a:pt x="3721217" y="453704"/>
                  <a:pt x="3573213" y="474847"/>
                </a:cubicBezTo>
                <a:cubicBezTo>
                  <a:pt x="3414639" y="501275"/>
                  <a:pt x="3256063" y="506562"/>
                  <a:pt x="3097489" y="532990"/>
                </a:cubicBezTo>
                <a:cubicBezTo>
                  <a:pt x="2965345" y="554135"/>
                  <a:pt x="2822627" y="517133"/>
                  <a:pt x="2664052" y="649279"/>
                </a:cubicBezTo>
                <a:cubicBezTo>
                  <a:pt x="3055203" y="744424"/>
                  <a:pt x="3409352" y="601706"/>
                  <a:pt x="3795218" y="696852"/>
                </a:cubicBezTo>
                <a:cubicBezTo>
                  <a:pt x="3567928" y="781425"/>
                  <a:pt x="3382924" y="754995"/>
                  <a:pt x="3208492" y="802568"/>
                </a:cubicBezTo>
                <a:cubicBezTo>
                  <a:pt x="3049916" y="850140"/>
                  <a:pt x="2859627" y="797282"/>
                  <a:pt x="2727483" y="939999"/>
                </a:cubicBezTo>
                <a:cubicBezTo>
                  <a:pt x="2627052" y="1051000"/>
                  <a:pt x="2521336" y="1066858"/>
                  <a:pt x="2389190" y="1003429"/>
                </a:cubicBezTo>
                <a:cubicBezTo>
                  <a:pt x="2272901" y="945284"/>
                  <a:pt x="2146043" y="961142"/>
                  <a:pt x="2029754" y="1019287"/>
                </a:cubicBezTo>
                <a:cubicBezTo>
                  <a:pt x="1987468" y="1040430"/>
                  <a:pt x="1945181" y="1066858"/>
                  <a:pt x="1945181" y="1119716"/>
                </a:cubicBezTo>
                <a:cubicBezTo>
                  <a:pt x="1945181" y="1193719"/>
                  <a:pt x="1998039" y="1214862"/>
                  <a:pt x="2056184" y="1225434"/>
                </a:cubicBezTo>
                <a:cubicBezTo>
                  <a:pt x="2109042" y="1236004"/>
                  <a:pt x="2172471" y="1246577"/>
                  <a:pt x="2225329" y="1236004"/>
                </a:cubicBezTo>
                <a:cubicBezTo>
                  <a:pt x="2563622" y="1177861"/>
                  <a:pt x="2896629" y="1273005"/>
                  <a:pt x="3234920" y="1262435"/>
                </a:cubicBezTo>
                <a:cubicBezTo>
                  <a:pt x="2172471" y="1489724"/>
                  <a:pt x="1099450" y="1415723"/>
                  <a:pt x="0" y="1495009"/>
                </a:cubicBezTo>
                <a:cubicBezTo>
                  <a:pt x="142717" y="1653583"/>
                  <a:pt x="327721" y="1521439"/>
                  <a:pt x="438724" y="1637728"/>
                </a:cubicBezTo>
                <a:cubicBezTo>
                  <a:pt x="333006" y="1880875"/>
                  <a:pt x="375293" y="2013020"/>
                  <a:pt x="586726" y="2028877"/>
                </a:cubicBezTo>
                <a:cubicBezTo>
                  <a:pt x="792873" y="2044734"/>
                  <a:pt x="1014877" y="1960161"/>
                  <a:pt x="1125878" y="2250882"/>
                </a:cubicBezTo>
                <a:cubicBezTo>
                  <a:pt x="1157593" y="2340740"/>
                  <a:pt x="1353170" y="2314312"/>
                  <a:pt x="1474744" y="2330169"/>
                </a:cubicBezTo>
                <a:cubicBezTo>
                  <a:pt x="1739034" y="2367170"/>
                  <a:pt x="2019183" y="2330169"/>
                  <a:pt x="2272901" y="2446458"/>
                </a:cubicBezTo>
                <a:cubicBezTo>
                  <a:pt x="2373332" y="2488744"/>
                  <a:pt x="2442048" y="2520459"/>
                  <a:pt x="2389190" y="2636747"/>
                </a:cubicBezTo>
                <a:cubicBezTo>
                  <a:pt x="2336332" y="2758321"/>
                  <a:pt x="2405048" y="2800607"/>
                  <a:pt x="2489621" y="2848179"/>
                </a:cubicBezTo>
                <a:cubicBezTo>
                  <a:pt x="2553051" y="2885180"/>
                  <a:pt x="2648195" y="2874609"/>
                  <a:pt x="2701053" y="2985611"/>
                </a:cubicBezTo>
                <a:cubicBezTo>
                  <a:pt x="2146043" y="2969753"/>
                  <a:pt x="1606888" y="2879895"/>
                  <a:pt x="1057165" y="2964468"/>
                </a:cubicBezTo>
                <a:cubicBezTo>
                  <a:pt x="1659748" y="3175900"/>
                  <a:pt x="2320474" y="3165328"/>
                  <a:pt x="2912485" y="3408477"/>
                </a:cubicBezTo>
                <a:cubicBezTo>
                  <a:pt x="2891342" y="3493050"/>
                  <a:pt x="2753911" y="3456048"/>
                  <a:pt x="2748626" y="3582909"/>
                </a:cubicBezTo>
                <a:cubicBezTo>
                  <a:pt x="3060489" y="3715055"/>
                  <a:pt x="3435782" y="3625195"/>
                  <a:pt x="3763503" y="3820771"/>
                </a:cubicBezTo>
                <a:cubicBezTo>
                  <a:pt x="3573213" y="3910629"/>
                  <a:pt x="3398782" y="3762626"/>
                  <a:pt x="3219063" y="3847199"/>
                </a:cubicBezTo>
                <a:cubicBezTo>
                  <a:pt x="3277208" y="3974060"/>
                  <a:pt x="5909545" y="4756360"/>
                  <a:pt x="6385269" y="4840933"/>
                </a:cubicBezTo>
                <a:cubicBezTo>
                  <a:pt x="7171204" y="4982659"/>
                  <a:pt x="9157515" y="5302348"/>
                  <a:pt x="10285854" y="5471118"/>
                </a:cubicBezTo>
                <a:lnTo>
                  <a:pt x="10423900" y="5491534"/>
                </a:lnTo>
                <a:close/>
              </a:path>
            </a:pathLst>
          </a:custGeom>
          <a:solidFill>
            <a:schemeClr val="lt2">
              <a:alpha val="49411"/>
            </a:scheme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Calibri"/>
              <a:ea typeface="Calibri"/>
              <a:cs typeface="Calibri"/>
              <a:sym typeface="Calibri"/>
            </a:endParaRPr>
          </a:p>
        </p:txBody>
      </p:sp>
      <p:sp>
        <p:nvSpPr>
          <p:cNvPr id="284" name="Google Shape;284;p34"/>
          <p:cNvSpPr txBox="1"/>
          <p:nvPr>
            <p:ph type="title"/>
          </p:nvPr>
        </p:nvSpPr>
        <p:spPr>
          <a:xfrm>
            <a:off x="865425" y="494275"/>
            <a:ext cx="7757700" cy="1075200"/>
          </a:xfrm>
          <a:prstGeom prst="rect">
            <a:avLst/>
          </a:prstGeom>
          <a:noFill/>
          <a:ln>
            <a:noFill/>
          </a:ln>
        </p:spPr>
        <p:txBody>
          <a:bodyPr anchorCtr="0" anchor="b" bIns="34275" lIns="68575" spcFirstLastPara="1" rIns="68575" wrap="square" tIns="34275">
            <a:normAutofit/>
          </a:bodyPr>
          <a:lstStyle/>
          <a:p>
            <a:pPr indent="0" lvl="0" marL="0" rtl="0" algn="l">
              <a:lnSpc>
                <a:spcPct val="90000"/>
              </a:lnSpc>
              <a:spcBef>
                <a:spcPts val="0"/>
              </a:spcBef>
              <a:spcAft>
                <a:spcPts val="0"/>
              </a:spcAft>
              <a:buClr>
                <a:schemeClr val="dk1"/>
              </a:buClr>
              <a:buSzPts val="2300"/>
              <a:buFont typeface="Calibri"/>
              <a:buNone/>
            </a:pPr>
            <a:r>
              <a:rPr b="0" lang="es" sz="2300" cap="none">
                <a:latin typeface="Calibri"/>
                <a:ea typeface="Calibri"/>
                <a:cs typeface="Calibri"/>
                <a:sym typeface="Calibri"/>
              </a:rPr>
              <a:t>La motivación de la responsabilidad civil en los delitos de corrupción. Elementos</a:t>
            </a:r>
            <a:endParaRPr sz="2300"/>
          </a:p>
        </p:txBody>
      </p:sp>
      <p:grpSp>
        <p:nvGrpSpPr>
          <p:cNvPr id="285" name="Google Shape;285;p34"/>
          <p:cNvGrpSpPr/>
          <p:nvPr/>
        </p:nvGrpSpPr>
        <p:grpSpPr>
          <a:xfrm>
            <a:off x="865417" y="1799190"/>
            <a:ext cx="4370733" cy="2988900"/>
            <a:chOff x="0" y="67974"/>
            <a:chExt cx="5827644" cy="3985200"/>
          </a:xfrm>
        </p:grpSpPr>
        <p:sp>
          <p:nvSpPr>
            <p:cNvPr id="286" name="Google Shape;286;p34"/>
            <p:cNvSpPr/>
            <p:nvPr/>
          </p:nvSpPr>
          <p:spPr>
            <a:xfrm>
              <a:off x="0" y="333654"/>
              <a:ext cx="5827644" cy="453600"/>
            </a:xfrm>
            <a:prstGeom prst="rect">
              <a:avLst/>
            </a:prstGeom>
            <a:solidFill>
              <a:srgbClr val="CACACA">
                <a:alpha val="89410"/>
              </a:srgbClr>
            </a:solidFill>
            <a:ln cap="flat" cmpd="sng" w="9525">
              <a:solidFill>
                <a:schemeClr val="dk1"/>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87" name="Google Shape;287;p34"/>
            <p:cNvSpPr/>
            <p:nvPr/>
          </p:nvSpPr>
          <p:spPr>
            <a:xfrm>
              <a:off x="291382" y="67974"/>
              <a:ext cx="4079350" cy="531360"/>
            </a:xfrm>
            <a:prstGeom prst="roundRect">
              <a:avLst>
                <a:gd fmla="val 16667" name="adj"/>
              </a:avLst>
            </a:prstGeom>
            <a:gradFill>
              <a:gsLst>
                <a:gs pos="0">
                  <a:schemeClr val="lt1"/>
                </a:gs>
                <a:gs pos="50000">
                  <a:schemeClr val="lt1"/>
                </a:gs>
                <a:gs pos="100000">
                  <a:schemeClr val="lt1"/>
                </a:gs>
              </a:gsLst>
              <a:lin ang="5400000" scaled="0"/>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88" name="Google Shape;288;p34"/>
            <p:cNvSpPr txBox="1"/>
            <p:nvPr/>
          </p:nvSpPr>
          <p:spPr>
            <a:xfrm>
              <a:off x="317321" y="93913"/>
              <a:ext cx="4027472" cy="479482"/>
            </a:xfrm>
            <a:prstGeom prst="rect">
              <a:avLst/>
            </a:prstGeom>
            <a:noFill/>
            <a:ln>
              <a:noFill/>
            </a:ln>
          </p:spPr>
          <p:txBody>
            <a:bodyPr anchorCtr="0" anchor="ctr" bIns="0" lIns="115625" spcFirstLastPara="1" rIns="115625" wrap="square" tIns="0">
              <a:noAutofit/>
            </a:bodyPr>
            <a:lstStyle/>
            <a:p>
              <a:pPr indent="0" lvl="0" marL="0" marR="0" rtl="0" algn="l">
                <a:lnSpc>
                  <a:spcPct val="90000"/>
                </a:lnSpc>
                <a:spcBef>
                  <a:spcPts val="0"/>
                </a:spcBef>
                <a:spcAft>
                  <a:spcPts val="0"/>
                </a:spcAft>
                <a:buClr>
                  <a:schemeClr val="dk1"/>
                </a:buClr>
                <a:buSzPts val="1400"/>
                <a:buFont typeface="Calibri"/>
                <a:buNone/>
              </a:pPr>
              <a:r>
                <a:rPr b="0" i="0" lang="es" sz="1400" u="none" cap="none" strike="noStrike">
                  <a:solidFill>
                    <a:schemeClr val="dk1"/>
                  </a:solidFill>
                  <a:latin typeface="Calibri"/>
                  <a:ea typeface="Calibri"/>
                  <a:cs typeface="Calibri"/>
                  <a:sym typeface="Calibri"/>
                </a:rPr>
                <a:t>La imputabilidad</a:t>
              </a:r>
              <a:endParaRPr b="0" i="0" sz="1400" u="none" cap="none" strike="noStrike">
                <a:solidFill>
                  <a:schemeClr val="dk1"/>
                </a:solidFill>
                <a:latin typeface="Calibri"/>
                <a:ea typeface="Calibri"/>
                <a:cs typeface="Calibri"/>
                <a:sym typeface="Calibri"/>
              </a:endParaRPr>
            </a:p>
          </p:txBody>
        </p:sp>
        <p:sp>
          <p:nvSpPr>
            <p:cNvPr id="289" name="Google Shape;289;p34"/>
            <p:cNvSpPr/>
            <p:nvPr/>
          </p:nvSpPr>
          <p:spPr>
            <a:xfrm>
              <a:off x="0" y="1150134"/>
              <a:ext cx="5827644" cy="453600"/>
            </a:xfrm>
            <a:prstGeom prst="rect">
              <a:avLst/>
            </a:prstGeom>
            <a:solidFill>
              <a:srgbClr val="CACACA">
                <a:alpha val="89410"/>
              </a:srgbClr>
            </a:solidFill>
            <a:ln cap="flat" cmpd="sng" w="9525">
              <a:solidFill>
                <a:schemeClr val="dk1"/>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90" name="Google Shape;290;p34"/>
            <p:cNvSpPr/>
            <p:nvPr/>
          </p:nvSpPr>
          <p:spPr>
            <a:xfrm>
              <a:off x="291382" y="884454"/>
              <a:ext cx="4079350" cy="531360"/>
            </a:xfrm>
            <a:prstGeom prst="roundRect">
              <a:avLst>
                <a:gd fmla="val 16667" name="adj"/>
              </a:avLst>
            </a:prstGeom>
            <a:gradFill>
              <a:gsLst>
                <a:gs pos="0">
                  <a:schemeClr val="lt1"/>
                </a:gs>
                <a:gs pos="50000">
                  <a:schemeClr val="lt1"/>
                </a:gs>
                <a:gs pos="100000">
                  <a:schemeClr val="lt1"/>
                </a:gs>
              </a:gsLst>
              <a:lin ang="5400000" scaled="0"/>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91" name="Google Shape;291;p34"/>
            <p:cNvSpPr txBox="1"/>
            <p:nvPr/>
          </p:nvSpPr>
          <p:spPr>
            <a:xfrm>
              <a:off x="317321" y="910393"/>
              <a:ext cx="4027472" cy="479482"/>
            </a:xfrm>
            <a:prstGeom prst="rect">
              <a:avLst/>
            </a:prstGeom>
            <a:noFill/>
            <a:ln>
              <a:noFill/>
            </a:ln>
          </p:spPr>
          <p:txBody>
            <a:bodyPr anchorCtr="0" anchor="ctr" bIns="0" lIns="115625" spcFirstLastPara="1" rIns="115625" wrap="square" tIns="0">
              <a:noAutofit/>
            </a:bodyPr>
            <a:lstStyle/>
            <a:p>
              <a:pPr indent="0" lvl="0" marL="0" marR="0" rtl="0" algn="l">
                <a:lnSpc>
                  <a:spcPct val="90000"/>
                </a:lnSpc>
                <a:spcBef>
                  <a:spcPts val="0"/>
                </a:spcBef>
                <a:spcAft>
                  <a:spcPts val="0"/>
                </a:spcAft>
                <a:buClr>
                  <a:schemeClr val="dk1"/>
                </a:buClr>
                <a:buSzPts val="1400"/>
                <a:buFont typeface="Calibri"/>
                <a:buNone/>
              </a:pPr>
              <a:r>
                <a:rPr b="0" i="0" lang="es" sz="1400" u="none" cap="none" strike="noStrike">
                  <a:solidFill>
                    <a:schemeClr val="dk1"/>
                  </a:solidFill>
                  <a:latin typeface="Calibri"/>
                  <a:ea typeface="Calibri"/>
                  <a:cs typeface="Calibri"/>
                  <a:sym typeface="Calibri"/>
                </a:rPr>
                <a:t>La ilicitud o antijuridicidad</a:t>
              </a:r>
              <a:endParaRPr b="0" i="0" sz="1400" u="none" cap="none" strike="noStrike">
                <a:solidFill>
                  <a:schemeClr val="dk1"/>
                </a:solidFill>
                <a:latin typeface="Calibri"/>
                <a:ea typeface="Calibri"/>
                <a:cs typeface="Calibri"/>
                <a:sym typeface="Calibri"/>
              </a:endParaRPr>
            </a:p>
          </p:txBody>
        </p:sp>
        <p:sp>
          <p:nvSpPr>
            <p:cNvPr id="292" name="Google Shape;292;p34"/>
            <p:cNvSpPr/>
            <p:nvPr/>
          </p:nvSpPr>
          <p:spPr>
            <a:xfrm>
              <a:off x="0" y="1966614"/>
              <a:ext cx="5827644" cy="453600"/>
            </a:xfrm>
            <a:prstGeom prst="rect">
              <a:avLst/>
            </a:prstGeom>
            <a:solidFill>
              <a:srgbClr val="CACACA">
                <a:alpha val="89410"/>
              </a:srgbClr>
            </a:solidFill>
            <a:ln cap="flat" cmpd="sng" w="9525">
              <a:solidFill>
                <a:schemeClr val="dk1"/>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93" name="Google Shape;293;p34"/>
            <p:cNvSpPr/>
            <p:nvPr/>
          </p:nvSpPr>
          <p:spPr>
            <a:xfrm>
              <a:off x="291382" y="1700934"/>
              <a:ext cx="4079350" cy="531360"/>
            </a:xfrm>
            <a:prstGeom prst="roundRect">
              <a:avLst>
                <a:gd fmla="val 16667" name="adj"/>
              </a:avLst>
            </a:prstGeom>
            <a:gradFill>
              <a:gsLst>
                <a:gs pos="0">
                  <a:schemeClr val="lt1"/>
                </a:gs>
                <a:gs pos="50000">
                  <a:schemeClr val="lt1"/>
                </a:gs>
                <a:gs pos="100000">
                  <a:schemeClr val="lt1"/>
                </a:gs>
              </a:gsLst>
              <a:lin ang="5400000" scaled="0"/>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94" name="Google Shape;294;p34"/>
            <p:cNvSpPr txBox="1"/>
            <p:nvPr/>
          </p:nvSpPr>
          <p:spPr>
            <a:xfrm>
              <a:off x="317321" y="1726873"/>
              <a:ext cx="4027472" cy="479482"/>
            </a:xfrm>
            <a:prstGeom prst="rect">
              <a:avLst/>
            </a:prstGeom>
            <a:noFill/>
            <a:ln>
              <a:noFill/>
            </a:ln>
          </p:spPr>
          <p:txBody>
            <a:bodyPr anchorCtr="0" anchor="ctr" bIns="0" lIns="115625" spcFirstLastPara="1" rIns="115625" wrap="square" tIns="0">
              <a:noAutofit/>
            </a:bodyPr>
            <a:lstStyle/>
            <a:p>
              <a:pPr indent="0" lvl="0" marL="0" marR="0" rtl="0" algn="l">
                <a:lnSpc>
                  <a:spcPct val="90000"/>
                </a:lnSpc>
                <a:spcBef>
                  <a:spcPts val="0"/>
                </a:spcBef>
                <a:spcAft>
                  <a:spcPts val="0"/>
                </a:spcAft>
                <a:buClr>
                  <a:schemeClr val="dk1"/>
                </a:buClr>
                <a:buSzPts val="1400"/>
                <a:buFont typeface="Calibri"/>
                <a:buNone/>
              </a:pPr>
              <a:r>
                <a:rPr b="0" i="0" lang="es" sz="1400" u="none" cap="none" strike="noStrike">
                  <a:solidFill>
                    <a:schemeClr val="dk1"/>
                  </a:solidFill>
                  <a:latin typeface="Calibri"/>
                  <a:ea typeface="Calibri"/>
                  <a:cs typeface="Calibri"/>
                  <a:sym typeface="Calibri"/>
                </a:rPr>
                <a:t>El factor de atribución</a:t>
              </a:r>
              <a:endParaRPr b="0" i="0" sz="1400" u="none" cap="none" strike="noStrike">
                <a:solidFill>
                  <a:schemeClr val="dk1"/>
                </a:solidFill>
                <a:latin typeface="Calibri"/>
                <a:ea typeface="Calibri"/>
                <a:cs typeface="Calibri"/>
                <a:sym typeface="Calibri"/>
              </a:endParaRPr>
            </a:p>
          </p:txBody>
        </p:sp>
        <p:sp>
          <p:nvSpPr>
            <p:cNvPr id="295" name="Google Shape;295;p34"/>
            <p:cNvSpPr/>
            <p:nvPr/>
          </p:nvSpPr>
          <p:spPr>
            <a:xfrm>
              <a:off x="0" y="2783094"/>
              <a:ext cx="5827644" cy="453600"/>
            </a:xfrm>
            <a:prstGeom prst="rect">
              <a:avLst/>
            </a:prstGeom>
            <a:solidFill>
              <a:srgbClr val="CACACA">
                <a:alpha val="89410"/>
              </a:srgbClr>
            </a:solidFill>
            <a:ln cap="flat" cmpd="sng" w="9525">
              <a:solidFill>
                <a:schemeClr val="dk1"/>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96" name="Google Shape;296;p34"/>
            <p:cNvSpPr/>
            <p:nvPr/>
          </p:nvSpPr>
          <p:spPr>
            <a:xfrm>
              <a:off x="291382" y="2517414"/>
              <a:ext cx="4079350" cy="531360"/>
            </a:xfrm>
            <a:prstGeom prst="roundRect">
              <a:avLst>
                <a:gd fmla="val 16667" name="adj"/>
              </a:avLst>
            </a:prstGeom>
            <a:gradFill>
              <a:gsLst>
                <a:gs pos="0">
                  <a:schemeClr val="lt1"/>
                </a:gs>
                <a:gs pos="50000">
                  <a:schemeClr val="lt1"/>
                </a:gs>
                <a:gs pos="100000">
                  <a:schemeClr val="lt1"/>
                </a:gs>
              </a:gsLst>
              <a:lin ang="5400000" scaled="0"/>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97" name="Google Shape;297;p34"/>
            <p:cNvSpPr txBox="1"/>
            <p:nvPr/>
          </p:nvSpPr>
          <p:spPr>
            <a:xfrm>
              <a:off x="317321" y="2543353"/>
              <a:ext cx="4027472" cy="479482"/>
            </a:xfrm>
            <a:prstGeom prst="rect">
              <a:avLst/>
            </a:prstGeom>
            <a:noFill/>
            <a:ln>
              <a:noFill/>
            </a:ln>
          </p:spPr>
          <p:txBody>
            <a:bodyPr anchorCtr="0" anchor="ctr" bIns="0" lIns="115625" spcFirstLastPara="1" rIns="115625" wrap="square" tIns="0">
              <a:noAutofit/>
            </a:bodyPr>
            <a:lstStyle/>
            <a:p>
              <a:pPr indent="0" lvl="0" marL="0" marR="0" rtl="0" algn="l">
                <a:lnSpc>
                  <a:spcPct val="90000"/>
                </a:lnSpc>
                <a:spcBef>
                  <a:spcPts val="0"/>
                </a:spcBef>
                <a:spcAft>
                  <a:spcPts val="0"/>
                </a:spcAft>
                <a:buClr>
                  <a:schemeClr val="dk1"/>
                </a:buClr>
                <a:buSzPts val="1400"/>
                <a:buFont typeface="Calibri"/>
                <a:buNone/>
              </a:pPr>
              <a:r>
                <a:rPr b="0" i="0" lang="es" sz="1400" u="none" cap="none" strike="noStrike">
                  <a:solidFill>
                    <a:schemeClr val="dk1"/>
                  </a:solidFill>
                  <a:latin typeface="Calibri"/>
                  <a:ea typeface="Calibri"/>
                  <a:cs typeface="Calibri"/>
                  <a:sym typeface="Calibri"/>
                </a:rPr>
                <a:t>El nexo causal</a:t>
              </a:r>
              <a:endParaRPr b="0" i="0" sz="1400" u="none" cap="none" strike="noStrike">
                <a:solidFill>
                  <a:schemeClr val="dk1"/>
                </a:solidFill>
                <a:latin typeface="Calibri"/>
                <a:ea typeface="Calibri"/>
                <a:cs typeface="Calibri"/>
                <a:sym typeface="Calibri"/>
              </a:endParaRPr>
            </a:p>
          </p:txBody>
        </p:sp>
        <p:sp>
          <p:nvSpPr>
            <p:cNvPr id="298" name="Google Shape;298;p34"/>
            <p:cNvSpPr/>
            <p:nvPr/>
          </p:nvSpPr>
          <p:spPr>
            <a:xfrm>
              <a:off x="0" y="3599574"/>
              <a:ext cx="5827644" cy="453600"/>
            </a:xfrm>
            <a:prstGeom prst="rect">
              <a:avLst/>
            </a:prstGeom>
            <a:solidFill>
              <a:srgbClr val="CACACA">
                <a:alpha val="89410"/>
              </a:srgbClr>
            </a:solidFill>
            <a:ln cap="flat" cmpd="sng" w="9525">
              <a:solidFill>
                <a:schemeClr val="dk1"/>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99" name="Google Shape;299;p34"/>
            <p:cNvSpPr/>
            <p:nvPr/>
          </p:nvSpPr>
          <p:spPr>
            <a:xfrm>
              <a:off x="291382" y="3333894"/>
              <a:ext cx="4079350" cy="531360"/>
            </a:xfrm>
            <a:prstGeom prst="roundRect">
              <a:avLst>
                <a:gd fmla="val 16667" name="adj"/>
              </a:avLst>
            </a:prstGeom>
            <a:gradFill>
              <a:gsLst>
                <a:gs pos="0">
                  <a:schemeClr val="lt1"/>
                </a:gs>
                <a:gs pos="50000">
                  <a:schemeClr val="lt1"/>
                </a:gs>
                <a:gs pos="100000">
                  <a:schemeClr val="lt1"/>
                </a:gs>
              </a:gsLst>
              <a:lin ang="5400000" scaled="0"/>
            </a:grad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00" name="Google Shape;300;p34"/>
            <p:cNvSpPr txBox="1"/>
            <p:nvPr/>
          </p:nvSpPr>
          <p:spPr>
            <a:xfrm>
              <a:off x="317321" y="3359833"/>
              <a:ext cx="4027472" cy="479482"/>
            </a:xfrm>
            <a:prstGeom prst="rect">
              <a:avLst/>
            </a:prstGeom>
            <a:noFill/>
            <a:ln>
              <a:noFill/>
            </a:ln>
          </p:spPr>
          <p:txBody>
            <a:bodyPr anchorCtr="0" anchor="ctr" bIns="0" lIns="115625" spcFirstLastPara="1" rIns="115625" wrap="square" tIns="0">
              <a:noAutofit/>
            </a:bodyPr>
            <a:lstStyle/>
            <a:p>
              <a:pPr indent="0" lvl="0" marL="0" marR="0" rtl="0" algn="l">
                <a:lnSpc>
                  <a:spcPct val="90000"/>
                </a:lnSpc>
                <a:spcBef>
                  <a:spcPts val="0"/>
                </a:spcBef>
                <a:spcAft>
                  <a:spcPts val="0"/>
                </a:spcAft>
                <a:buClr>
                  <a:schemeClr val="dk1"/>
                </a:buClr>
                <a:buSzPts val="1400"/>
                <a:buFont typeface="Calibri"/>
                <a:buNone/>
              </a:pPr>
              <a:r>
                <a:rPr b="0" i="0" lang="es" sz="1400" u="none" cap="none" strike="noStrike">
                  <a:solidFill>
                    <a:schemeClr val="dk1"/>
                  </a:solidFill>
                  <a:latin typeface="Calibri"/>
                  <a:ea typeface="Calibri"/>
                  <a:cs typeface="Calibri"/>
                  <a:sym typeface="Calibri"/>
                </a:rPr>
                <a:t>El daño</a:t>
              </a:r>
              <a:endParaRPr b="0" i="0" sz="1400" u="none" cap="none" strike="noStrike">
                <a:solidFill>
                  <a:schemeClr val="dk1"/>
                </a:solidFill>
                <a:latin typeface="Calibri"/>
                <a:ea typeface="Calibri"/>
                <a:cs typeface="Calibri"/>
                <a:sym typeface="Calibri"/>
              </a:endParaRPr>
            </a:p>
          </p:txBody>
        </p:sp>
      </p:grpSp>
      <p:sp>
        <p:nvSpPr>
          <p:cNvPr id="301" name="Google Shape;301;p34"/>
          <p:cNvSpPr/>
          <p:nvPr/>
        </p:nvSpPr>
        <p:spPr>
          <a:xfrm>
            <a:off x="0" y="0"/>
            <a:ext cx="9144000" cy="788692"/>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302" name="Google Shape;302;p34"/>
          <p:cNvPicPr preferRelativeResize="0"/>
          <p:nvPr/>
        </p:nvPicPr>
        <p:blipFill rotWithShape="1">
          <a:blip r:embed="rId3">
            <a:alphaModFix/>
          </a:blip>
          <a:srcRect b="0" l="0" r="0" t="0"/>
          <a:stretch/>
        </p:blipFill>
        <p:spPr>
          <a:xfrm>
            <a:off x="4598405" y="183113"/>
            <a:ext cx="1335858" cy="326825"/>
          </a:xfrm>
          <a:prstGeom prst="rect">
            <a:avLst/>
          </a:prstGeom>
          <a:noFill/>
          <a:ln>
            <a:noFill/>
          </a:ln>
        </p:spPr>
      </p:pic>
      <p:pic>
        <p:nvPicPr>
          <p:cNvPr id="303" name="Google Shape;303;p34"/>
          <p:cNvPicPr preferRelativeResize="0"/>
          <p:nvPr/>
        </p:nvPicPr>
        <p:blipFill rotWithShape="1">
          <a:blip r:embed="rId4">
            <a:alphaModFix/>
          </a:blip>
          <a:srcRect b="0" l="0" r="0" t="0"/>
          <a:stretch/>
        </p:blipFill>
        <p:spPr>
          <a:xfrm>
            <a:off x="6290386" y="146138"/>
            <a:ext cx="1036483" cy="400774"/>
          </a:xfrm>
          <a:prstGeom prst="rect">
            <a:avLst/>
          </a:prstGeom>
          <a:noFill/>
          <a:ln>
            <a:noFill/>
          </a:ln>
        </p:spPr>
      </p:pic>
      <p:pic>
        <p:nvPicPr>
          <p:cNvPr id="304" name="Google Shape;304;p34"/>
          <p:cNvPicPr preferRelativeResize="0"/>
          <p:nvPr/>
        </p:nvPicPr>
        <p:blipFill rotWithShape="1">
          <a:blip r:embed="rId5">
            <a:alphaModFix/>
          </a:blip>
          <a:srcRect b="0" l="0" r="0" t="0"/>
          <a:stretch/>
        </p:blipFill>
        <p:spPr>
          <a:xfrm>
            <a:off x="1465612" y="198380"/>
            <a:ext cx="1627465" cy="296290"/>
          </a:xfrm>
          <a:prstGeom prst="rect">
            <a:avLst/>
          </a:prstGeom>
          <a:noFill/>
          <a:ln>
            <a:noFill/>
          </a:ln>
        </p:spPr>
      </p:pic>
      <p:sp>
        <p:nvSpPr>
          <p:cNvPr id="305" name="Google Shape;305;p34"/>
          <p:cNvSpPr txBox="1"/>
          <p:nvPr/>
        </p:nvSpPr>
        <p:spPr>
          <a:xfrm>
            <a:off x="3390377" y="93377"/>
            <a:ext cx="1101638" cy="517808"/>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C</a:t>
            </a:r>
            <a:r>
              <a:rPr b="0" i="0" lang="es" sz="900" u="none" cap="none" strike="noStrike">
                <a:solidFill>
                  <a:schemeClr val="dk1"/>
                </a:solidFill>
                <a:latin typeface="Poppins"/>
                <a:ea typeface="Poppins"/>
                <a:cs typeface="Poppins"/>
                <a:sym typeface="Poppins"/>
              </a:rPr>
              <a:t>entro de</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F</a:t>
            </a:r>
            <a:r>
              <a:rPr b="0" i="0" lang="es" sz="900" u="none" cap="none" strike="noStrike">
                <a:solidFill>
                  <a:schemeClr val="dk1"/>
                </a:solidFill>
                <a:latin typeface="Poppins"/>
                <a:ea typeface="Poppins"/>
                <a:cs typeface="Poppins"/>
                <a:sym typeface="Poppins"/>
              </a:rPr>
              <a:t>ormación</a:t>
            </a:r>
            <a:r>
              <a:rPr b="1" i="0" lang="es" sz="900" u="none" cap="none" strike="noStrike">
                <a:solidFill>
                  <a:schemeClr val="dk1"/>
                </a:solidFill>
                <a:latin typeface="Poppins"/>
                <a:ea typeface="Poppins"/>
                <a:cs typeface="Poppins"/>
                <a:sym typeface="Poppins"/>
              </a:rPr>
              <a:t> </a:t>
            </a:r>
            <a:r>
              <a:rPr b="0" i="0" lang="es" sz="900" u="none" cap="none" strike="noStrike">
                <a:solidFill>
                  <a:schemeClr val="dk1"/>
                </a:solidFill>
                <a:latin typeface="Poppins"/>
                <a:ea typeface="Poppins"/>
                <a:cs typeface="Poppins"/>
                <a:sym typeface="Poppins"/>
              </a:rPr>
              <a:t>y</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C</a:t>
            </a:r>
            <a:r>
              <a:rPr b="0" i="0" lang="es" sz="900" u="none" cap="none" strike="noStrike">
                <a:solidFill>
                  <a:schemeClr val="dk1"/>
                </a:solidFill>
                <a:latin typeface="Poppins"/>
                <a:ea typeface="Poppins"/>
                <a:cs typeface="Poppins"/>
                <a:sym typeface="Poppins"/>
              </a:rPr>
              <a:t>apacitación</a:t>
            </a:r>
            <a:endParaRPr b="0" i="0" sz="1100" u="none" cap="none" strike="noStrike">
              <a:solidFill>
                <a:srgbClr val="000000"/>
              </a:solidFill>
              <a:latin typeface="Arial"/>
              <a:ea typeface="Arial"/>
              <a:cs typeface="Arial"/>
              <a:sym typeface="Arial"/>
            </a:endParaRPr>
          </a:p>
        </p:txBody>
      </p:sp>
      <p:pic>
        <p:nvPicPr>
          <p:cNvPr id="306" name="Google Shape;306;p34">
            <a:hlinkClick r:id="rId6"/>
          </p:cNvPr>
          <p:cNvPicPr preferRelativeResize="0"/>
          <p:nvPr/>
        </p:nvPicPr>
        <p:blipFill>
          <a:blip r:embed="rId7">
            <a:alphaModFix/>
          </a:blip>
          <a:stretch>
            <a:fillRect/>
          </a:stretch>
        </p:blipFill>
        <p:spPr>
          <a:xfrm>
            <a:off x="5609577" y="1341125"/>
            <a:ext cx="3380500" cy="361535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10" name="Shape 310"/>
        <p:cNvGrpSpPr/>
        <p:nvPr/>
      </p:nvGrpSpPr>
      <p:grpSpPr>
        <a:xfrm>
          <a:off x="0" y="0"/>
          <a:ext cx="0" cy="0"/>
          <a:chOff x="0" y="0"/>
          <a:chExt cx="0" cy="0"/>
        </a:xfrm>
      </p:grpSpPr>
      <p:sp>
        <p:nvSpPr>
          <p:cNvPr id="311" name="Google Shape;311;p35"/>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12" name="Google Shape;312;p35"/>
          <p:cNvSpPr/>
          <p:nvPr/>
        </p:nvSpPr>
        <p:spPr>
          <a:xfrm>
            <a:off x="1" y="-5890"/>
            <a:ext cx="9144000" cy="5149390"/>
          </a:xfrm>
          <a:prstGeom prst="rect">
            <a:avLst/>
          </a:prstGeom>
          <a:solidFill>
            <a:srgbClr val="82766A">
              <a:alpha val="14509"/>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13" name="Google Shape;313;p35"/>
          <p:cNvSpPr txBox="1"/>
          <p:nvPr>
            <p:ph type="title"/>
          </p:nvPr>
        </p:nvSpPr>
        <p:spPr>
          <a:xfrm>
            <a:off x="3429001" y="712565"/>
            <a:ext cx="5086350" cy="100402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s"/>
              <a:t>La imputabilidad</a:t>
            </a:r>
            <a:endParaRPr/>
          </a:p>
        </p:txBody>
      </p:sp>
      <p:pic>
        <p:nvPicPr>
          <p:cNvPr descr="Área de construcción" id="314" name="Google Shape;314;p35"/>
          <p:cNvPicPr preferRelativeResize="0"/>
          <p:nvPr/>
        </p:nvPicPr>
        <p:blipFill rotWithShape="1">
          <a:blip r:embed="rId3">
            <a:alphaModFix/>
          </a:blip>
          <a:srcRect b="0" l="33586" r="30005" t="0"/>
          <a:stretch/>
        </p:blipFill>
        <p:spPr>
          <a:xfrm>
            <a:off x="15" y="8"/>
            <a:ext cx="2816054" cy="5143492"/>
          </a:xfrm>
          <a:custGeom>
            <a:rect b="b" l="l" r="r" t="t"/>
            <a:pathLst>
              <a:path extrusionOk="0" h="6858000" w="3754759">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a:noFill/>
          <a:ln>
            <a:noFill/>
          </a:ln>
        </p:spPr>
      </p:pic>
      <p:sp>
        <p:nvSpPr>
          <p:cNvPr id="315" name="Google Shape;315;p35"/>
          <p:cNvSpPr txBox="1"/>
          <p:nvPr>
            <p:ph idx="1" type="body"/>
          </p:nvPr>
        </p:nvSpPr>
        <p:spPr>
          <a:xfrm>
            <a:off x="3428925" y="1817975"/>
            <a:ext cx="5086500" cy="2673900"/>
          </a:xfrm>
          <a:prstGeom prst="rect">
            <a:avLst/>
          </a:prstGeom>
          <a:noFill/>
          <a:ln>
            <a:noFill/>
          </a:ln>
        </p:spPr>
        <p:txBody>
          <a:bodyPr anchorCtr="0" anchor="ctr" bIns="34275" lIns="68575" spcFirstLastPara="1" rIns="68575" wrap="square" tIns="34275">
            <a:normAutofit/>
          </a:bodyPr>
          <a:lstStyle/>
          <a:p>
            <a:pPr indent="0" lvl="0" marL="0" rtl="0" algn="just">
              <a:lnSpc>
                <a:spcPct val="90000"/>
              </a:lnSpc>
              <a:spcBef>
                <a:spcPts val="0"/>
              </a:spcBef>
              <a:spcAft>
                <a:spcPts val="0"/>
              </a:spcAft>
              <a:buClr>
                <a:schemeClr val="dk1"/>
              </a:buClr>
              <a:buSzPts val="1500"/>
              <a:buNone/>
            </a:pPr>
            <a:r>
              <a:rPr lang="es" sz="1800"/>
              <a:t>“La capacidad que tiene el sujeto para hacerse responsable civilmente por los daños que ocasiona” Espinoza Espinoza, Juan</a:t>
            </a:r>
            <a:endParaRPr sz="1800"/>
          </a:p>
          <a:p>
            <a:pPr indent="0" lvl="0" marL="0" rtl="0" algn="just">
              <a:lnSpc>
                <a:spcPct val="90000"/>
              </a:lnSpc>
              <a:spcBef>
                <a:spcPts val="0"/>
              </a:spcBef>
              <a:spcAft>
                <a:spcPts val="0"/>
              </a:spcAft>
              <a:buClr>
                <a:schemeClr val="dk1"/>
              </a:buClr>
              <a:buSzPts val="1500"/>
              <a:buNone/>
            </a:pPr>
            <a:r>
              <a:t/>
            </a:r>
            <a:endParaRPr sz="1800"/>
          </a:p>
          <a:p>
            <a:pPr indent="0" lvl="0" marL="0" rtl="0" algn="just">
              <a:lnSpc>
                <a:spcPct val="90000"/>
              </a:lnSpc>
              <a:spcBef>
                <a:spcPts val="0"/>
              </a:spcBef>
              <a:spcAft>
                <a:spcPts val="0"/>
              </a:spcAft>
              <a:buClr>
                <a:schemeClr val="dk1"/>
              </a:buClr>
              <a:buSzPts val="1500"/>
              <a:buNone/>
            </a:pPr>
            <a:r>
              <a:rPr lang="es" sz="1800"/>
              <a:t>Puede ser el autor directo o indirecto </a:t>
            </a:r>
            <a:endParaRPr sz="1800"/>
          </a:p>
          <a:p>
            <a:pPr indent="0" lvl="0" marL="0" rtl="0" algn="just">
              <a:lnSpc>
                <a:spcPct val="90000"/>
              </a:lnSpc>
              <a:spcBef>
                <a:spcPts val="0"/>
              </a:spcBef>
              <a:spcAft>
                <a:spcPts val="0"/>
              </a:spcAft>
              <a:buClr>
                <a:schemeClr val="dk1"/>
              </a:buClr>
              <a:buSzPts val="1500"/>
              <a:buNone/>
            </a:pPr>
            <a:r>
              <a:t/>
            </a:r>
            <a:endParaRPr sz="1800"/>
          </a:p>
          <a:p>
            <a:pPr indent="0" lvl="0" marL="0" rtl="0" algn="just">
              <a:lnSpc>
                <a:spcPct val="90000"/>
              </a:lnSpc>
              <a:spcBef>
                <a:spcPts val="0"/>
              </a:spcBef>
              <a:spcAft>
                <a:spcPts val="0"/>
              </a:spcAft>
              <a:buClr>
                <a:schemeClr val="dk1"/>
              </a:buClr>
              <a:buSzPts val="1500"/>
              <a:buNone/>
            </a:pPr>
            <a:r>
              <a:rPr lang="es" sz="1800"/>
              <a:t>No rige el principio de personalidad de la pena, propio del derecho penal</a:t>
            </a:r>
            <a:endParaRPr sz="1800"/>
          </a:p>
        </p:txBody>
      </p:sp>
      <p:sp>
        <p:nvSpPr>
          <p:cNvPr id="316" name="Google Shape;316;p35"/>
          <p:cNvSpPr/>
          <p:nvPr/>
        </p:nvSpPr>
        <p:spPr>
          <a:xfrm>
            <a:off x="0" y="0"/>
            <a:ext cx="9144000" cy="788692"/>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317" name="Google Shape;317;p35"/>
          <p:cNvPicPr preferRelativeResize="0"/>
          <p:nvPr/>
        </p:nvPicPr>
        <p:blipFill rotWithShape="1">
          <a:blip r:embed="rId4">
            <a:alphaModFix/>
          </a:blip>
          <a:srcRect b="0" l="0" r="0" t="0"/>
          <a:stretch/>
        </p:blipFill>
        <p:spPr>
          <a:xfrm>
            <a:off x="4598405" y="183113"/>
            <a:ext cx="1335858" cy="326825"/>
          </a:xfrm>
          <a:prstGeom prst="rect">
            <a:avLst/>
          </a:prstGeom>
          <a:noFill/>
          <a:ln>
            <a:noFill/>
          </a:ln>
        </p:spPr>
      </p:pic>
      <p:pic>
        <p:nvPicPr>
          <p:cNvPr id="318" name="Google Shape;318;p35"/>
          <p:cNvPicPr preferRelativeResize="0"/>
          <p:nvPr/>
        </p:nvPicPr>
        <p:blipFill rotWithShape="1">
          <a:blip r:embed="rId5">
            <a:alphaModFix/>
          </a:blip>
          <a:srcRect b="0" l="0" r="0" t="0"/>
          <a:stretch/>
        </p:blipFill>
        <p:spPr>
          <a:xfrm>
            <a:off x="6290386" y="146138"/>
            <a:ext cx="1036483" cy="400774"/>
          </a:xfrm>
          <a:prstGeom prst="rect">
            <a:avLst/>
          </a:prstGeom>
          <a:noFill/>
          <a:ln>
            <a:noFill/>
          </a:ln>
        </p:spPr>
      </p:pic>
      <p:pic>
        <p:nvPicPr>
          <p:cNvPr id="319" name="Google Shape;319;p35"/>
          <p:cNvPicPr preferRelativeResize="0"/>
          <p:nvPr/>
        </p:nvPicPr>
        <p:blipFill rotWithShape="1">
          <a:blip r:embed="rId6">
            <a:alphaModFix/>
          </a:blip>
          <a:srcRect b="0" l="0" r="0" t="0"/>
          <a:stretch/>
        </p:blipFill>
        <p:spPr>
          <a:xfrm>
            <a:off x="1465612" y="198380"/>
            <a:ext cx="1627465" cy="296290"/>
          </a:xfrm>
          <a:prstGeom prst="rect">
            <a:avLst/>
          </a:prstGeom>
          <a:noFill/>
          <a:ln>
            <a:noFill/>
          </a:ln>
        </p:spPr>
      </p:pic>
      <p:sp>
        <p:nvSpPr>
          <p:cNvPr id="320" name="Google Shape;320;p35"/>
          <p:cNvSpPr txBox="1"/>
          <p:nvPr/>
        </p:nvSpPr>
        <p:spPr>
          <a:xfrm>
            <a:off x="3390377" y="93377"/>
            <a:ext cx="1101638" cy="517808"/>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C</a:t>
            </a:r>
            <a:r>
              <a:rPr b="0" i="0" lang="es" sz="900" u="none" cap="none" strike="noStrike">
                <a:solidFill>
                  <a:schemeClr val="dk1"/>
                </a:solidFill>
                <a:latin typeface="Poppins"/>
                <a:ea typeface="Poppins"/>
                <a:cs typeface="Poppins"/>
                <a:sym typeface="Poppins"/>
              </a:rPr>
              <a:t>entro de</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F</a:t>
            </a:r>
            <a:r>
              <a:rPr b="0" i="0" lang="es" sz="900" u="none" cap="none" strike="noStrike">
                <a:solidFill>
                  <a:schemeClr val="dk1"/>
                </a:solidFill>
                <a:latin typeface="Poppins"/>
                <a:ea typeface="Poppins"/>
                <a:cs typeface="Poppins"/>
                <a:sym typeface="Poppins"/>
              </a:rPr>
              <a:t>ormación</a:t>
            </a:r>
            <a:r>
              <a:rPr b="1" i="0" lang="es" sz="900" u="none" cap="none" strike="noStrike">
                <a:solidFill>
                  <a:schemeClr val="dk1"/>
                </a:solidFill>
                <a:latin typeface="Poppins"/>
                <a:ea typeface="Poppins"/>
                <a:cs typeface="Poppins"/>
                <a:sym typeface="Poppins"/>
              </a:rPr>
              <a:t> </a:t>
            </a:r>
            <a:r>
              <a:rPr b="0" i="0" lang="es" sz="900" u="none" cap="none" strike="noStrike">
                <a:solidFill>
                  <a:schemeClr val="dk1"/>
                </a:solidFill>
                <a:latin typeface="Poppins"/>
                <a:ea typeface="Poppins"/>
                <a:cs typeface="Poppins"/>
                <a:sym typeface="Poppins"/>
              </a:rPr>
              <a:t>y</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C</a:t>
            </a:r>
            <a:r>
              <a:rPr b="0" i="0" lang="es" sz="900" u="none" cap="none" strike="noStrike">
                <a:solidFill>
                  <a:schemeClr val="dk1"/>
                </a:solidFill>
                <a:latin typeface="Poppins"/>
                <a:ea typeface="Poppins"/>
                <a:cs typeface="Poppins"/>
                <a:sym typeface="Poppins"/>
              </a:rPr>
              <a:t>apacitación</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24" name="Shape 324"/>
        <p:cNvGrpSpPr/>
        <p:nvPr/>
      </p:nvGrpSpPr>
      <p:grpSpPr>
        <a:xfrm>
          <a:off x="0" y="0"/>
          <a:ext cx="0" cy="0"/>
          <a:chOff x="0" y="0"/>
          <a:chExt cx="0" cy="0"/>
        </a:xfrm>
      </p:grpSpPr>
      <p:sp>
        <p:nvSpPr>
          <p:cNvPr id="325" name="Google Shape;325;p36"/>
          <p:cNvSpPr/>
          <p:nvPr/>
        </p:nvSpPr>
        <p:spPr>
          <a:xfrm>
            <a:off x="-1" y="0"/>
            <a:ext cx="9141714"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26" name="Google Shape;326;p36"/>
          <p:cNvSpPr txBox="1"/>
          <p:nvPr>
            <p:ph type="title"/>
          </p:nvPr>
        </p:nvSpPr>
        <p:spPr>
          <a:xfrm>
            <a:off x="3415300" y="746084"/>
            <a:ext cx="5098906" cy="1256717"/>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000"/>
              <a:buFont typeface="Calibri"/>
              <a:buNone/>
            </a:pPr>
            <a:r>
              <a:rPr lang="es" sz="3000"/>
              <a:t>La ilicitud o antijuricidad</a:t>
            </a:r>
            <a:endParaRPr/>
          </a:p>
        </p:txBody>
      </p:sp>
      <p:pic>
        <p:nvPicPr>
          <p:cNvPr descr="Marca de exclamación sobre fondo amarillo" id="327" name="Google Shape;327;p36"/>
          <p:cNvPicPr preferRelativeResize="0"/>
          <p:nvPr/>
        </p:nvPicPr>
        <p:blipFill rotWithShape="1">
          <a:blip r:embed="rId3">
            <a:alphaModFix/>
          </a:blip>
          <a:srcRect b="0" l="33512" r="20595" t="0"/>
          <a:stretch/>
        </p:blipFill>
        <p:spPr>
          <a:xfrm>
            <a:off x="1" y="8"/>
            <a:ext cx="3147372" cy="5143492"/>
          </a:xfrm>
          <a:prstGeom prst="rect">
            <a:avLst/>
          </a:prstGeom>
          <a:noFill/>
          <a:ln>
            <a:noFill/>
          </a:ln>
        </p:spPr>
      </p:pic>
      <p:sp>
        <p:nvSpPr>
          <p:cNvPr id="328" name="Google Shape;328;p36"/>
          <p:cNvSpPr txBox="1"/>
          <p:nvPr>
            <p:ph idx="1" type="body"/>
          </p:nvPr>
        </p:nvSpPr>
        <p:spPr>
          <a:xfrm>
            <a:off x="3415300" y="1814725"/>
            <a:ext cx="5294700" cy="295980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1500"/>
              <a:buNone/>
            </a:pPr>
            <a:r>
              <a:rPr lang="es" sz="1700"/>
              <a:t>“la constatación que el daño causado no está permitido por el ordenamiento jurídico” Espinoza Espinoza, Juan </a:t>
            </a:r>
            <a:endParaRPr sz="1700"/>
          </a:p>
          <a:p>
            <a:pPr indent="0" lvl="0" marL="0" rtl="0" algn="l">
              <a:lnSpc>
                <a:spcPct val="90000"/>
              </a:lnSpc>
              <a:spcBef>
                <a:spcPts val="0"/>
              </a:spcBef>
              <a:spcAft>
                <a:spcPts val="0"/>
              </a:spcAft>
              <a:buClr>
                <a:schemeClr val="dk1"/>
              </a:buClr>
              <a:buSzPts val="1500"/>
              <a:buNone/>
            </a:pPr>
            <a:r>
              <a:t/>
            </a:r>
            <a:endParaRPr sz="1700"/>
          </a:p>
          <a:p>
            <a:pPr indent="0" lvl="0" marL="0" rtl="0" algn="just">
              <a:lnSpc>
                <a:spcPct val="90000"/>
              </a:lnSpc>
              <a:spcBef>
                <a:spcPts val="0"/>
              </a:spcBef>
              <a:spcAft>
                <a:spcPts val="0"/>
              </a:spcAft>
              <a:buClr>
                <a:schemeClr val="dk1"/>
              </a:buClr>
              <a:buSzPts val="1500"/>
              <a:buNone/>
            </a:pPr>
            <a:r>
              <a:rPr lang="es" sz="1700"/>
              <a:t>La conducta contraviene el sistema jurídico afectando los valores o principios sobre los cuales éste ha sido construido</a:t>
            </a:r>
            <a:endParaRPr sz="1700"/>
          </a:p>
          <a:p>
            <a:pPr indent="0" lvl="0" marL="0" rtl="0" algn="just">
              <a:lnSpc>
                <a:spcPct val="90000"/>
              </a:lnSpc>
              <a:spcBef>
                <a:spcPts val="0"/>
              </a:spcBef>
              <a:spcAft>
                <a:spcPts val="0"/>
              </a:spcAft>
              <a:buClr>
                <a:schemeClr val="dk1"/>
              </a:buClr>
              <a:buSzPts val="1500"/>
              <a:buNone/>
            </a:pPr>
            <a:r>
              <a:t/>
            </a:r>
            <a:endParaRPr sz="1700"/>
          </a:p>
          <a:p>
            <a:pPr indent="0" lvl="0" marL="0" rtl="0" algn="just">
              <a:lnSpc>
                <a:spcPct val="90000"/>
              </a:lnSpc>
              <a:spcBef>
                <a:spcPts val="0"/>
              </a:spcBef>
              <a:spcAft>
                <a:spcPts val="0"/>
              </a:spcAft>
              <a:buClr>
                <a:schemeClr val="dk1"/>
              </a:buClr>
              <a:buSzPts val="1500"/>
              <a:buNone/>
            </a:pPr>
            <a:r>
              <a:rPr lang="es" sz="1700"/>
              <a:t>Puede ser típica (prevista en un tipo legal –tatbestand o fattiespecie– determinado) o atípica, en el caso de la responsabilidad civil extracontractual (conforme: artículos 1969 y 1970 del Código Civil)</a:t>
            </a:r>
            <a:endParaRPr sz="1700"/>
          </a:p>
        </p:txBody>
      </p:sp>
      <p:sp>
        <p:nvSpPr>
          <p:cNvPr id="329" name="Google Shape;329;p36"/>
          <p:cNvSpPr/>
          <p:nvPr/>
        </p:nvSpPr>
        <p:spPr>
          <a:xfrm>
            <a:off x="0" y="0"/>
            <a:ext cx="9144000" cy="788692"/>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330" name="Google Shape;330;p36"/>
          <p:cNvPicPr preferRelativeResize="0"/>
          <p:nvPr/>
        </p:nvPicPr>
        <p:blipFill rotWithShape="1">
          <a:blip r:embed="rId4">
            <a:alphaModFix/>
          </a:blip>
          <a:srcRect b="0" l="0" r="0" t="0"/>
          <a:stretch/>
        </p:blipFill>
        <p:spPr>
          <a:xfrm>
            <a:off x="4598405" y="183113"/>
            <a:ext cx="1335858" cy="326825"/>
          </a:xfrm>
          <a:prstGeom prst="rect">
            <a:avLst/>
          </a:prstGeom>
          <a:noFill/>
          <a:ln>
            <a:noFill/>
          </a:ln>
        </p:spPr>
      </p:pic>
      <p:pic>
        <p:nvPicPr>
          <p:cNvPr id="331" name="Google Shape;331;p36"/>
          <p:cNvPicPr preferRelativeResize="0"/>
          <p:nvPr/>
        </p:nvPicPr>
        <p:blipFill rotWithShape="1">
          <a:blip r:embed="rId5">
            <a:alphaModFix/>
          </a:blip>
          <a:srcRect b="0" l="0" r="0" t="0"/>
          <a:stretch/>
        </p:blipFill>
        <p:spPr>
          <a:xfrm>
            <a:off x="6290386" y="146138"/>
            <a:ext cx="1036483" cy="400774"/>
          </a:xfrm>
          <a:prstGeom prst="rect">
            <a:avLst/>
          </a:prstGeom>
          <a:noFill/>
          <a:ln>
            <a:noFill/>
          </a:ln>
        </p:spPr>
      </p:pic>
      <p:pic>
        <p:nvPicPr>
          <p:cNvPr id="332" name="Google Shape;332;p36"/>
          <p:cNvPicPr preferRelativeResize="0"/>
          <p:nvPr/>
        </p:nvPicPr>
        <p:blipFill rotWithShape="1">
          <a:blip r:embed="rId6">
            <a:alphaModFix/>
          </a:blip>
          <a:srcRect b="0" l="0" r="0" t="0"/>
          <a:stretch/>
        </p:blipFill>
        <p:spPr>
          <a:xfrm>
            <a:off x="1465612" y="198380"/>
            <a:ext cx="1627465" cy="296290"/>
          </a:xfrm>
          <a:prstGeom prst="rect">
            <a:avLst/>
          </a:prstGeom>
          <a:noFill/>
          <a:ln>
            <a:noFill/>
          </a:ln>
        </p:spPr>
      </p:pic>
      <p:sp>
        <p:nvSpPr>
          <p:cNvPr id="333" name="Google Shape;333;p36"/>
          <p:cNvSpPr txBox="1"/>
          <p:nvPr/>
        </p:nvSpPr>
        <p:spPr>
          <a:xfrm>
            <a:off x="3390377" y="93377"/>
            <a:ext cx="1101638" cy="517808"/>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C</a:t>
            </a:r>
            <a:r>
              <a:rPr b="0" i="0" lang="es" sz="900" u="none" cap="none" strike="noStrike">
                <a:solidFill>
                  <a:schemeClr val="dk1"/>
                </a:solidFill>
                <a:latin typeface="Poppins"/>
                <a:ea typeface="Poppins"/>
                <a:cs typeface="Poppins"/>
                <a:sym typeface="Poppins"/>
              </a:rPr>
              <a:t>entro de</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F</a:t>
            </a:r>
            <a:r>
              <a:rPr b="0" i="0" lang="es" sz="900" u="none" cap="none" strike="noStrike">
                <a:solidFill>
                  <a:schemeClr val="dk1"/>
                </a:solidFill>
                <a:latin typeface="Poppins"/>
                <a:ea typeface="Poppins"/>
                <a:cs typeface="Poppins"/>
                <a:sym typeface="Poppins"/>
              </a:rPr>
              <a:t>ormación</a:t>
            </a:r>
            <a:r>
              <a:rPr b="1" i="0" lang="es" sz="900" u="none" cap="none" strike="noStrike">
                <a:solidFill>
                  <a:schemeClr val="dk1"/>
                </a:solidFill>
                <a:latin typeface="Poppins"/>
                <a:ea typeface="Poppins"/>
                <a:cs typeface="Poppins"/>
                <a:sym typeface="Poppins"/>
              </a:rPr>
              <a:t> </a:t>
            </a:r>
            <a:r>
              <a:rPr b="0" i="0" lang="es" sz="900" u="none" cap="none" strike="noStrike">
                <a:solidFill>
                  <a:schemeClr val="dk1"/>
                </a:solidFill>
                <a:latin typeface="Poppins"/>
                <a:ea typeface="Poppins"/>
                <a:cs typeface="Poppins"/>
                <a:sym typeface="Poppins"/>
              </a:rPr>
              <a:t>y</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C</a:t>
            </a:r>
            <a:r>
              <a:rPr b="0" i="0" lang="es" sz="900" u="none" cap="none" strike="noStrike">
                <a:solidFill>
                  <a:schemeClr val="dk1"/>
                </a:solidFill>
                <a:latin typeface="Poppins"/>
                <a:ea typeface="Poppins"/>
                <a:cs typeface="Poppins"/>
                <a:sym typeface="Poppins"/>
              </a:rPr>
              <a:t>apacitación</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37" name="Shape 337"/>
        <p:cNvGrpSpPr/>
        <p:nvPr/>
      </p:nvGrpSpPr>
      <p:grpSpPr>
        <a:xfrm>
          <a:off x="0" y="0"/>
          <a:ext cx="0" cy="0"/>
          <a:chOff x="0" y="0"/>
          <a:chExt cx="0" cy="0"/>
        </a:xfrm>
      </p:grpSpPr>
      <p:sp>
        <p:nvSpPr>
          <p:cNvPr id="338" name="Google Shape;338;p37"/>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39" name="Google Shape;339;p37"/>
          <p:cNvSpPr/>
          <p:nvPr/>
        </p:nvSpPr>
        <p:spPr>
          <a:xfrm>
            <a:off x="1" y="-5890"/>
            <a:ext cx="9144000" cy="5149390"/>
          </a:xfrm>
          <a:prstGeom prst="rect">
            <a:avLst/>
          </a:prstGeom>
          <a:solidFill>
            <a:srgbClr val="82766A">
              <a:alpha val="14509"/>
            </a:srgb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40" name="Google Shape;340;p37"/>
          <p:cNvSpPr txBox="1"/>
          <p:nvPr>
            <p:ph type="title"/>
          </p:nvPr>
        </p:nvSpPr>
        <p:spPr>
          <a:xfrm>
            <a:off x="3429001" y="769715"/>
            <a:ext cx="5086350" cy="1004022"/>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s"/>
              <a:t>El factor de atribución </a:t>
            </a:r>
            <a:endParaRPr/>
          </a:p>
        </p:txBody>
      </p:sp>
      <p:pic>
        <p:nvPicPr>
          <p:cNvPr descr="Escalones de entrada y columnas de un edificio majestuoso en la ciudad" id="341" name="Google Shape;341;p37"/>
          <p:cNvPicPr preferRelativeResize="0"/>
          <p:nvPr/>
        </p:nvPicPr>
        <p:blipFill rotWithShape="1">
          <a:blip r:embed="rId3">
            <a:alphaModFix/>
          </a:blip>
          <a:srcRect b="-1" l="30552" r="32900" t="0"/>
          <a:stretch/>
        </p:blipFill>
        <p:spPr>
          <a:xfrm>
            <a:off x="15" y="8"/>
            <a:ext cx="2816054" cy="5143492"/>
          </a:xfrm>
          <a:custGeom>
            <a:rect b="b" l="l" r="r" t="t"/>
            <a:pathLst>
              <a:path extrusionOk="0" h="6858000" w="3754759">
                <a:moveTo>
                  <a:pt x="0" y="0"/>
                </a:moveTo>
                <a:lnTo>
                  <a:pt x="3405358" y="0"/>
                </a:lnTo>
                <a:lnTo>
                  <a:pt x="3406298" y="5103"/>
                </a:lnTo>
                <a:cubicBezTo>
                  <a:pt x="3408705" y="9272"/>
                  <a:pt x="3410993" y="13534"/>
                  <a:pt x="3408744" y="22806"/>
                </a:cubicBezTo>
                <a:cubicBezTo>
                  <a:pt x="3398212" y="18869"/>
                  <a:pt x="3412504" y="58782"/>
                  <a:pt x="3403554" y="60481"/>
                </a:cubicBezTo>
                <a:cubicBezTo>
                  <a:pt x="3417198" y="75379"/>
                  <a:pt x="3401704" y="83956"/>
                  <a:pt x="3406685" y="104437"/>
                </a:cubicBezTo>
                <a:cubicBezTo>
                  <a:pt x="3412035" y="113935"/>
                  <a:pt x="3413215" y="120918"/>
                  <a:pt x="3408439" y="130745"/>
                </a:cubicBezTo>
                <a:cubicBezTo>
                  <a:pt x="3434362" y="174436"/>
                  <a:pt x="3410826" y="157826"/>
                  <a:pt x="3422002" y="199353"/>
                </a:cubicBezTo>
                <a:cubicBezTo>
                  <a:pt x="3433366" y="235046"/>
                  <a:pt x="3441595" y="275734"/>
                  <a:pt x="3466217" y="309590"/>
                </a:cubicBezTo>
                <a:cubicBezTo>
                  <a:pt x="3473022" y="315692"/>
                  <a:pt x="3476249" y="331335"/>
                  <a:pt x="3473425" y="344525"/>
                </a:cubicBezTo>
                <a:cubicBezTo>
                  <a:pt x="3472938" y="346792"/>
                  <a:pt x="3472286" y="348904"/>
                  <a:pt x="3471491" y="350788"/>
                </a:cubicBezTo>
                <a:cubicBezTo>
                  <a:pt x="3476473" y="380853"/>
                  <a:pt x="3497528" y="490678"/>
                  <a:pt x="3503314" y="524915"/>
                </a:cubicBezTo>
                <a:cubicBezTo>
                  <a:pt x="3495110" y="528110"/>
                  <a:pt x="3511009" y="544789"/>
                  <a:pt x="3506208" y="556205"/>
                </a:cubicBezTo>
                <a:cubicBezTo>
                  <a:pt x="3501906" y="564424"/>
                  <a:pt x="3505727" y="571402"/>
                  <a:pt x="3506503" y="579730"/>
                </a:cubicBezTo>
                <a:cubicBezTo>
                  <a:pt x="3503352" y="590904"/>
                  <a:pt x="3511763" y="626437"/>
                  <a:pt x="3516997" y="635552"/>
                </a:cubicBezTo>
                <a:cubicBezTo>
                  <a:pt x="3534688" y="657082"/>
                  <a:pt x="3524838" y="708447"/>
                  <a:pt x="3538464" y="726388"/>
                </a:cubicBezTo>
                <a:cubicBezTo>
                  <a:pt x="3540659" y="733032"/>
                  <a:pt x="3541735" y="739585"/>
                  <a:pt x="3542115" y="746049"/>
                </a:cubicBezTo>
                <a:lnTo>
                  <a:pt x="3541598" y="764218"/>
                </a:lnTo>
                <a:lnTo>
                  <a:pt x="3538294" y="769538"/>
                </a:lnTo>
                <a:lnTo>
                  <a:pt x="3539714" y="780556"/>
                </a:lnTo>
                <a:lnTo>
                  <a:pt x="3539328" y="783752"/>
                </a:lnTo>
                <a:cubicBezTo>
                  <a:pt x="3538575" y="789859"/>
                  <a:pt x="3537953" y="795880"/>
                  <a:pt x="3537882" y="801812"/>
                </a:cubicBezTo>
                <a:cubicBezTo>
                  <a:pt x="3555332" y="793164"/>
                  <a:pt x="3540143" y="850853"/>
                  <a:pt x="3553763" y="833773"/>
                </a:cubicBezTo>
                <a:cubicBezTo>
                  <a:pt x="3556400" y="864868"/>
                  <a:pt x="3568671" y="840452"/>
                  <a:pt x="3557696" y="878520"/>
                </a:cubicBezTo>
                <a:cubicBezTo>
                  <a:pt x="3574636" y="926170"/>
                  <a:pt x="3572932" y="1002669"/>
                  <a:pt x="3596902" y="1039468"/>
                </a:cubicBezTo>
                <a:cubicBezTo>
                  <a:pt x="3588227" y="1035176"/>
                  <a:pt x="3582669" y="1055878"/>
                  <a:pt x="3587550" y="1069793"/>
                </a:cubicBezTo>
                <a:cubicBezTo>
                  <a:pt x="3553603" y="1054905"/>
                  <a:pt x="3620138" y="1124159"/>
                  <a:pt x="3598129" y="1137690"/>
                </a:cubicBezTo>
                <a:cubicBezTo>
                  <a:pt x="3619154" y="1137277"/>
                  <a:pt x="3657845" y="1198819"/>
                  <a:pt x="3642072" y="1229443"/>
                </a:cubicBezTo>
                <a:cubicBezTo>
                  <a:pt x="3648492" y="1274612"/>
                  <a:pt x="3667414" y="1305895"/>
                  <a:pt x="3662799" y="1353804"/>
                </a:cubicBezTo>
                <a:cubicBezTo>
                  <a:pt x="3665680" y="1355144"/>
                  <a:pt x="3668149" y="1357448"/>
                  <a:pt x="3670319" y="1360420"/>
                </a:cubicBezTo>
                <a:lnTo>
                  <a:pt x="3675717" y="1370453"/>
                </a:lnTo>
                <a:lnTo>
                  <a:pt x="3675458" y="1372456"/>
                </a:lnTo>
                <a:cubicBezTo>
                  <a:pt x="3675775" y="1380261"/>
                  <a:pt x="3677154" y="1384198"/>
                  <a:pt x="3678998" y="1386422"/>
                </a:cubicBezTo>
                <a:lnTo>
                  <a:pt x="3681613" y="1387932"/>
                </a:lnTo>
                <a:lnTo>
                  <a:pt x="3684619" y="1397028"/>
                </a:lnTo>
                <a:lnTo>
                  <a:pt x="3692094" y="1413643"/>
                </a:lnTo>
                <a:lnTo>
                  <a:pt x="3692036" y="1417975"/>
                </a:lnTo>
                <a:lnTo>
                  <a:pt x="3701043" y="1444940"/>
                </a:lnTo>
                <a:lnTo>
                  <a:pt x="3700474" y="1445893"/>
                </a:lnTo>
                <a:cubicBezTo>
                  <a:pt x="3699407" y="1448641"/>
                  <a:pt x="3699006" y="1451835"/>
                  <a:pt x="3699990" y="1456030"/>
                </a:cubicBezTo>
                <a:cubicBezTo>
                  <a:pt x="3688343" y="1458099"/>
                  <a:pt x="3696713" y="1461887"/>
                  <a:pt x="3700642" y="1474079"/>
                </a:cubicBezTo>
                <a:cubicBezTo>
                  <a:pt x="3683431" y="1480016"/>
                  <a:pt x="3700716" y="1509516"/>
                  <a:pt x="3693587" y="1522890"/>
                </a:cubicBezTo>
                <a:cubicBezTo>
                  <a:pt x="3696861" y="1531716"/>
                  <a:pt x="3700010" y="1541157"/>
                  <a:pt x="3702900" y="1551068"/>
                </a:cubicBezTo>
                <a:lnTo>
                  <a:pt x="3708038" y="1631578"/>
                </a:lnTo>
                <a:lnTo>
                  <a:pt x="3698097" y="1716642"/>
                </a:lnTo>
                <a:cubicBezTo>
                  <a:pt x="3699314" y="1747867"/>
                  <a:pt x="3695412" y="1775147"/>
                  <a:pt x="3700384" y="1801382"/>
                </a:cubicBezTo>
                <a:cubicBezTo>
                  <a:pt x="3696845" y="1812311"/>
                  <a:pt x="3695699" y="1822504"/>
                  <a:pt x="3702257" y="1832013"/>
                </a:cubicBezTo>
                <a:cubicBezTo>
                  <a:pt x="3701651" y="1861238"/>
                  <a:pt x="3693313" y="1868713"/>
                  <a:pt x="3700986" y="1886838"/>
                </a:cubicBezTo>
                <a:cubicBezTo>
                  <a:pt x="3687741" y="1903887"/>
                  <a:pt x="3693148" y="1904594"/>
                  <a:pt x="3697545" y="1912087"/>
                </a:cubicBezTo>
                <a:lnTo>
                  <a:pt x="3697885" y="1913171"/>
                </a:lnTo>
                <a:lnTo>
                  <a:pt x="3695987" y="1915505"/>
                </a:lnTo>
                <a:lnTo>
                  <a:pt x="3695284" y="1920179"/>
                </a:lnTo>
                <a:lnTo>
                  <a:pt x="3696499" y="1932787"/>
                </a:lnTo>
                <a:lnTo>
                  <a:pt x="3697473" y="1937503"/>
                </a:lnTo>
                <a:cubicBezTo>
                  <a:pt x="3697953" y="1940760"/>
                  <a:pt x="3698023" y="1942937"/>
                  <a:pt x="3697799" y="1944457"/>
                </a:cubicBezTo>
                <a:lnTo>
                  <a:pt x="3697642" y="1944638"/>
                </a:lnTo>
                <a:lnTo>
                  <a:pt x="3698268" y="1951136"/>
                </a:lnTo>
                <a:cubicBezTo>
                  <a:pt x="3699704" y="1962083"/>
                  <a:pt x="3701457" y="1972719"/>
                  <a:pt x="3703418" y="1982828"/>
                </a:cubicBezTo>
                <a:cubicBezTo>
                  <a:pt x="3694620" y="1991887"/>
                  <a:pt x="3707345" y="2028973"/>
                  <a:pt x="3689767" y="2025705"/>
                </a:cubicBezTo>
                <a:cubicBezTo>
                  <a:pt x="3691896" y="2039367"/>
                  <a:pt x="3699517" y="2047321"/>
                  <a:pt x="3687894" y="2043252"/>
                </a:cubicBezTo>
                <a:cubicBezTo>
                  <a:pt x="3688268" y="2047766"/>
                  <a:pt x="3687435" y="2050599"/>
                  <a:pt x="3686015" y="2052668"/>
                </a:cubicBezTo>
                <a:lnTo>
                  <a:pt x="3685329" y="2053280"/>
                </a:lnTo>
                <a:lnTo>
                  <a:pt x="3690348" y="2083660"/>
                </a:lnTo>
                <a:lnTo>
                  <a:pt x="3689688" y="2087758"/>
                </a:lnTo>
                <a:lnTo>
                  <a:pt x="3694656" y="2107476"/>
                </a:lnTo>
                <a:lnTo>
                  <a:pt x="3696317" y="2117709"/>
                </a:lnTo>
                <a:lnTo>
                  <a:pt x="3698652" y="2120508"/>
                </a:lnTo>
                <a:cubicBezTo>
                  <a:pt x="3700138" y="2123582"/>
                  <a:pt x="3700933" y="2128051"/>
                  <a:pt x="3700157" y="2135655"/>
                </a:cubicBezTo>
                <a:lnTo>
                  <a:pt x="3699626" y="2137431"/>
                </a:lnTo>
                <a:lnTo>
                  <a:pt x="3703486" y="2149795"/>
                </a:lnTo>
                <a:cubicBezTo>
                  <a:pt x="3705184" y="2153754"/>
                  <a:pt x="3707268" y="2157232"/>
                  <a:pt x="3709885" y="2160002"/>
                </a:cubicBezTo>
                <a:cubicBezTo>
                  <a:pt x="3698737" y="2203287"/>
                  <a:pt x="3712805" y="2242927"/>
                  <a:pt x="3712777" y="2289319"/>
                </a:cubicBezTo>
                <a:cubicBezTo>
                  <a:pt x="3693169" y="2310331"/>
                  <a:pt x="3722276" y="2389074"/>
                  <a:pt x="3742794" y="2399589"/>
                </a:cubicBezTo>
                <a:cubicBezTo>
                  <a:pt x="3725319" y="2400703"/>
                  <a:pt x="3751962" y="2457534"/>
                  <a:pt x="3753311" y="2472464"/>
                </a:cubicBezTo>
                <a:cubicBezTo>
                  <a:pt x="3753760" y="2477441"/>
                  <a:pt x="3751399" y="2477762"/>
                  <a:pt x="3743656" y="2469811"/>
                </a:cubicBezTo>
                <a:cubicBezTo>
                  <a:pt x="3746474" y="2485608"/>
                  <a:pt x="3738186" y="2502460"/>
                  <a:pt x="3730339" y="2493869"/>
                </a:cubicBezTo>
                <a:cubicBezTo>
                  <a:pt x="3748556" y="2541387"/>
                  <a:pt x="3736267" y="2613433"/>
                  <a:pt x="3746134" y="2667651"/>
                </a:cubicBezTo>
                <a:cubicBezTo>
                  <a:pt x="3730160" y="2698252"/>
                  <a:pt x="3745496" y="2681337"/>
                  <a:pt x="3743743" y="2712354"/>
                </a:cubicBezTo>
                <a:cubicBezTo>
                  <a:pt x="3759373" y="2703131"/>
                  <a:pt x="3736572" y="2750256"/>
                  <a:pt x="3754759" y="2751060"/>
                </a:cubicBezTo>
                <a:cubicBezTo>
                  <a:pt x="3753864" y="2756679"/>
                  <a:pt x="3752424" y="2762098"/>
                  <a:pt x="3750841" y="2767527"/>
                </a:cubicBezTo>
                <a:lnTo>
                  <a:pt x="3750021" y="2770377"/>
                </a:lnTo>
                <a:lnTo>
                  <a:pt x="3749874" y="2781617"/>
                </a:lnTo>
                <a:lnTo>
                  <a:pt x="3745916" y="2784975"/>
                </a:lnTo>
                <a:lnTo>
                  <a:pt x="3742888" y="2802030"/>
                </a:lnTo>
                <a:cubicBezTo>
                  <a:pt x="3742360" y="2808388"/>
                  <a:pt x="3742498" y="2815196"/>
                  <a:pt x="3743710" y="2822667"/>
                </a:cubicBezTo>
                <a:cubicBezTo>
                  <a:pt x="3751787" y="2840797"/>
                  <a:pt x="3744398" y="2870002"/>
                  <a:pt x="3746201" y="2896003"/>
                </a:cubicBezTo>
                <a:lnTo>
                  <a:pt x="3749006" y="2907846"/>
                </a:lnTo>
                <a:lnTo>
                  <a:pt x="3747206" y="2947037"/>
                </a:lnTo>
                <a:cubicBezTo>
                  <a:pt x="3747030" y="2958176"/>
                  <a:pt x="3747214" y="2969719"/>
                  <a:pt x="3748070" y="2981841"/>
                </a:cubicBezTo>
                <a:lnTo>
                  <a:pt x="3750937" y="3004278"/>
                </a:lnTo>
                <a:lnTo>
                  <a:pt x="3749761" y="3010254"/>
                </a:lnTo>
                <a:cubicBezTo>
                  <a:pt x="3750425" y="3020530"/>
                  <a:pt x="3756245" y="3033889"/>
                  <a:pt x="3749923" y="3032983"/>
                </a:cubicBezTo>
                <a:lnTo>
                  <a:pt x="3752658" y="3044429"/>
                </a:lnTo>
                <a:lnTo>
                  <a:pt x="3748217" y="3056076"/>
                </a:lnTo>
                <a:cubicBezTo>
                  <a:pt x="3747117" y="3057381"/>
                  <a:pt x="3745928" y="3058381"/>
                  <a:pt x="3744691" y="3059042"/>
                </a:cubicBezTo>
                <a:lnTo>
                  <a:pt x="3747123" y="3075102"/>
                </a:lnTo>
                <a:lnTo>
                  <a:pt x="3744190" y="3088509"/>
                </a:lnTo>
                <a:lnTo>
                  <a:pt x="3747093" y="3099930"/>
                </a:lnTo>
                <a:lnTo>
                  <a:pt x="3746799" y="3104743"/>
                </a:lnTo>
                <a:lnTo>
                  <a:pt x="3745610" y="3116729"/>
                </a:lnTo>
                <a:cubicBezTo>
                  <a:pt x="3744666" y="3122891"/>
                  <a:pt x="3743503" y="3129792"/>
                  <a:pt x="3742676" y="3137453"/>
                </a:cubicBezTo>
                <a:lnTo>
                  <a:pt x="3742441" y="3143884"/>
                </a:lnTo>
                <a:lnTo>
                  <a:pt x="3737104" y="3158122"/>
                </a:lnTo>
                <a:cubicBezTo>
                  <a:pt x="3733050" y="3168490"/>
                  <a:pt x="3730374" y="3176626"/>
                  <a:pt x="3733275" y="3185367"/>
                </a:cubicBezTo>
                <a:cubicBezTo>
                  <a:pt x="3728135" y="3200760"/>
                  <a:pt x="3712176" y="3212117"/>
                  <a:pt x="3717639" y="3233769"/>
                </a:cubicBezTo>
                <a:cubicBezTo>
                  <a:pt x="3709851" y="3227497"/>
                  <a:pt x="3717920" y="3258095"/>
                  <a:pt x="3710433" y="3262123"/>
                </a:cubicBezTo>
                <a:cubicBezTo>
                  <a:pt x="3704342" y="3264110"/>
                  <a:pt x="3705370" y="3273856"/>
                  <a:pt x="3703458" y="3281408"/>
                </a:cubicBezTo>
                <a:cubicBezTo>
                  <a:pt x="3697412" y="3287020"/>
                  <a:pt x="3693483" y="3324746"/>
                  <a:pt x="3695027" y="3337739"/>
                </a:cubicBezTo>
                <a:cubicBezTo>
                  <a:pt x="3703095" y="3374177"/>
                  <a:pt x="3679154" y="3404974"/>
                  <a:pt x="3684951" y="3434139"/>
                </a:cubicBezTo>
                <a:cubicBezTo>
                  <a:pt x="3684732" y="3441861"/>
                  <a:pt x="3683615" y="3448308"/>
                  <a:pt x="3681946" y="3453928"/>
                </a:cubicBezTo>
                <a:lnTo>
                  <a:pt x="3675939" y="3468021"/>
                </a:lnTo>
                <a:cubicBezTo>
                  <a:pt x="3674480" y="3468264"/>
                  <a:pt x="3673022" y="3468506"/>
                  <a:pt x="3671563" y="3468748"/>
                </a:cubicBezTo>
                <a:lnTo>
                  <a:pt x="3669360" y="3479164"/>
                </a:lnTo>
                <a:lnTo>
                  <a:pt x="3668060" y="3481325"/>
                </a:lnTo>
                <a:cubicBezTo>
                  <a:pt x="3665560" y="3485437"/>
                  <a:pt x="3663197" y="3489622"/>
                  <a:pt x="3661315" y="3494328"/>
                </a:cubicBezTo>
                <a:cubicBezTo>
                  <a:pt x="3678446" y="3506175"/>
                  <a:pt x="3648136" y="3536311"/>
                  <a:pt x="3664679" y="3537226"/>
                </a:cubicBezTo>
                <a:cubicBezTo>
                  <a:pt x="3657322" y="3565147"/>
                  <a:pt x="3674997" y="3558694"/>
                  <a:pt x="3654205" y="3577551"/>
                </a:cubicBezTo>
                <a:cubicBezTo>
                  <a:pt x="3653633" y="3634248"/>
                  <a:pt x="3628736" y="3694092"/>
                  <a:pt x="3637325" y="3749618"/>
                </a:cubicBezTo>
                <a:cubicBezTo>
                  <a:pt x="3631446" y="3736800"/>
                  <a:pt x="3620480" y="3747498"/>
                  <a:pt x="3620258" y="3763981"/>
                </a:cubicBezTo>
                <a:cubicBezTo>
                  <a:pt x="3596667" y="3715365"/>
                  <a:pt x="3630603" y="3842969"/>
                  <a:pt x="3608193" y="3830141"/>
                </a:cubicBezTo>
                <a:cubicBezTo>
                  <a:pt x="3625759" y="3852486"/>
                  <a:pt x="3638965" y="3943841"/>
                  <a:pt x="3616479" y="3951521"/>
                </a:cubicBezTo>
                <a:cubicBezTo>
                  <a:pt x="3607940" y="3994867"/>
                  <a:pt x="3614033" y="4040502"/>
                  <a:pt x="3595498" y="4074157"/>
                </a:cubicBezTo>
                <a:cubicBezTo>
                  <a:pt x="3597477" y="4078342"/>
                  <a:pt x="3598819" y="4082864"/>
                  <a:pt x="3599706" y="4087599"/>
                </a:cubicBezTo>
                <a:lnTo>
                  <a:pt x="3601103" y="4101515"/>
                </a:lnTo>
                <a:lnTo>
                  <a:pt x="3600274" y="4102849"/>
                </a:lnTo>
                <a:cubicBezTo>
                  <a:pt x="3598143" y="4109482"/>
                  <a:pt x="3598077" y="4114144"/>
                  <a:pt x="3598925" y="4117926"/>
                </a:cubicBezTo>
                <a:lnTo>
                  <a:pt x="3600630" y="4121966"/>
                </a:lnTo>
                <a:lnTo>
                  <a:pt x="3600331" y="4132543"/>
                </a:lnTo>
                <a:lnTo>
                  <a:pt x="3601432" y="4154003"/>
                </a:lnTo>
                <a:lnTo>
                  <a:pt x="3600054" y="4157433"/>
                </a:lnTo>
                <a:lnTo>
                  <a:pt x="3599248" y="4188888"/>
                </a:lnTo>
                <a:cubicBezTo>
                  <a:pt x="3598993" y="4188940"/>
                  <a:pt x="3598738" y="4188992"/>
                  <a:pt x="3598484" y="4189044"/>
                </a:cubicBezTo>
                <a:cubicBezTo>
                  <a:pt x="3596754" y="4190111"/>
                  <a:pt x="3595443" y="4192250"/>
                  <a:pt x="3594971" y="4196698"/>
                </a:cubicBezTo>
                <a:cubicBezTo>
                  <a:pt x="3584674" y="4185805"/>
                  <a:pt x="3590455" y="4197885"/>
                  <a:pt x="3589971" y="4211958"/>
                </a:cubicBezTo>
                <a:cubicBezTo>
                  <a:pt x="3573870" y="4198179"/>
                  <a:pt x="3579156" y="4240607"/>
                  <a:pt x="3569135" y="4243705"/>
                </a:cubicBezTo>
                <a:cubicBezTo>
                  <a:pt x="3569142" y="4254351"/>
                  <a:pt x="3568856" y="4265362"/>
                  <a:pt x="3568210" y="4276468"/>
                </a:cubicBezTo>
                <a:lnTo>
                  <a:pt x="3567613" y="4282925"/>
                </a:lnTo>
                <a:cubicBezTo>
                  <a:pt x="3567553" y="4282949"/>
                  <a:pt x="3567492" y="4282974"/>
                  <a:pt x="3567432" y="4282999"/>
                </a:cubicBezTo>
                <a:cubicBezTo>
                  <a:pt x="3566940" y="4284280"/>
                  <a:pt x="3566607" y="4286359"/>
                  <a:pt x="3566464" y="4289697"/>
                </a:cubicBezTo>
                <a:lnTo>
                  <a:pt x="3566526" y="4294698"/>
                </a:lnTo>
                <a:lnTo>
                  <a:pt x="3565367" y="4307225"/>
                </a:lnTo>
                <a:lnTo>
                  <a:pt x="3563841" y="4311164"/>
                </a:lnTo>
                <a:lnTo>
                  <a:pt x="3561610" y="4312189"/>
                </a:lnTo>
                <a:lnTo>
                  <a:pt x="3561734" y="4313408"/>
                </a:lnTo>
                <a:cubicBezTo>
                  <a:pt x="3564537" y="4323096"/>
                  <a:pt x="3569544" y="4327053"/>
                  <a:pt x="3553832" y="4334910"/>
                </a:cubicBezTo>
                <a:cubicBezTo>
                  <a:pt x="3557797" y="4356533"/>
                  <a:pt x="3548502" y="4358433"/>
                  <a:pt x="3542564" y="4385380"/>
                </a:cubicBezTo>
                <a:cubicBezTo>
                  <a:pt x="3547050" y="4398267"/>
                  <a:pt x="3544091" y="4407098"/>
                  <a:pt x="3538724" y="4415150"/>
                </a:cubicBezTo>
                <a:cubicBezTo>
                  <a:pt x="3538633" y="4442707"/>
                  <a:pt x="3529920" y="4465824"/>
                  <a:pt x="3525348" y="4495753"/>
                </a:cubicBezTo>
                <a:cubicBezTo>
                  <a:pt x="3529387" y="4530212"/>
                  <a:pt x="3514579" y="4543935"/>
                  <a:pt x="3509749" y="4575934"/>
                </a:cubicBezTo>
                <a:cubicBezTo>
                  <a:pt x="3519579" y="4606914"/>
                  <a:pt x="3496418" y="4596497"/>
                  <a:pt x="3489779" y="4611927"/>
                </a:cubicBezTo>
                <a:lnTo>
                  <a:pt x="3488856" y="4616508"/>
                </a:lnTo>
                <a:lnTo>
                  <a:pt x="3489486" y="4629163"/>
                </a:lnTo>
                <a:lnTo>
                  <a:pt x="3490242" y="4633947"/>
                </a:lnTo>
                <a:cubicBezTo>
                  <a:pt x="3490570" y="4637233"/>
                  <a:pt x="3490539" y="4639406"/>
                  <a:pt x="3490244" y="4640894"/>
                </a:cubicBezTo>
                <a:lnTo>
                  <a:pt x="3490078" y="4641059"/>
                </a:lnTo>
                <a:lnTo>
                  <a:pt x="3490403" y="4647582"/>
                </a:lnTo>
                <a:cubicBezTo>
                  <a:pt x="3491330" y="4658608"/>
                  <a:pt x="3492590" y="4669354"/>
                  <a:pt x="3494082" y="4679601"/>
                </a:cubicBezTo>
                <a:cubicBezTo>
                  <a:pt x="3484854" y="4687754"/>
                  <a:pt x="3495864" y="4725869"/>
                  <a:pt x="3478421" y="4720918"/>
                </a:cubicBezTo>
                <a:cubicBezTo>
                  <a:pt x="3479918" y="4734712"/>
                  <a:pt x="3487176" y="4743359"/>
                  <a:pt x="3475730" y="4738188"/>
                </a:cubicBezTo>
                <a:cubicBezTo>
                  <a:pt x="3475894" y="4742712"/>
                  <a:pt x="3474928" y="4745450"/>
                  <a:pt x="3473409" y="4747368"/>
                </a:cubicBezTo>
                <a:lnTo>
                  <a:pt x="3472696" y="4747913"/>
                </a:lnTo>
                <a:lnTo>
                  <a:pt x="3476304" y="4778609"/>
                </a:lnTo>
                <a:lnTo>
                  <a:pt x="3475454" y="4782623"/>
                </a:lnTo>
                <a:lnTo>
                  <a:pt x="3479507" y="4802712"/>
                </a:lnTo>
                <a:lnTo>
                  <a:pt x="3480695" y="4813049"/>
                </a:lnTo>
                <a:lnTo>
                  <a:pt x="3482902" y="4816057"/>
                </a:lnTo>
                <a:cubicBezTo>
                  <a:pt x="3484247" y="4819259"/>
                  <a:pt x="3484834" y="4823783"/>
                  <a:pt x="3483703" y="4831270"/>
                </a:cubicBezTo>
                <a:lnTo>
                  <a:pt x="3483090" y="4832984"/>
                </a:lnTo>
                <a:lnTo>
                  <a:pt x="3486378" y="4845654"/>
                </a:lnTo>
                <a:cubicBezTo>
                  <a:pt x="3487893" y="4849755"/>
                  <a:pt x="3489817" y="4853416"/>
                  <a:pt x="3492309" y="4856425"/>
                </a:cubicBezTo>
                <a:cubicBezTo>
                  <a:pt x="3479133" y="4898390"/>
                  <a:pt x="3491371" y="4939174"/>
                  <a:pt x="3489182" y="4985308"/>
                </a:cubicBezTo>
                <a:cubicBezTo>
                  <a:pt x="3492413" y="5037202"/>
                  <a:pt x="3496839" y="5073159"/>
                  <a:pt x="3498182" y="5107346"/>
                </a:cubicBezTo>
                <a:cubicBezTo>
                  <a:pt x="3500266" y="5123329"/>
                  <a:pt x="3506680" y="5240376"/>
                  <a:pt x="3499225" y="5231073"/>
                </a:cubicBezTo>
                <a:cubicBezTo>
                  <a:pt x="3515247" y="5280090"/>
                  <a:pt x="3497607" y="5309911"/>
                  <a:pt x="3504960" y="5364785"/>
                </a:cubicBezTo>
                <a:cubicBezTo>
                  <a:pt x="3487546" y="5393671"/>
                  <a:pt x="3503686" y="5378336"/>
                  <a:pt x="3500486" y="5409009"/>
                </a:cubicBezTo>
                <a:cubicBezTo>
                  <a:pt x="3516561" y="5401350"/>
                  <a:pt x="3491544" y="5446009"/>
                  <a:pt x="3509710" y="5448570"/>
                </a:cubicBezTo>
                <a:cubicBezTo>
                  <a:pt x="3508555" y="5454072"/>
                  <a:pt x="3506859" y="5459319"/>
                  <a:pt x="3505022" y="5464568"/>
                </a:cubicBezTo>
                <a:lnTo>
                  <a:pt x="3504070" y="5467320"/>
                </a:lnTo>
                <a:lnTo>
                  <a:pt x="3503399" y="5478483"/>
                </a:lnTo>
                <a:lnTo>
                  <a:pt x="3499281" y="5481443"/>
                </a:lnTo>
                <a:lnTo>
                  <a:pt x="3499047" y="5616712"/>
                </a:lnTo>
                <a:cubicBezTo>
                  <a:pt x="3502347" y="5628424"/>
                  <a:pt x="3503819" y="5666768"/>
                  <a:pt x="3498775" y="5675291"/>
                </a:cubicBezTo>
                <a:cubicBezTo>
                  <a:pt x="3497984" y="5683547"/>
                  <a:pt x="3500335" y="5692400"/>
                  <a:pt x="3494739" y="5697458"/>
                </a:cubicBezTo>
                <a:cubicBezTo>
                  <a:pt x="3492180" y="5715432"/>
                  <a:pt x="3486290" y="5756597"/>
                  <a:pt x="3483423" y="5783137"/>
                </a:cubicBezTo>
                <a:cubicBezTo>
                  <a:pt x="3491452" y="5796973"/>
                  <a:pt x="3477643" y="5819988"/>
                  <a:pt x="3477532" y="5856699"/>
                </a:cubicBezTo>
                <a:cubicBezTo>
                  <a:pt x="3486776" y="5871818"/>
                  <a:pt x="3477340" y="5881447"/>
                  <a:pt x="3490032" y="5910638"/>
                </a:cubicBezTo>
                <a:cubicBezTo>
                  <a:pt x="3488930" y="5911913"/>
                  <a:pt x="3487924" y="5913488"/>
                  <a:pt x="3487046" y="5915313"/>
                </a:cubicBezTo>
                <a:cubicBezTo>
                  <a:pt x="3481941" y="5925917"/>
                  <a:pt x="3482137" y="5942505"/>
                  <a:pt x="3487484" y="5952365"/>
                </a:cubicBezTo>
                <a:cubicBezTo>
                  <a:pt x="3504666" y="5999029"/>
                  <a:pt x="3505019" y="6042078"/>
                  <a:pt x="3509266" y="6082373"/>
                </a:cubicBezTo>
                <a:cubicBezTo>
                  <a:pt x="3512265" y="6128005"/>
                  <a:pt x="3492950" y="6098121"/>
                  <a:pt x="3509564" y="6154771"/>
                </a:cubicBezTo>
                <a:cubicBezTo>
                  <a:pt x="3503223" y="6161045"/>
                  <a:pt x="3503062" y="6168289"/>
                  <a:pt x="3506404" y="6180433"/>
                </a:cubicBezTo>
                <a:cubicBezTo>
                  <a:pt x="3507378" y="6202614"/>
                  <a:pt x="3491084" y="6201180"/>
                  <a:pt x="3501312" y="6223427"/>
                </a:cubicBezTo>
                <a:cubicBezTo>
                  <a:pt x="3492497" y="6219559"/>
                  <a:pt x="3498753" y="6265580"/>
                  <a:pt x="3489469" y="6255476"/>
                </a:cubicBezTo>
                <a:cubicBezTo>
                  <a:pt x="3481791" y="6270065"/>
                  <a:pt x="3495037" y="6276996"/>
                  <a:pt x="3488398" y="6291462"/>
                </a:cubicBezTo>
                <a:cubicBezTo>
                  <a:pt x="3487099" y="6307679"/>
                  <a:pt x="3497555" y="6282019"/>
                  <a:pt x="3498547" y="6299935"/>
                </a:cubicBezTo>
                <a:cubicBezTo>
                  <a:pt x="3498173" y="6321676"/>
                  <a:pt x="3514193" y="6321381"/>
                  <a:pt x="3494028" y="6338390"/>
                </a:cubicBezTo>
                <a:lnTo>
                  <a:pt x="3486030" y="6396716"/>
                </a:lnTo>
                <a:cubicBezTo>
                  <a:pt x="3491309" y="6409668"/>
                  <a:pt x="3488928" y="6420134"/>
                  <a:pt x="3484103" y="6430386"/>
                </a:cubicBezTo>
                <a:cubicBezTo>
                  <a:pt x="3485763" y="6460632"/>
                  <a:pt x="3478568" y="6488285"/>
                  <a:pt x="3475922" y="6522318"/>
                </a:cubicBezTo>
                <a:cubicBezTo>
                  <a:pt x="3482128" y="6559051"/>
                  <a:pt x="3468277" y="6578006"/>
                  <a:pt x="3465506" y="6614374"/>
                </a:cubicBezTo>
                <a:cubicBezTo>
                  <a:pt x="3478925" y="6650248"/>
                  <a:pt x="3446064" y="6638174"/>
                  <a:pt x="3446789" y="6668768"/>
                </a:cubicBezTo>
                <a:cubicBezTo>
                  <a:pt x="3458869" y="6718505"/>
                  <a:pt x="3435878" y="6667592"/>
                  <a:pt x="3439582" y="6744454"/>
                </a:cubicBezTo>
                <a:cubicBezTo>
                  <a:pt x="3441631" y="6748797"/>
                  <a:pt x="3439393" y="6758101"/>
                  <a:pt x="3436538" y="6757102"/>
                </a:cubicBezTo>
                <a:cubicBezTo>
                  <a:pt x="3437461" y="6773941"/>
                  <a:pt x="3420846" y="6822488"/>
                  <a:pt x="3424061" y="6846522"/>
                </a:cubicBezTo>
                <a:lnTo>
                  <a:pt x="3423032" y="6858000"/>
                </a:lnTo>
                <a:lnTo>
                  <a:pt x="0" y="6858000"/>
                </a:lnTo>
                <a:close/>
              </a:path>
            </a:pathLst>
          </a:custGeom>
          <a:noFill/>
          <a:ln>
            <a:noFill/>
          </a:ln>
        </p:spPr>
      </p:pic>
      <p:sp>
        <p:nvSpPr>
          <p:cNvPr id="342" name="Google Shape;342;p37"/>
          <p:cNvSpPr txBox="1"/>
          <p:nvPr>
            <p:ph idx="1" type="body"/>
          </p:nvPr>
        </p:nvSpPr>
        <p:spPr>
          <a:xfrm>
            <a:off x="3429000" y="1633200"/>
            <a:ext cx="5338800" cy="3434100"/>
          </a:xfrm>
          <a:prstGeom prst="rect">
            <a:avLst/>
          </a:prstGeom>
          <a:noFill/>
          <a:ln>
            <a:noFill/>
          </a:ln>
        </p:spPr>
        <p:txBody>
          <a:bodyPr anchorCtr="0" anchor="ctr" bIns="34275" lIns="68575" spcFirstLastPara="1" rIns="68575" wrap="square" tIns="34275">
            <a:normAutofit lnSpcReduction="10000"/>
          </a:bodyPr>
          <a:lstStyle/>
          <a:p>
            <a:pPr indent="0" lvl="0" marL="0" rtl="0" algn="just">
              <a:lnSpc>
                <a:spcPct val="100000"/>
              </a:lnSpc>
              <a:spcBef>
                <a:spcPts val="0"/>
              </a:spcBef>
              <a:spcAft>
                <a:spcPts val="0"/>
              </a:spcAft>
              <a:buClr>
                <a:schemeClr val="dk1"/>
              </a:buClr>
              <a:buSzPts val="1500"/>
              <a:buNone/>
            </a:pPr>
            <a:r>
              <a:rPr lang="es" sz="1700"/>
              <a:t>“El supuesto justificante de la atribución de responsabilidad del sujeto” Espinoza Espinoza, Juan</a:t>
            </a:r>
            <a:endParaRPr sz="1700"/>
          </a:p>
          <a:p>
            <a:pPr indent="0" lvl="0" marL="0" rtl="0" algn="just">
              <a:lnSpc>
                <a:spcPct val="100000"/>
              </a:lnSpc>
              <a:spcBef>
                <a:spcPts val="0"/>
              </a:spcBef>
              <a:spcAft>
                <a:spcPts val="0"/>
              </a:spcAft>
              <a:buClr>
                <a:schemeClr val="dk1"/>
              </a:buClr>
              <a:buSzPts val="1500"/>
              <a:buNone/>
            </a:pPr>
            <a:r>
              <a:t/>
            </a:r>
            <a:endParaRPr sz="1700"/>
          </a:p>
          <a:p>
            <a:pPr indent="0" lvl="0" marL="0" rtl="0" algn="just">
              <a:lnSpc>
                <a:spcPct val="100000"/>
              </a:lnSpc>
              <a:spcBef>
                <a:spcPts val="0"/>
              </a:spcBef>
              <a:spcAft>
                <a:spcPts val="0"/>
              </a:spcAft>
              <a:buClr>
                <a:schemeClr val="dk1"/>
              </a:buClr>
              <a:buSzPts val="1500"/>
              <a:buNone/>
            </a:pPr>
            <a:r>
              <a:rPr lang="es" sz="1700"/>
              <a:t>S</a:t>
            </a:r>
            <a:r>
              <a:rPr lang="es" sz="1700"/>
              <a:t>e traduce (1) en la </a:t>
            </a:r>
            <a:r>
              <a:rPr b="1" lang="es" sz="1700"/>
              <a:t>culpa (atribución subjetivo)</a:t>
            </a:r>
            <a:r>
              <a:rPr lang="es" sz="1700"/>
              <a:t>, sea dolo o imprudencia (actuación con infracción de la norma de cuidado y conocimiento del peligro que este desconocimiento entraña o sin él)–, sin la estrictez de la culpa penal, o (2) en el </a:t>
            </a:r>
            <a:r>
              <a:rPr b="1" lang="es" sz="1700"/>
              <a:t>riesgo creado</a:t>
            </a:r>
            <a:r>
              <a:rPr lang="es" sz="1700"/>
              <a:t> (artículos 1969 y 1970 del Código Civil) (atribución objetivo). </a:t>
            </a:r>
            <a:endParaRPr sz="1700"/>
          </a:p>
          <a:p>
            <a:pPr indent="0" lvl="0" marL="0" rtl="0" algn="just">
              <a:lnSpc>
                <a:spcPct val="100000"/>
              </a:lnSpc>
              <a:spcBef>
                <a:spcPts val="0"/>
              </a:spcBef>
              <a:spcAft>
                <a:spcPts val="0"/>
              </a:spcAft>
              <a:buClr>
                <a:schemeClr val="dk1"/>
              </a:buClr>
              <a:buSzPts val="1500"/>
              <a:buNone/>
            </a:pPr>
            <a:r>
              <a:t/>
            </a:r>
            <a:endParaRPr sz="1700"/>
          </a:p>
          <a:p>
            <a:pPr indent="0" lvl="0" marL="0" rtl="0" algn="just">
              <a:lnSpc>
                <a:spcPct val="100000"/>
              </a:lnSpc>
              <a:spcBef>
                <a:spcPts val="0"/>
              </a:spcBef>
              <a:spcAft>
                <a:spcPts val="0"/>
              </a:spcAft>
              <a:buClr>
                <a:schemeClr val="dk1"/>
              </a:buClr>
              <a:buSzPts val="1500"/>
              <a:buNone/>
            </a:pPr>
            <a:r>
              <a:rPr lang="es" sz="1700"/>
              <a:t>También es posible declararla cuando ésta recae en persona distinta del autor del daño o en los que se recoge supuestos próximos a la responsabilidad objetiva</a:t>
            </a:r>
            <a:endParaRPr sz="1700"/>
          </a:p>
        </p:txBody>
      </p:sp>
      <p:sp>
        <p:nvSpPr>
          <p:cNvPr id="343" name="Google Shape;343;p37"/>
          <p:cNvSpPr/>
          <p:nvPr/>
        </p:nvSpPr>
        <p:spPr>
          <a:xfrm>
            <a:off x="0" y="0"/>
            <a:ext cx="9144000" cy="788692"/>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344" name="Google Shape;344;p37"/>
          <p:cNvPicPr preferRelativeResize="0"/>
          <p:nvPr/>
        </p:nvPicPr>
        <p:blipFill rotWithShape="1">
          <a:blip r:embed="rId4">
            <a:alphaModFix/>
          </a:blip>
          <a:srcRect b="0" l="0" r="0" t="0"/>
          <a:stretch/>
        </p:blipFill>
        <p:spPr>
          <a:xfrm>
            <a:off x="4598405" y="183113"/>
            <a:ext cx="1335858" cy="326825"/>
          </a:xfrm>
          <a:prstGeom prst="rect">
            <a:avLst/>
          </a:prstGeom>
          <a:noFill/>
          <a:ln>
            <a:noFill/>
          </a:ln>
        </p:spPr>
      </p:pic>
      <p:pic>
        <p:nvPicPr>
          <p:cNvPr id="345" name="Google Shape;345;p37"/>
          <p:cNvPicPr preferRelativeResize="0"/>
          <p:nvPr/>
        </p:nvPicPr>
        <p:blipFill rotWithShape="1">
          <a:blip r:embed="rId5">
            <a:alphaModFix/>
          </a:blip>
          <a:srcRect b="0" l="0" r="0" t="0"/>
          <a:stretch/>
        </p:blipFill>
        <p:spPr>
          <a:xfrm>
            <a:off x="6290386" y="146138"/>
            <a:ext cx="1036483" cy="400774"/>
          </a:xfrm>
          <a:prstGeom prst="rect">
            <a:avLst/>
          </a:prstGeom>
          <a:noFill/>
          <a:ln>
            <a:noFill/>
          </a:ln>
        </p:spPr>
      </p:pic>
      <p:pic>
        <p:nvPicPr>
          <p:cNvPr id="346" name="Google Shape;346;p37"/>
          <p:cNvPicPr preferRelativeResize="0"/>
          <p:nvPr/>
        </p:nvPicPr>
        <p:blipFill rotWithShape="1">
          <a:blip r:embed="rId6">
            <a:alphaModFix/>
          </a:blip>
          <a:srcRect b="0" l="0" r="0" t="0"/>
          <a:stretch/>
        </p:blipFill>
        <p:spPr>
          <a:xfrm>
            <a:off x="1465612" y="198380"/>
            <a:ext cx="1627465" cy="296290"/>
          </a:xfrm>
          <a:prstGeom prst="rect">
            <a:avLst/>
          </a:prstGeom>
          <a:noFill/>
          <a:ln>
            <a:noFill/>
          </a:ln>
        </p:spPr>
      </p:pic>
      <p:sp>
        <p:nvSpPr>
          <p:cNvPr id="347" name="Google Shape;347;p37"/>
          <p:cNvSpPr txBox="1"/>
          <p:nvPr/>
        </p:nvSpPr>
        <p:spPr>
          <a:xfrm>
            <a:off x="3390377" y="93377"/>
            <a:ext cx="1101638" cy="517808"/>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C</a:t>
            </a:r>
            <a:r>
              <a:rPr b="0" i="0" lang="es" sz="900" u="none" cap="none" strike="noStrike">
                <a:solidFill>
                  <a:schemeClr val="dk1"/>
                </a:solidFill>
                <a:latin typeface="Poppins"/>
                <a:ea typeface="Poppins"/>
                <a:cs typeface="Poppins"/>
                <a:sym typeface="Poppins"/>
              </a:rPr>
              <a:t>entro de</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F</a:t>
            </a:r>
            <a:r>
              <a:rPr b="0" i="0" lang="es" sz="900" u="none" cap="none" strike="noStrike">
                <a:solidFill>
                  <a:schemeClr val="dk1"/>
                </a:solidFill>
                <a:latin typeface="Poppins"/>
                <a:ea typeface="Poppins"/>
                <a:cs typeface="Poppins"/>
                <a:sym typeface="Poppins"/>
              </a:rPr>
              <a:t>ormación</a:t>
            </a:r>
            <a:r>
              <a:rPr b="1" i="0" lang="es" sz="900" u="none" cap="none" strike="noStrike">
                <a:solidFill>
                  <a:schemeClr val="dk1"/>
                </a:solidFill>
                <a:latin typeface="Poppins"/>
                <a:ea typeface="Poppins"/>
                <a:cs typeface="Poppins"/>
                <a:sym typeface="Poppins"/>
              </a:rPr>
              <a:t> </a:t>
            </a:r>
            <a:r>
              <a:rPr b="0" i="0" lang="es" sz="900" u="none" cap="none" strike="noStrike">
                <a:solidFill>
                  <a:schemeClr val="dk1"/>
                </a:solidFill>
                <a:latin typeface="Poppins"/>
                <a:ea typeface="Poppins"/>
                <a:cs typeface="Poppins"/>
                <a:sym typeface="Poppins"/>
              </a:rPr>
              <a:t>y</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C</a:t>
            </a:r>
            <a:r>
              <a:rPr b="0" i="0" lang="es" sz="900" u="none" cap="none" strike="noStrike">
                <a:solidFill>
                  <a:schemeClr val="dk1"/>
                </a:solidFill>
                <a:latin typeface="Poppins"/>
                <a:ea typeface="Poppins"/>
                <a:cs typeface="Poppins"/>
                <a:sym typeface="Poppins"/>
              </a:rPr>
              <a:t>apacitación</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51" name="Shape 351"/>
        <p:cNvGrpSpPr/>
        <p:nvPr/>
      </p:nvGrpSpPr>
      <p:grpSpPr>
        <a:xfrm>
          <a:off x="0" y="0"/>
          <a:ext cx="0" cy="0"/>
          <a:chOff x="0" y="0"/>
          <a:chExt cx="0" cy="0"/>
        </a:xfrm>
      </p:grpSpPr>
      <p:sp>
        <p:nvSpPr>
          <p:cNvPr id="352" name="Google Shape;352;p38"/>
          <p:cNvSpPr/>
          <p:nvPr/>
        </p:nvSpPr>
        <p:spPr>
          <a:xfrm>
            <a:off x="0" y="0"/>
            <a:ext cx="9141714"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53" name="Google Shape;353;p38"/>
          <p:cNvSpPr txBox="1"/>
          <p:nvPr>
            <p:ph type="title"/>
          </p:nvPr>
        </p:nvSpPr>
        <p:spPr>
          <a:xfrm>
            <a:off x="4885341" y="567758"/>
            <a:ext cx="3630007" cy="1355479"/>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s"/>
              <a:t>El nexo causal</a:t>
            </a:r>
            <a:endParaRPr/>
          </a:p>
        </p:txBody>
      </p:sp>
      <p:pic>
        <p:nvPicPr>
          <p:cNvPr id="354" name="Google Shape;354;p38"/>
          <p:cNvPicPr preferRelativeResize="0"/>
          <p:nvPr/>
        </p:nvPicPr>
        <p:blipFill rotWithShape="1">
          <a:blip r:embed="rId3">
            <a:alphaModFix/>
          </a:blip>
          <a:srcRect b="0" l="39028" r="5452" t="0"/>
          <a:stretch/>
        </p:blipFill>
        <p:spPr>
          <a:xfrm>
            <a:off x="15" y="8"/>
            <a:ext cx="4587412" cy="5143492"/>
          </a:xfrm>
          <a:custGeom>
            <a:rect b="b" l="l" r="r" t="t"/>
            <a:pathLst>
              <a:path extrusionOk="0" h="6879321" w="6116569">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ln>
            <a:noFill/>
          </a:ln>
        </p:spPr>
      </p:pic>
      <p:sp>
        <p:nvSpPr>
          <p:cNvPr id="355" name="Google Shape;355;p38"/>
          <p:cNvSpPr txBox="1"/>
          <p:nvPr>
            <p:ph idx="1" type="body"/>
          </p:nvPr>
        </p:nvSpPr>
        <p:spPr>
          <a:xfrm>
            <a:off x="4492025" y="1707275"/>
            <a:ext cx="4521900" cy="3313200"/>
          </a:xfrm>
          <a:prstGeom prst="rect">
            <a:avLst/>
          </a:prstGeom>
          <a:noFill/>
          <a:ln>
            <a:noFill/>
          </a:ln>
        </p:spPr>
        <p:txBody>
          <a:bodyPr anchorCtr="0" anchor="ctr" bIns="34275" lIns="68575" spcFirstLastPara="1" rIns="68575" wrap="square" tIns="34275">
            <a:normAutofit/>
          </a:bodyPr>
          <a:lstStyle/>
          <a:p>
            <a:pPr indent="0" lvl="0" marL="0" rtl="0" algn="just">
              <a:lnSpc>
                <a:spcPct val="100000"/>
              </a:lnSpc>
              <a:spcBef>
                <a:spcPts val="0"/>
              </a:spcBef>
              <a:spcAft>
                <a:spcPts val="0"/>
              </a:spcAft>
              <a:buClr>
                <a:schemeClr val="dk1"/>
              </a:buClr>
              <a:buSzPts val="1500"/>
              <a:buNone/>
            </a:pPr>
            <a:r>
              <a:rPr lang="es" sz="1600"/>
              <a:t>”concebido como la vinculación entre el evento lesivo y el daño producido” Espinoza Espinoza, Juan</a:t>
            </a:r>
            <a:endParaRPr sz="1600"/>
          </a:p>
          <a:p>
            <a:pPr indent="0" lvl="0" marL="0" rtl="0" algn="just">
              <a:lnSpc>
                <a:spcPct val="100000"/>
              </a:lnSpc>
              <a:spcBef>
                <a:spcPts val="0"/>
              </a:spcBef>
              <a:spcAft>
                <a:spcPts val="0"/>
              </a:spcAft>
              <a:buClr>
                <a:schemeClr val="dk1"/>
              </a:buClr>
              <a:buSzPts val="1500"/>
              <a:buNone/>
            </a:pPr>
            <a:r>
              <a:t/>
            </a:r>
            <a:endParaRPr sz="1600"/>
          </a:p>
          <a:p>
            <a:pPr indent="0" lvl="0" marL="0" rtl="0" algn="just">
              <a:lnSpc>
                <a:spcPct val="100000"/>
              </a:lnSpc>
              <a:spcBef>
                <a:spcPts val="0"/>
              </a:spcBef>
              <a:spcAft>
                <a:spcPts val="0"/>
              </a:spcAft>
              <a:buClr>
                <a:schemeClr val="dk1"/>
              </a:buClr>
              <a:buSzPts val="1500"/>
              <a:buNone/>
            </a:pPr>
            <a:r>
              <a:rPr b="1" lang="es" sz="1600"/>
              <a:t>C</a:t>
            </a:r>
            <a:r>
              <a:rPr b="1" lang="es" sz="1600"/>
              <a:t>ausalidad adecuada</a:t>
            </a:r>
            <a:r>
              <a:rPr lang="es" sz="1600"/>
              <a:t>: una causa es adecuada respecto del resultado cuando de acuerdo a la experiencia normal y cotidiana debe ser capaz o adecuada para producir el daño causalmente provocado. </a:t>
            </a:r>
            <a:endParaRPr sz="1600"/>
          </a:p>
          <a:p>
            <a:pPr indent="0" lvl="0" marL="0" rtl="0" algn="just">
              <a:lnSpc>
                <a:spcPct val="100000"/>
              </a:lnSpc>
              <a:spcBef>
                <a:spcPts val="0"/>
              </a:spcBef>
              <a:spcAft>
                <a:spcPts val="0"/>
              </a:spcAft>
              <a:buClr>
                <a:schemeClr val="dk1"/>
              </a:buClr>
              <a:buSzPts val="1500"/>
              <a:buNone/>
            </a:pPr>
            <a:r>
              <a:t/>
            </a:r>
            <a:endParaRPr sz="1600"/>
          </a:p>
          <a:p>
            <a:pPr indent="0" lvl="0" marL="0" rtl="0" algn="just">
              <a:lnSpc>
                <a:spcPct val="100000"/>
              </a:lnSpc>
              <a:spcBef>
                <a:spcPts val="0"/>
              </a:spcBef>
              <a:spcAft>
                <a:spcPts val="0"/>
              </a:spcAft>
              <a:buClr>
                <a:schemeClr val="dk1"/>
              </a:buClr>
              <a:buSzPts val="1500"/>
              <a:buNone/>
            </a:pPr>
            <a:r>
              <a:rPr lang="es" sz="1600"/>
              <a:t>L</a:t>
            </a:r>
            <a:r>
              <a:rPr lang="es" sz="1600"/>
              <a:t>a fractura causal </a:t>
            </a:r>
            <a:r>
              <a:rPr lang="es" sz="1600"/>
              <a:t>sólo</a:t>
            </a:r>
            <a:r>
              <a:rPr lang="es" sz="1600"/>
              <a:t> es factible en los casos de caso fortuito, fuerza mayor, hecho de la víctima y hecho de un tercero</a:t>
            </a:r>
            <a:endParaRPr sz="1600"/>
          </a:p>
        </p:txBody>
      </p:sp>
      <p:sp>
        <p:nvSpPr>
          <p:cNvPr id="356" name="Google Shape;356;p38"/>
          <p:cNvSpPr/>
          <p:nvPr/>
        </p:nvSpPr>
        <p:spPr>
          <a:xfrm>
            <a:off x="0" y="0"/>
            <a:ext cx="9144000" cy="788692"/>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357" name="Google Shape;357;p38"/>
          <p:cNvPicPr preferRelativeResize="0"/>
          <p:nvPr/>
        </p:nvPicPr>
        <p:blipFill rotWithShape="1">
          <a:blip r:embed="rId4">
            <a:alphaModFix/>
          </a:blip>
          <a:srcRect b="0" l="0" r="0" t="0"/>
          <a:stretch/>
        </p:blipFill>
        <p:spPr>
          <a:xfrm>
            <a:off x="4598405" y="183113"/>
            <a:ext cx="1335858" cy="326825"/>
          </a:xfrm>
          <a:prstGeom prst="rect">
            <a:avLst/>
          </a:prstGeom>
          <a:noFill/>
          <a:ln>
            <a:noFill/>
          </a:ln>
        </p:spPr>
      </p:pic>
      <p:pic>
        <p:nvPicPr>
          <p:cNvPr id="358" name="Google Shape;358;p38"/>
          <p:cNvPicPr preferRelativeResize="0"/>
          <p:nvPr/>
        </p:nvPicPr>
        <p:blipFill rotWithShape="1">
          <a:blip r:embed="rId5">
            <a:alphaModFix/>
          </a:blip>
          <a:srcRect b="0" l="0" r="0" t="0"/>
          <a:stretch/>
        </p:blipFill>
        <p:spPr>
          <a:xfrm>
            <a:off x="6290386" y="146138"/>
            <a:ext cx="1036483" cy="400774"/>
          </a:xfrm>
          <a:prstGeom prst="rect">
            <a:avLst/>
          </a:prstGeom>
          <a:noFill/>
          <a:ln>
            <a:noFill/>
          </a:ln>
        </p:spPr>
      </p:pic>
      <p:pic>
        <p:nvPicPr>
          <p:cNvPr id="359" name="Google Shape;359;p38"/>
          <p:cNvPicPr preferRelativeResize="0"/>
          <p:nvPr/>
        </p:nvPicPr>
        <p:blipFill rotWithShape="1">
          <a:blip r:embed="rId6">
            <a:alphaModFix/>
          </a:blip>
          <a:srcRect b="0" l="0" r="0" t="0"/>
          <a:stretch/>
        </p:blipFill>
        <p:spPr>
          <a:xfrm>
            <a:off x="1465612" y="198380"/>
            <a:ext cx="1627465" cy="296290"/>
          </a:xfrm>
          <a:prstGeom prst="rect">
            <a:avLst/>
          </a:prstGeom>
          <a:noFill/>
          <a:ln>
            <a:noFill/>
          </a:ln>
        </p:spPr>
      </p:pic>
      <p:sp>
        <p:nvSpPr>
          <p:cNvPr id="360" name="Google Shape;360;p38"/>
          <p:cNvSpPr txBox="1"/>
          <p:nvPr/>
        </p:nvSpPr>
        <p:spPr>
          <a:xfrm>
            <a:off x="3390377" y="93377"/>
            <a:ext cx="1101638" cy="517808"/>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C</a:t>
            </a:r>
            <a:r>
              <a:rPr b="0" i="0" lang="es" sz="900" u="none" cap="none" strike="noStrike">
                <a:solidFill>
                  <a:schemeClr val="dk1"/>
                </a:solidFill>
                <a:latin typeface="Poppins"/>
                <a:ea typeface="Poppins"/>
                <a:cs typeface="Poppins"/>
                <a:sym typeface="Poppins"/>
              </a:rPr>
              <a:t>entro de</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F</a:t>
            </a:r>
            <a:r>
              <a:rPr b="0" i="0" lang="es" sz="900" u="none" cap="none" strike="noStrike">
                <a:solidFill>
                  <a:schemeClr val="dk1"/>
                </a:solidFill>
                <a:latin typeface="Poppins"/>
                <a:ea typeface="Poppins"/>
                <a:cs typeface="Poppins"/>
                <a:sym typeface="Poppins"/>
              </a:rPr>
              <a:t>ormación</a:t>
            </a:r>
            <a:r>
              <a:rPr b="1" i="0" lang="es" sz="900" u="none" cap="none" strike="noStrike">
                <a:solidFill>
                  <a:schemeClr val="dk1"/>
                </a:solidFill>
                <a:latin typeface="Poppins"/>
                <a:ea typeface="Poppins"/>
                <a:cs typeface="Poppins"/>
                <a:sym typeface="Poppins"/>
              </a:rPr>
              <a:t> </a:t>
            </a:r>
            <a:r>
              <a:rPr b="0" i="0" lang="es" sz="900" u="none" cap="none" strike="noStrike">
                <a:solidFill>
                  <a:schemeClr val="dk1"/>
                </a:solidFill>
                <a:latin typeface="Poppins"/>
                <a:ea typeface="Poppins"/>
                <a:cs typeface="Poppins"/>
                <a:sym typeface="Poppins"/>
              </a:rPr>
              <a:t>y</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C</a:t>
            </a:r>
            <a:r>
              <a:rPr b="0" i="0" lang="es" sz="900" u="none" cap="none" strike="noStrike">
                <a:solidFill>
                  <a:schemeClr val="dk1"/>
                </a:solidFill>
                <a:latin typeface="Poppins"/>
                <a:ea typeface="Poppins"/>
                <a:cs typeface="Poppins"/>
                <a:sym typeface="Poppins"/>
              </a:rPr>
              <a:t>apacitación</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64" name="Shape 364"/>
        <p:cNvGrpSpPr/>
        <p:nvPr/>
      </p:nvGrpSpPr>
      <p:grpSpPr>
        <a:xfrm>
          <a:off x="0" y="0"/>
          <a:ext cx="0" cy="0"/>
          <a:chOff x="0" y="0"/>
          <a:chExt cx="0" cy="0"/>
        </a:xfrm>
      </p:grpSpPr>
      <p:sp>
        <p:nvSpPr>
          <p:cNvPr id="365" name="Google Shape;365;p39"/>
          <p:cNvSpPr/>
          <p:nvPr/>
        </p:nvSpPr>
        <p:spPr>
          <a:xfrm>
            <a:off x="0" y="0"/>
            <a:ext cx="9141714"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66" name="Google Shape;366;p39"/>
          <p:cNvSpPr txBox="1"/>
          <p:nvPr>
            <p:ph type="title"/>
          </p:nvPr>
        </p:nvSpPr>
        <p:spPr>
          <a:xfrm>
            <a:off x="4885341" y="608580"/>
            <a:ext cx="3630007" cy="1355479"/>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s"/>
              <a:t>El daño</a:t>
            </a:r>
            <a:endParaRPr/>
          </a:p>
        </p:txBody>
      </p:sp>
      <p:pic>
        <p:nvPicPr>
          <p:cNvPr descr="Marca de exclamación sobre fondo amarillo" id="367" name="Google Shape;367;p39"/>
          <p:cNvPicPr preferRelativeResize="0"/>
          <p:nvPr/>
        </p:nvPicPr>
        <p:blipFill rotWithShape="1">
          <a:blip r:embed="rId3">
            <a:alphaModFix/>
          </a:blip>
          <a:srcRect b="0" l="23013" r="10096" t="0"/>
          <a:stretch/>
        </p:blipFill>
        <p:spPr>
          <a:xfrm>
            <a:off x="15" y="8"/>
            <a:ext cx="4587412" cy="5143492"/>
          </a:xfrm>
          <a:custGeom>
            <a:rect b="b" l="l" r="r" t="t"/>
            <a:pathLst>
              <a:path extrusionOk="0" h="6879321" w="6116569">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ln>
            <a:noFill/>
          </a:ln>
        </p:spPr>
      </p:pic>
      <p:sp>
        <p:nvSpPr>
          <p:cNvPr id="368" name="Google Shape;368;p39"/>
          <p:cNvSpPr txBox="1"/>
          <p:nvPr>
            <p:ph idx="1" type="body"/>
          </p:nvPr>
        </p:nvSpPr>
        <p:spPr>
          <a:xfrm>
            <a:off x="4492025" y="1577050"/>
            <a:ext cx="4521600" cy="3400200"/>
          </a:xfrm>
          <a:prstGeom prst="rect">
            <a:avLst/>
          </a:prstGeom>
          <a:noFill/>
          <a:ln>
            <a:noFill/>
          </a:ln>
        </p:spPr>
        <p:txBody>
          <a:bodyPr anchorCtr="0" anchor="ctr" bIns="34275" lIns="68575" spcFirstLastPara="1" rIns="68575" wrap="square" tIns="34275">
            <a:normAutofit/>
          </a:bodyPr>
          <a:lstStyle/>
          <a:p>
            <a:pPr indent="0" lvl="0" marL="0" rtl="0" algn="just">
              <a:lnSpc>
                <a:spcPct val="90000"/>
              </a:lnSpc>
              <a:spcBef>
                <a:spcPts val="0"/>
              </a:spcBef>
              <a:spcAft>
                <a:spcPts val="0"/>
              </a:spcAft>
              <a:buClr>
                <a:schemeClr val="dk1"/>
              </a:buClr>
              <a:buSzPts val="1500"/>
              <a:buNone/>
            </a:pPr>
            <a:r>
              <a:rPr lang="es" sz="1700"/>
              <a:t>“comprende las consecuencias negativas derivadas de la lesión de un bien jurídico tutelado” Espinoza Espinoza, Juan</a:t>
            </a:r>
            <a:endParaRPr sz="1700"/>
          </a:p>
          <a:p>
            <a:pPr indent="0" lvl="0" marL="0" rtl="0" algn="just">
              <a:lnSpc>
                <a:spcPct val="90000"/>
              </a:lnSpc>
              <a:spcBef>
                <a:spcPts val="0"/>
              </a:spcBef>
              <a:spcAft>
                <a:spcPts val="0"/>
              </a:spcAft>
              <a:buClr>
                <a:schemeClr val="dk1"/>
              </a:buClr>
              <a:buSzPts val="1500"/>
              <a:buNone/>
            </a:pPr>
            <a:r>
              <a:t/>
            </a:r>
            <a:endParaRPr sz="1700"/>
          </a:p>
          <a:p>
            <a:pPr indent="0" lvl="0" marL="0" rtl="0" algn="just">
              <a:lnSpc>
                <a:spcPct val="90000"/>
              </a:lnSpc>
              <a:spcBef>
                <a:spcPts val="0"/>
              </a:spcBef>
              <a:spcAft>
                <a:spcPts val="0"/>
              </a:spcAft>
              <a:buClr>
                <a:schemeClr val="dk1"/>
              </a:buClr>
              <a:buSzPts val="1500"/>
              <a:buNone/>
            </a:pPr>
            <a:r>
              <a:rPr lang="es" sz="1700"/>
              <a:t>La</a:t>
            </a:r>
            <a:r>
              <a:rPr lang="es" sz="1700"/>
              <a:t> lesión de un derecho subjetivo (interés jurídicamente protegido del individuo en su vida de relación)</a:t>
            </a:r>
            <a:endParaRPr sz="1700"/>
          </a:p>
          <a:p>
            <a:pPr indent="0" lvl="0" marL="0" rtl="0" algn="just">
              <a:lnSpc>
                <a:spcPct val="90000"/>
              </a:lnSpc>
              <a:spcBef>
                <a:spcPts val="0"/>
              </a:spcBef>
              <a:spcAft>
                <a:spcPts val="0"/>
              </a:spcAft>
              <a:buClr>
                <a:schemeClr val="dk1"/>
              </a:buClr>
              <a:buSzPts val="1500"/>
              <a:buNone/>
            </a:pPr>
            <a:r>
              <a:t/>
            </a:r>
            <a:endParaRPr sz="1700"/>
          </a:p>
          <a:p>
            <a:pPr indent="-336550" lvl="0" marL="457200" rtl="0" algn="just">
              <a:lnSpc>
                <a:spcPct val="90000"/>
              </a:lnSpc>
              <a:spcBef>
                <a:spcPts val="0"/>
              </a:spcBef>
              <a:spcAft>
                <a:spcPts val="0"/>
              </a:spcAft>
              <a:buSzPts val="1700"/>
              <a:buChar char="•"/>
            </a:pPr>
            <a:r>
              <a:rPr lang="es" sz="1700"/>
              <a:t>carácter patrimonial (daño emergente y lucro cesante), o </a:t>
            </a:r>
            <a:endParaRPr sz="1700"/>
          </a:p>
          <a:p>
            <a:pPr indent="-336550" lvl="0" marL="457200" rtl="0" algn="just">
              <a:lnSpc>
                <a:spcPct val="90000"/>
              </a:lnSpc>
              <a:spcBef>
                <a:spcPts val="0"/>
              </a:spcBef>
              <a:spcAft>
                <a:spcPts val="0"/>
              </a:spcAft>
              <a:buSzPts val="1700"/>
              <a:buChar char="•"/>
            </a:pPr>
            <a:r>
              <a:rPr lang="es" sz="1700"/>
              <a:t>extrapatrimonial (daño moral y daño a la persona), conforme al artículo 1985 del Código Civil </a:t>
            </a:r>
            <a:endParaRPr sz="1700"/>
          </a:p>
        </p:txBody>
      </p:sp>
      <p:sp>
        <p:nvSpPr>
          <p:cNvPr id="369" name="Google Shape;369;p39"/>
          <p:cNvSpPr/>
          <p:nvPr/>
        </p:nvSpPr>
        <p:spPr>
          <a:xfrm>
            <a:off x="0" y="0"/>
            <a:ext cx="9144000" cy="7887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370" name="Google Shape;370;p39"/>
          <p:cNvPicPr preferRelativeResize="0"/>
          <p:nvPr/>
        </p:nvPicPr>
        <p:blipFill rotWithShape="1">
          <a:blip r:embed="rId4">
            <a:alphaModFix/>
          </a:blip>
          <a:srcRect b="0" l="0" r="0" t="0"/>
          <a:stretch/>
        </p:blipFill>
        <p:spPr>
          <a:xfrm>
            <a:off x="4598405" y="183113"/>
            <a:ext cx="1335858" cy="326825"/>
          </a:xfrm>
          <a:prstGeom prst="rect">
            <a:avLst/>
          </a:prstGeom>
          <a:noFill/>
          <a:ln>
            <a:noFill/>
          </a:ln>
        </p:spPr>
      </p:pic>
      <p:pic>
        <p:nvPicPr>
          <p:cNvPr id="371" name="Google Shape;371;p39"/>
          <p:cNvPicPr preferRelativeResize="0"/>
          <p:nvPr/>
        </p:nvPicPr>
        <p:blipFill rotWithShape="1">
          <a:blip r:embed="rId5">
            <a:alphaModFix/>
          </a:blip>
          <a:srcRect b="0" l="0" r="0" t="0"/>
          <a:stretch/>
        </p:blipFill>
        <p:spPr>
          <a:xfrm>
            <a:off x="6290386" y="146138"/>
            <a:ext cx="1036483" cy="400774"/>
          </a:xfrm>
          <a:prstGeom prst="rect">
            <a:avLst/>
          </a:prstGeom>
          <a:noFill/>
          <a:ln>
            <a:noFill/>
          </a:ln>
        </p:spPr>
      </p:pic>
      <p:pic>
        <p:nvPicPr>
          <p:cNvPr id="372" name="Google Shape;372;p39"/>
          <p:cNvPicPr preferRelativeResize="0"/>
          <p:nvPr/>
        </p:nvPicPr>
        <p:blipFill rotWithShape="1">
          <a:blip r:embed="rId6">
            <a:alphaModFix/>
          </a:blip>
          <a:srcRect b="0" l="0" r="0" t="0"/>
          <a:stretch/>
        </p:blipFill>
        <p:spPr>
          <a:xfrm>
            <a:off x="1465612" y="198380"/>
            <a:ext cx="1627465" cy="296290"/>
          </a:xfrm>
          <a:prstGeom prst="rect">
            <a:avLst/>
          </a:prstGeom>
          <a:noFill/>
          <a:ln>
            <a:noFill/>
          </a:ln>
        </p:spPr>
      </p:pic>
      <p:sp>
        <p:nvSpPr>
          <p:cNvPr id="373" name="Google Shape;373;p39"/>
          <p:cNvSpPr txBox="1"/>
          <p:nvPr/>
        </p:nvSpPr>
        <p:spPr>
          <a:xfrm>
            <a:off x="3390377" y="93377"/>
            <a:ext cx="1101638" cy="517808"/>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C</a:t>
            </a:r>
            <a:r>
              <a:rPr b="0" i="0" lang="es" sz="900" u="none" cap="none" strike="noStrike">
                <a:solidFill>
                  <a:schemeClr val="dk1"/>
                </a:solidFill>
                <a:latin typeface="Poppins"/>
                <a:ea typeface="Poppins"/>
                <a:cs typeface="Poppins"/>
                <a:sym typeface="Poppins"/>
              </a:rPr>
              <a:t>entro de</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F</a:t>
            </a:r>
            <a:r>
              <a:rPr b="0" i="0" lang="es" sz="900" u="none" cap="none" strike="noStrike">
                <a:solidFill>
                  <a:schemeClr val="dk1"/>
                </a:solidFill>
                <a:latin typeface="Poppins"/>
                <a:ea typeface="Poppins"/>
                <a:cs typeface="Poppins"/>
                <a:sym typeface="Poppins"/>
              </a:rPr>
              <a:t>ormación</a:t>
            </a:r>
            <a:r>
              <a:rPr b="1" i="0" lang="es" sz="900" u="none" cap="none" strike="noStrike">
                <a:solidFill>
                  <a:schemeClr val="dk1"/>
                </a:solidFill>
                <a:latin typeface="Poppins"/>
                <a:ea typeface="Poppins"/>
                <a:cs typeface="Poppins"/>
                <a:sym typeface="Poppins"/>
              </a:rPr>
              <a:t> </a:t>
            </a:r>
            <a:r>
              <a:rPr b="0" i="0" lang="es" sz="900" u="none" cap="none" strike="noStrike">
                <a:solidFill>
                  <a:schemeClr val="dk1"/>
                </a:solidFill>
                <a:latin typeface="Poppins"/>
                <a:ea typeface="Poppins"/>
                <a:cs typeface="Poppins"/>
                <a:sym typeface="Poppins"/>
              </a:rPr>
              <a:t>y</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C</a:t>
            </a:r>
            <a:r>
              <a:rPr b="0" i="0" lang="es" sz="900" u="none" cap="none" strike="noStrike">
                <a:solidFill>
                  <a:schemeClr val="dk1"/>
                </a:solidFill>
                <a:latin typeface="Poppins"/>
                <a:ea typeface="Poppins"/>
                <a:cs typeface="Poppins"/>
                <a:sym typeface="Poppins"/>
              </a:rPr>
              <a:t>apacitación</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77" name="Shape 377"/>
        <p:cNvGrpSpPr/>
        <p:nvPr/>
      </p:nvGrpSpPr>
      <p:grpSpPr>
        <a:xfrm>
          <a:off x="0" y="0"/>
          <a:ext cx="0" cy="0"/>
          <a:chOff x="0" y="0"/>
          <a:chExt cx="0" cy="0"/>
        </a:xfrm>
      </p:grpSpPr>
      <p:sp>
        <p:nvSpPr>
          <p:cNvPr id="378" name="Google Shape;378;p40"/>
          <p:cNvSpPr/>
          <p:nvPr/>
        </p:nvSpPr>
        <p:spPr>
          <a:xfrm>
            <a:off x="0" y="0"/>
            <a:ext cx="9141712"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79" name="Google Shape;379;p40"/>
          <p:cNvSpPr/>
          <p:nvPr/>
        </p:nvSpPr>
        <p:spPr>
          <a:xfrm>
            <a:off x="0" y="0"/>
            <a:ext cx="9141712" cy="5143500"/>
          </a:xfrm>
          <a:prstGeom prst="rect">
            <a:avLst/>
          </a:prstGeom>
          <a:solidFill>
            <a:schemeClr val="l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380" name="Google Shape;380;p40"/>
          <p:cNvGrpSpPr/>
          <p:nvPr/>
        </p:nvGrpSpPr>
        <p:grpSpPr>
          <a:xfrm>
            <a:off x="0" y="0"/>
            <a:ext cx="4663619" cy="5143500"/>
            <a:chOff x="651279" y="598259"/>
            <a:chExt cx="10889442" cy="5680742"/>
          </a:xfrm>
        </p:grpSpPr>
        <p:sp>
          <p:nvSpPr>
            <p:cNvPr id="381" name="Google Shape;381;p40"/>
            <p:cNvSpPr/>
            <p:nvPr/>
          </p:nvSpPr>
          <p:spPr>
            <a:xfrm>
              <a:off x="651279" y="598259"/>
              <a:ext cx="10889442" cy="5680742"/>
            </a:xfrm>
            <a:prstGeom prst="rect">
              <a:avLst/>
            </a:prstGeom>
            <a:solidFill>
              <a:schemeClr val="accent5"/>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82" name="Google Shape;382;p40"/>
            <p:cNvSpPr/>
            <p:nvPr/>
          </p:nvSpPr>
          <p:spPr>
            <a:xfrm>
              <a:off x="651279" y="598259"/>
              <a:ext cx="10889442" cy="5680742"/>
            </a:xfrm>
            <a:prstGeom prst="rect">
              <a:avLst/>
            </a:prstGeom>
            <a:solidFill>
              <a:schemeClr val="accent6">
                <a:alpha val="29411"/>
              </a:scheme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grpSp>
        <p:nvGrpSpPr>
          <p:cNvPr id="383" name="Google Shape;383;p40"/>
          <p:cNvGrpSpPr/>
          <p:nvPr/>
        </p:nvGrpSpPr>
        <p:grpSpPr>
          <a:xfrm>
            <a:off x="1143" y="0"/>
            <a:ext cx="9141714" cy="5143500"/>
            <a:chOff x="0" y="0"/>
            <a:chExt cx="12188952" cy="6858000"/>
          </a:xfrm>
        </p:grpSpPr>
        <p:sp>
          <p:nvSpPr>
            <p:cNvPr id="384" name="Google Shape;384;p40"/>
            <p:cNvSpPr/>
            <p:nvPr/>
          </p:nvSpPr>
          <p:spPr>
            <a:xfrm>
              <a:off x="26122" y="6015669"/>
              <a:ext cx="2605762" cy="842331"/>
            </a:xfrm>
            <a:custGeom>
              <a:rect b="b" l="l" r="r" t="t"/>
              <a:pathLst>
                <a:path extrusionOk="0" h="1033951" w="3180577">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411"/>
              </a:scheme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85" name="Google Shape;385;p40"/>
            <p:cNvSpPr/>
            <p:nvPr/>
          </p:nvSpPr>
          <p:spPr>
            <a:xfrm>
              <a:off x="655184" y="5798001"/>
              <a:ext cx="2485581" cy="1059999"/>
            </a:xfrm>
            <a:custGeom>
              <a:rect b="b" l="l" r="r" t="t"/>
              <a:pathLst>
                <a:path extrusionOk="0" h="1050628" w="244976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411"/>
              </a:scheme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86" name="Google Shape;386;p40"/>
            <p:cNvSpPr/>
            <p:nvPr/>
          </p:nvSpPr>
          <p:spPr>
            <a:xfrm>
              <a:off x="3474720" y="0"/>
              <a:ext cx="6177282" cy="1778750"/>
            </a:xfrm>
            <a:custGeom>
              <a:rect b="b" l="l" r="r" t="t"/>
              <a:pathLst>
                <a:path extrusionOk="0" h="1849426" w="6386648">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87" name="Google Shape;387;p40"/>
            <p:cNvSpPr/>
            <p:nvPr/>
          </p:nvSpPr>
          <p:spPr>
            <a:xfrm>
              <a:off x="0" y="2390523"/>
              <a:ext cx="611491" cy="1421482"/>
            </a:xfrm>
            <a:custGeom>
              <a:rect b="b" l="l" r="r" t="t"/>
              <a:pathLst>
                <a:path extrusionOk="0" h="1429512" w="611491">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88" name="Google Shape;388;p40"/>
            <p:cNvSpPr/>
            <p:nvPr/>
          </p:nvSpPr>
          <p:spPr>
            <a:xfrm>
              <a:off x="3792772" y="0"/>
              <a:ext cx="2423863" cy="1343767"/>
            </a:xfrm>
            <a:custGeom>
              <a:rect b="b" l="l" r="r" t="t"/>
              <a:pathLst>
                <a:path extrusionOk="0" h="1681468" w="3015964">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411"/>
              </a:scheme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89" name="Google Shape;389;p40"/>
            <p:cNvSpPr/>
            <p:nvPr/>
          </p:nvSpPr>
          <p:spPr>
            <a:xfrm>
              <a:off x="10946850" y="0"/>
              <a:ext cx="1242102" cy="2620884"/>
            </a:xfrm>
            <a:custGeom>
              <a:rect b="b" l="l" r="r" t="t"/>
              <a:pathLst>
                <a:path extrusionOk="0" h="2635689" w="1242102">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411"/>
              </a:scheme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390" name="Google Shape;390;p40"/>
            <p:cNvSpPr/>
            <p:nvPr/>
          </p:nvSpPr>
          <p:spPr>
            <a:xfrm>
              <a:off x="0" y="0"/>
              <a:ext cx="1577788" cy="980141"/>
            </a:xfrm>
            <a:custGeom>
              <a:rect b="b" l="l" r="r" t="t"/>
              <a:pathLst>
                <a:path extrusionOk="0" h="795676" w="1471018">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sp>
        <p:nvSpPr>
          <p:cNvPr id="391" name="Google Shape;391;p40"/>
          <p:cNvSpPr txBox="1"/>
          <p:nvPr>
            <p:ph type="title"/>
          </p:nvPr>
        </p:nvSpPr>
        <p:spPr>
          <a:xfrm>
            <a:off x="589789" y="630936"/>
            <a:ext cx="3847200" cy="4005073"/>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lt1"/>
              </a:buClr>
              <a:buSzPts val="3600"/>
              <a:buFont typeface="Calibri"/>
              <a:buNone/>
            </a:pPr>
            <a:r>
              <a:rPr b="0" lang="es" sz="3600" cap="none">
                <a:solidFill>
                  <a:schemeClr val="lt1"/>
                </a:solidFill>
                <a:latin typeface="Calibri"/>
                <a:ea typeface="Calibri"/>
                <a:cs typeface="Calibri"/>
                <a:sym typeface="Calibri"/>
              </a:rPr>
              <a:t>Efectos de la responsabilidad civil en los casos de corrupción</a:t>
            </a:r>
            <a:endParaRPr sz="3600">
              <a:solidFill>
                <a:schemeClr val="lt1"/>
              </a:solidFill>
            </a:endParaRPr>
          </a:p>
        </p:txBody>
      </p:sp>
      <p:grpSp>
        <p:nvGrpSpPr>
          <p:cNvPr id="392" name="Google Shape;392;p40"/>
          <p:cNvGrpSpPr/>
          <p:nvPr/>
        </p:nvGrpSpPr>
        <p:grpSpPr>
          <a:xfrm>
            <a:off x="4894221" y="930728"/>
            <a:ext cx="3621128" cy="3786921"/>
            <a:chOff x="0" y="0"/>
            <a:chExt cx="4828171" cy="5049228"/>
          </a:xfrm>
        </p:grpSpPr>
        <p:sp>
          <p:nvSpPr>
            <p:cNvPr id="393" name="Google Shape;393;p40"/>
            <p:cNvSpPr/>
            <p:nvPr/>
          </p:nvSpPr>
          <p:spPr>
            <a:xfrm>
              <a:off x="0" y="0"/>
              <a:ext cx="3717692" cy="908861"/>
            </a:xfrm>
            <a:prstGeom prst="roundRect">
              <a:avLst>
                <a:gd fmla="val 10000" name="adj"/>
              </a:avLst>
            </a:prstGeom>
            <a:solidFill>
              <a:schemeClr val="lt1"/>
            </a:solidFill>
            <a:ln cap="flat" cmpd="sng" w="12700">
              <a:solidFill>
                <a:srgbClr val="3D4B5F"/>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94" name="Google Shape;394;p40"/>
            <p:cNvSpPr txBox="1"/>
            <p:nvPr/>
          </p:nvSpPr>
          <p:spPr>
            <a:xfrm>
              <a:off x="26620" y="26620"/>
              <a:ext cx="2630622" cy="855621"/>
            </a:xfrm>
            <a:prstGeom prst="rect">
              <a:avLst/>
            </a:prstGeom>
            <a:noFill/>
            <a:ln>
              <a:noFill/>
            </a:ln>
          </p:spPr>
          <p:txBody>
            <a:bodyPr anchorCtr="0" anchor="ctr" bIns="68575" lIns="68575" spcFirstLastPara="1" rIns="68575" wrap="square" tIns="68575">
              <a:noAutofit/>
            </a:bodyPr>
            <a:lstStyle/>
            <a:p>
              <a:pPr indent="0" lvl="0" marL="0" marR="0" rtl="0" algn="l">
                <a:lnSpc>
                  <a:spcPct val="90000"/>
                </a:lnSpc>
                <a:spcBef>
                  <a:spcPts val="0"/>
                </a:spcBef>
                <a:spcAft>
                  <a:spcPts val="0"/>
                </a:spcAft>
                <a:buClr>
                  <a:schemeClr val="lt1"/>
                </a:buClr>
                <a:buSzPts val="1800"/>
                <a:buFont typeface="Calibri"/>
                <a:buNone/>
              </a:pPr>
              <a:r>
                <a:rPr b="0" i="0" lang="es" sz="1800" u="none" cap="none" strike="noStrike">
                  <a:solidFill>
                    <a:schemeClr val="dk1"/>
                  </a:solidFill>
                  <a:latin typeface="Calibri"/>
                  <a:ea typeface="Calibri"/>
                  <a:cs typeface="Calibri"/>
                  <a:sym typeface="Calibri"/>
                </a:rPr>
                <a:t>La restitución </a:t>
              </a:r>
              <a:endParaRPr b="0" i="0" sz="1800" u="none" cap="none" strike="noStrike">
                <a:solidFill>
                  <a:schemeClr val="dk1"/>
                </a:solidFill>
                <a:latin typeface="Calibri"/>
                <a:ea typeface="Calibri"/>
                <a:cs typeface="Calibri"/>
                <a:sym typeface="Calibri"/>
              </a:endParaRPr>
            </a:p>
          </p:txBody>
        </p:sp>
        <p:sp>
          <p:nvSpPr>
            <p:cNvPr id="395" name="Google Shape;395;p40"/>
            <p:cNvSpPr/>
            <p:nvPr/>
          </p:nvSpPr>
          <p:spPr>
            <a:xfrm>
              <a:off x="277619" y="1035091"/>
              <a:ext cx="3717692" cy="908861"/>
            </a:xfrm>
            <a:prstGeom prst="roundRect">
              <a:avLst>
                <a:gd fmla="val 10000" name="adj"/>
              </a:avLst>
            </a:prstGeom>
            <a:solidFill>
              <a:schemeClr val="lt1"/>
            </a:solidFill>
            <a:ln cap="flat" cmpd="sng" w="12700">
              <a:solidFill>
                <a:srgbClr val="3D4B5F"/>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96" name="Google Shape;396;p40"/>
            <p:cNvSpPr txBox="1"/>
            <p:nvPr/>
          </p:nvSpPr>
          <p:spPr>
            <a:xfrm>
              <a:off x="304239" y="1061711"/>
              <a:ext cx="2796072" cy="855621"/>
            </a:xfrm>
            <a:prstGeom prst="rect">
              <a:avLst/>
            </a:prstGeom>
            <a:noFill/>
            <a:ln>
              <a:noFill/>
            </a:ln>
          </p:spPr>
          <p:txBody>
            <a:bodyPr anchorCtr="0" anchor="ctr" bIns="68575" lIns="68575" spcFirstLastPara="1" rIns="68575" wrap="square" tIns="68575">
              <a:noAutofit/>
            </a:bodyPr>
            <a:lstStyle/>
            <a:p>
              <a:pPr indent="0" lvl="0" marL="0" marR="0" rtl="0" algn="l">
                <a:lnSpc>
                  <a:spcPct val="90000"/>
                </a:lnSpc>
                <a:spcBef>
                  <a:spcPts val="0"/>
                </a:spcBef>
                <a:spcAft>
                  <a:spcPts val="0"/>
                </a:spcAft>
                <a:buClr>
                  <a:schemeClr val="lt1"/>
                </a:buClr>
                <a:buSzPts val="1800"/>
                <a:buFont typeface="Calibri"/>
                <a:buNone/>
              </a:pPr>
              <a:r>
                <a:rPr b="0" i="0" lang="es" sz="1800" u="none" cap="none" strike="noStrike">
                  <a:solidFill>
                    <a:schemeClr val="dk1"/>
                  </a:solidFill>
                  <a:latin typeface="Calibri"/>
                  <a:ea typeface="Calibri"/>
                  <a:cs typeface="Calibri"/>
                  <a:sym typeface="Calibri"/>
                </a:rPr>
                <a:t>Indemnización </a:t>
              </a:r>
              <a:endParaRPr b="0" i="0" sz="1800" u="none" cap="none" strike="noStrike">
                <a:solidFill>
                  <a:schemeClr val="dk1"/>
                </a:solidFill>
                <a:latin typeface="Calibri"/>
                <a:ea typeface="Calibri"/>
                <a:cs typeface="Calibri"/>
                <a:sym typeface="Calibri"/>
              </a:endParaRPr>
            </a:p>
          </p:txBody>
        </p:sp>
        <p:sp>
          <p:nvSpPr>
            <p:cNvPr id="397" name="Google Shape;397;p40"/>
            <p:cNvSpPr/>
            <p:nvPr/>
          </p:nvSpPr>
          <p:spPr>
            <a:xfrm>
              <a:off x="555239" y="2070183"/>
              <a:ext cx="3717692" cy="908861"/>
            </a:xfrm>
            <a:prstGeom prst="roundRect">
              <a:avLst>
                <a:gd fmla="val 10000" name="adj"/>
              </a:avLst>
            </a:prstGeom>
            <a:solidFill>
              <a:schemeClr val="lt1"/>
            </a:solidFill>
            <a:ln cap="flat" cmpd="sng" w="12700">
              <a:solidFill>
                <a:srgbClr val="3D4B5F"/>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398" name="Google Shape;398;p40"/>
            <p:cNvSpPr txBox="1"/>
            <p:nvPr/>
          </p:nvSpPr>
          <p:spPr>
            <a:xfrm>
              <a:off x="581859" y="2096803"/>
              <a:ext cx="2796072" cy="855621"/>
            </a:xfrm>
            <a:prstGeom prst="rect">
              <a:avLst/>
            </a:prstGeom>
            <a:noFill/>
            <a:ln>
              <a:noFill/>
            </a:ln>
          </p:spPr>
          <p:txBody>
            <a:bodyPr anchorCtr="0" anchor="ctr" bIns="68575" lIns="68575" spcFirstLastPara="1" rIns="68575" wrap="square" tIns="68575">
              <a:noAutofit/>
            </a:bodyPr>
            <a:lstStyle/>
            <a:p>
              <a:pPr indent="0" lvl="0" marL="0" marR="0" rtl="0" algn="l">
                <a:lnSpc>
                  <a:spcPct val="90000"/>
                </a:lnSpc>
                <a:spcBef>
                  <a:spcPts val="0"/>
                </a:spcBef>
                <a:spcAft>
                  <a:spcPts val="0"/>
                </a:spcAft>
                <a:buClr>
                  <a:schemeClr val="lt1"/>
                </a:buClr>
                <a:buSzPts val="1800"/>
                <a:buFont typeface="Calibri"/>
                <a:buNone/>
              </a:pPr>
              <a:r>
                <a:rPr b="0" i="0" lang="es" sz="1800" u="none" cap="none" strike="noStrike">
                  <a:solidFill>
                    <a:schemeClr val="dk1"/>
                  </a:solidFill>
                  <a:latin typeface="Calibri"/>
                  <a:ea typeface="Calibri"/>
                  <a:cs typeface="Calibri"/>
                  <a:sym typeface="Calibri"/>
                </a:rPr>
                <a:t>La responsabilidad solidaria </a:t>
              </a:r>
              <a:endParaRPr b="0" i="0" sz="1800" u="none" cap="none" strike="noStrike">
                <a:solidFill>
                  <a:schemeClr val="dk1"/>
                </a:solidFill>
                <a:latin typeface="Calibri"/>
                <a:ea typeface="Calibri"/>
                <a:cs typeface="Calibri"/>
                <a:sym typeface="Calibri"/>
              </a:endParaRPr>
            </a:p>
          </p:txBody>
        </p:sp>
        <p:sp>
          <p:nvSpPr>
            <p:cNvPr id="399" name="Google Shape;399;p40"/>
            <p:cNvSpPr/>
            <p:nvPr/>
          </p:nvSpPr>
          <p:spPr>
            <a:xfrm>
              <a:off x="832859" y="3105275"/>
              <a:ext cx="3717692" cy="908861"/>
            </a:xfrm>
            <a:prstGeom prst="roundRect">
              <a:avLst>
                <a:gd fmla="val 10000" name="adj"/>
              </a:avLst>
            </a:prstGeom>
            <a:solidFill>
              <a:schemeClr val="lt1"/>
            </a:solidFill>
            <a:ln cap="flat" cmpd="sng" w="12700">
              <a:solidFill>
                <a:srgbClr val="3D4B5F"/>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00" name="Google Shape;400;p40"/>
            <p:cNvSpPr txBox="1"/>
            <p:nvPr/>
          </p:nvSpPr>
          <p:spPr>
            <a:xfrm>
              <a:off x="859479" y="3131895"/>
              <a:ext cx="2796072" cy="855621"/>
            </a:xfrm>
            <a:prstGeom prst="rect">
              <a:avLst/>
            </a:prstGeom>
            <a:noFill/>
            <a:ln>
              <a:noFill/>
            </a:ln>
          </p:spPr>
          <p:txBody>
            <a:bodyPr anchorCtr="0" anchor="ctr" bIns="68575" lIns="68575" spcFirstLastPara="1" rIns="68575" wrap="square" tIns="68575">
              <a:noAutofit/>
            </a:bodyPr>
            <a:lstStyle/>
            <a:p>
              <a:pPr indent="0" lvl="0" marL="0" marR="0" rtl="0" algn="l">
                <a:lnSpc>
                  <a:spcPct val="90000"/>
                </a:lnSpc>
                <a:spcBef>
                  <a:spcPts val="0"/>
                </a:spcBef>
                <a:spcAft>
                  <a:spcPts val="0"/>
                </a:spcAft>
                <a:buClr>
                  <a:schemeClr val="lt1"/>
                </a:buClr>
                <a:buSzPts val="1800"/>
                <a:buFont typeface="Calibri"/>
                <a:buNone/>
              </a:pPr>
              <a:r>
                <a:rPr b="0" i="0" lang="es" sz="1800" u="none" cap="none" strike="noStrike">
                  <a:solidFill>
                    <a:schemeClr val="dk1"/>
                  </a:solidFill>
                  <a:latin typeface="Calibri"/>
                  <a:ea typeface="Calibri"/>
                  <a:cs typeface="Calibri"/>
                  <a:sym typeface="Calibri"/>
                </a:rPr>
                <a:t>Insolvencia del condenado</a:t>
              </a:r>
              <a:endParaRPr b="0" i="0" sz="1800" u="none" cap="none" strike="noStrike">
                <a:solidFill>
                  <a:schemeClr val="dk1"/>
                </a:solidFill>
                <a:latin typeface="Calibri"/>
                <a:ea typeface="Calibri"/>
                <a:cs typeface="Calibri"/>
                <a:sym typeface="Calibri"/>
              </a:endParaRPr>
            </a:p>
          </p:txBody>
        </p:sp>
        <p:sp>
          <p:nvSpPr>
            <p:cNvPr id="401" name="Google Shape;401;p40"/>
            <p:cNvSpPr/>
            <p:nvPr/>
          </p:nvSpPr>
          <p:spPr>
            <a:xfrm>
              <a:off x="1110479" y="4140367"/>
              <a:ext cx="3717692" cy="908861"/>
            </a:xfrm>
            <a:prstGeom prst="roundRect">
              <a:avLst>
                <a:gd fmla="val 10000" name="adj"/>
              </a:avLst>
            </a:prstGeom>
            <a:solidFill>
              <a:schemeClr val="lt1"/>
            </a:solidFill>
            <a:ln cap="flat" cmpd="sng" w="12700">
              <a:solidFill>
                <a:srgbClr val="3D4B5F"/>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02" name="Google Shape;402;p40"/>
            <p:cNvSpPr txBox="1"/>
            <p:nvPr/>
          </p:nvSpPr>
          <p:spPr>
            <a:xfrm>
              <a:off x="1137099" y="4166987"/>
              <a:ext cx="2796072" cy="855621"/>
            </a:xfrm>
            <a:prstGeom prst="rect">
              <a:avLst/>
            </a:prstGeom>
            <a:noFill/>
            <a:ln>
              <a:noFill/>
            </a:ln>
          </p:spPr>
          <p:txBody>
            <a:bodyPr anchorCtr="0" anchor="ctr" bIns="68575" lIns="68575" spcFirstLastPara="1" rIns="68575" wrap="square" tIns="68575">
              <a:noAutofit/>
            </a:bodyPr>
            <a:lstStyle/>
            <a:p>
              <a:pPr indent="0" lvl="0" marL="0" marR="0" rtl="0" algn="l">
                <a:lnSpc>
                  <a:spcPct val="90000"/>
                </a:lnSpc>
                <a:spcBef>
                  <a:spcPts val="0"/>
                </a:spcBef>
                <a:spcAft>
                  <a:spcPts val="0"/>
                </a:spcAft>
                <a:buClr>
                  <a:schemeClr val="lt1"/>
                </a:buClr>
                <a:buSzPts val="1800"/>
                <a:buFont typeface="Calibri"/>
                <a:buNone/>
              </a:pPr>
              <a:r>
                <a:rPr b="0" i="0" lang="es" sz="1800" u="none" cap="none" strike="noStrike">
                  <a:solidFill>
                    <a:schemeClr val="dk1"/>
                  </a:solidFill>
                  <a:latin typeface="Calibri"/>
                  <a:ea typeface="Calibri"/>
                  <a:cs typeface="Calibri"/>
                  <a:sym typeface="Calibri"/>
                </a:rPr>
                <a:t>Reparación civil de terceros</a:t>
              </a:r>
              <a:endParaRPr b="0" i="0" sz="1800" u="none" cap="none" strike="noStrike">
                <a:solidFill>
                  <a:schemeClr val="dk1"/>
                </a:solidFill>
                <a:latin typeface="Calibri"/>
                <a:ea typeface="Calibri"/>
                <a:cs typeface="Calibri"/>
                <a:sym typeface="Calibri"/>
              </a:endParaRPr>
            </a:p>
          </p:txBody>
        </p:sp>
        <p:sp>
          <p:nvSpPr>
            <p:cNvPr id="403" name="Google Shape;403;p40"/>
            <p:cNvSpPr/>
            <p:nvPr/>
          </p:nvSpPr>
          <p:spPr>
            <a:xfrm>
              <a:off x="3126932" y="663973"/>
              <a:ext cx="590759" cy="590759"/>
            </a:xfrm>
            <a:prstGeom prst="downArrow">
              <a:avLst>
                <a:gd fmla="val 55000" name="adj1"/>
                <a:gd fmla="val 45000" name="adj2"/>
              </a:avLst>
            </a:prstGeom>
            <a:solidFill>
              <a:schemeClr val="lt1">
                <a:alpha val="89411"/>
              </a:schemeClr>
            </a:solidFill>
            <a:ln cap="flat" cmpd="sng" w="12700">
              <a:solidFill>
                <a:schemeClr val="dk2">
                  <a:alpha val="89411"/>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04" name="Google Shape;404;p40"/>
            <p:cNvSpPr txBox="1"/>
            <p:nvPr/>
          </p:nvSpPr>
          <p:spPr>
            <a:xfrm>
              <a:off x="3259853" y="663973"/>
              <a:ext cx="324917" cy="444546"/>
            </a:xfrm>
            <a:prstGeom prst="rect">
              <a:avLst/>
            </a:prstGeom>
            <a:noFill/>
            <a:ln>
              <a:noFill/>
            </a:ln>
          </p:spPr>
          <p:txBody>
            <a:bodyPr anchorCtr="0" anchor="ctr" bIns="20000" lIns="20000" spcFirstLastPara="1" rIns="20000" wrap="square" tIns="20000">
              <a:noAutofit/>
            </a:bodyPr>
            <a:lstStyle/>
            <a:p>
              <a:pPr indent="0" lvl="0" marL="0" marR="0" rtl="0" algn="ctr">
                <a:lnSpc>
                  <a:spcPct val="90000"/>
                </a:lnSpc>
                <a:spcBef>
                  <a:spcPts val="0"/>
                </a:spcBef>
                <a:spcAft>
                  <a:spcPts val="0"/>
                </a:spcAft>
                <a:buClr>
                  <a:schemeClr val="dk1"/>
                </a:buClr>
                <a:buSzPts val="1600"/>
                <a:buFont typeface="Calibri"/>
                <a:buNone/>
              </a:pPr>
              <a:r>
                <a:rPr b="0" i="0" lang="es" sz="1200" u="none" cap="none" strike="noStrike">
                  <a:solidFill>
                    <a:schemeClr val="dk1"/>
                  </a:solidFill>
                  <a:latin typeface="Calibri"/>
                  <a:ea typeface="Calibri"/>
                  <a:cs typeface="Calibri"/>
                  <a:sym typeface="Calibri"/>
                </a:rPr>
                <a:t>01</a:t>
              </a:r>
              <a:endParaRPr b="0" i="0" sz="1200" u="none" cap="none" strike="noStrike">
                <a:solidFill>
                  <a:srgbClr val="000000"/>
                </a:solidFill>
                <a:latin typeface="Arial"/>
                <a:ea typeface="Arial"/>
                <a:cs typeface="Arial"/>
                <a:sym typeface="Arial"/>
              </a:endParaRPr>
            </a:p>
          </p:txBody>
        </p:sp>
        <p:sp>
          <p:nvSpPr>
            <p:cNvPr id="405" name="Google Shape;405;p40"/>
            <p:cNvSpPr/>
            <p:nvPr/>
          </p:nvSpPr>
          <p:spPr>
            <a:xfrm>
              <a:off x="3404552" y="1699065"/>
              <a:ext cx="590759" cy="590759"/>
            </a:xfrm>
            <a:prstGeom prst="downArrow">
              <a:avLst>
                <a:gd fmla="val 55000" name="adj1"/>
                <a:gd fmla="val 45000" name="adj2"/>
              </a:avLst>
            </a:prstGeom>
            <a:solidFill>
              <a:schemeClr val="lt1">
                <a:alpha val="89411"/>
              </a:schemeClr>
            </a:solidFill>
            <a:ln cap="flat" cmpd="sng" w="12700">
              <a:solidFill>
                <a:schemeClr val="dk2">
                  <a:alpha val="89411"/>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06" name="Google Shape;406;p40"/>
            <p:cNvSpPr txBox="1"/>
            <p:nvPr/>
          </p:nvSpPr>
          <p:spPr>
            <a:xfrm>
              <a:off x="3537473" y="1699065"/>
              <a:ext cx="324917" cy="444546"/>
            </a:xfrm>
            <a:prstGeom prst="rect">
              <a:avLst/>
            </a:prstGeom>
            <a:noFill/>
            <a:ln>
              <a:noFill/>
            </a:ln>
          </p:spPr>
          <p:txBody>
            <a:bodyPr anchorCtr="0" anchor="ctr" bIns="20000" lIns="20000" spcFirstLastPara="1" rIns="20000" wrap="square" tIns="20000">
              <a:noAutofit/>
            </a:bodyPr>
            <a:lstStyle/>
            <a:p>
              <a:pPr indent="0" lvl="0" marL="0" marR="0" rtl="0" algn="ctr">
                <a:lnSpc>
                  <a:spcPct val="90000"/>
                </a:lnSpc>
                <a:spcBef>
                  <a:spcPts val="0"/>
                </a:spcBef>
                <a:spcAft>
                  <a:spcPts val="0"/>
                </a:spcAft>
                <a:buClr>
                  <a:schemeClr val="dk1"/>
                </a:buClr>
                <a:buSzPts val="1600"/>
                <a:buFont typeface="Calibri"/>
                <a:buNone/>
              </a:pPr>
              <a:r>
                <a:rPr b="0" i="0" lang="es" sz="1200" u="none" cap="none" strike="noStrike">
                  <a:solidFill>
                    <a:schemeClr val="dk1"/>
                  </a:solidFill>
                  <a:latin typeface="Calibri"/>
                  <a:ea typeface="Calibri"/>
                  <a:cs typeface="Calibri"/>
                  <a:sym typeface="Calibri"/>
                </a:rPr>
                <a:t>02</a:t>
              </a:r>
              <a:endParaRPr b="0" i="0" sz="1200" u="none" cap="none" strike="noStrike">
                <a:solidFill>
                  <a:srgbClr val="000000"/>
                </a:solidFill>
                <a:latin typeface="Arial"/>
                <a:ea typeface="Arial"/>
                <a:cs typeface="Arial"/>
                <a:sym typeface="Arial"/>
              </a:endParaRPr>
            </a:p>
          </p:txBody>
        </p:sp>
        <p:sp>
          <p:nvSpPr>
            <p:cNvPr id="407" name="Google Shape;407;p40"/>
            <p:cNvSpPr/>
            <p:nvPr/>
          </p:nvSpPr>
          <p:spPr>
            <a:xfrm>
              <a:off x="3682172" y="2719009"/>
              <a:ext cx="590759" cy="590759"/>
            </a:xfrm>
            <a:prstGeom prst="downArrow">
              <a:avLst>
                <a:gd fmla="val 55000" name="adj1"/>
                <a:gd fmla="val 45000" name="adj2"/>
              </a:avLst>
            </a:prstGeom>
            <a:solidFill>
              <a:schemeClr val="lt1">
                <a:alpha val="89411"/>
              </a:schemeClr>
            </a:solidFill>
            <a:ln cap="flat" cmpd="sng" w="12700">
              <a:solidFill>
                <a:schemeClr val="dk2">
                  <a:alpha val="89411"/>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08" name="Google Shape;408;p40"/>
            <p:cNvSpPr txBox="1"/>
            <p:nvPr/>
          </p:nvSpPr>
          <p:spPr>
            <a:xfrm>
              <a:off x="3815093" y="2719009"/>
              <a:ext cx="324917" cy="444546"/>
            </a:xfrm>
            <a:prstGeom prst="rect">
              <a:avLst/>
            </a:prstGeom>
            <a:noFill/>
            <a:ln>
              <a:noFill/>
            </a:ln>
          </p:spPr>
          <p:txBody>
            <a:bodyPr anchorCtr="0" anchor="ctr" bIns="20000" lIns="20000" spcFirstLastPara="1" rIns="20000" wrap="square" tIns="20000">
              <a:noAutofit/>
            </a:bodyPr>
            <a:lstStyle/>
            <a:p>
              <a:pPr indent="0" lvl="0" marL="0" marR="0" rtl="0" algn="ctr">
                <a:lnSpc>
                  <a:spcPct val="90000"/>
                </a:lnSpc>
                <a:spcBef>
                  <a:spcPts val="0"/>
                </a:spcBef>
                <a:spcAft>
                  <a:spcPts val="0"/>
                </a:spcAft>
                <a:buClr>
                  <a:schemeClr val="dk1"/>
                </a:buClr>
                <a:buSzPts val="1600"/>
                <a:buFont typeface="Calibri"/>
                <a:buNone/>
              </a:pPr>
              <a:r>
                <a:rPr b="0" i="0" lang="es" sz="1200" u="none" cap="none" strike="noStrike">
                  <a:solidFill>
                    <a:schemeClr val="dk1"/>
                  </a:solidFill>
                  <a:latin typeface="Calibri"/>
                  <a:ea typeface="Calibri"/>
                  <a:cs typeface="Calibri"/>
                  <a:sym typeface="Calibri"/>
                </a:rPr>
                <a:t>03</a:t>
              </a:r>
              <a:endParaRPr b="0" i="0" sz="1200" u="none" cap="none" strike="noStrike">
                <a:solidFill>
                  <a:srgbClr val="000000"/>
                </a:solidFill>
                <a:latin typeface="Arial"/>
                <a:ea typeface="Arial"/>
                <a:cs typeface="Arial"/>
                <a:sym typeface="Arial"/>
              </a:endParaRPr>
            </a:p>
          </p:txBody>
        </p:sp>
        <p:sp>
          <p:nvSpPr>
            <p:cNvPr id="409" name="Google Shape;409;p40"/>
            <p:cNvSpPr/>
            <p:nvPr/>
          </p:nvSpPr>
          <p:spPr>
            <a:xfrm>
              <a:off x="3959792" y="3764200"/>
              <a:ext cx="590759" cy="590759"/>
            </a:xfrm>
            <a:prstGeom prst="downArrow">
              <a:avLst>
                <a:gd fmla="val 55000" name="adj1"/>
                <a:gd fmla="val 45000" name="adj2"/>
              </a:avLst>
            </a:prstGeom>
            <a:solidFill>
              <a:schemeClr val="lt1">
                <a:alpha val="89411"/>
              </a:schemeClr>
            </a:solidFill>
            <a:ln cap="flat" cmpd="sng" w="12700">
              <a:solidFill>
                <a:schemeClr val="dk2">
                  <a:alpha val="89411"/>
                </a:schemeClr>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410" name="Google Shape;410;p40"/>
            <p:cNvSpPr txBox="1"/>
            <p:nvPr/>
          </p:nvSpPr>
          <p:spPr>
            <a:xfrm>
              <a:off x="4092713" y="3764200"/>
              <a:ext cx="324917" cy="444546"/>
            </a:xfrm>
            <a:prstGeom prst="rect">
              <a:avLst/>
            </a:prstGeom>
            <a:noFill/>
            <a:ln>
              <a:noFill/>
            </a:ln>
          </p:spPr>
          <p:txBody>
            <a:bodyPr anchorCtr="0" anchor="ctr" bIns="20000" lIns="20000" spcFirstLastPara="1" rIns="20000" wrap="square" tIns="20000">
              <a:noAutofit/>
            </a:bodyPr>
            <a:lstStyle/>
            <a:p>
              <a:pPr indent="0" lvl="0" marL="0" marR="0" rtl="0" algn="ctr">
                <a:lnSpc>
                  <a:spcPct val="90000"/>
                </a:lnSpc>
                <a:spcBef>
                  <a:spcPts val="0"/>
                </a:spcBef>
                <a:spcAft>
                  <a:spcPts val="0"/>
                </a:spcAft>
                <a:buClr>
                  <a:schemeClr val="dk1"/>
                </a:buClr>
                <a:buSzPts val="1600"/>
                <a:buFont typeface="Calibri"/>
                <a:buNone/>
              </a:pPr>
              <a:r>
                <a:rPr b="0" i="0" lang="es" sz="1200" u="none" cap="none" strike="noStrike">
                  <a:solidFill>
                    <a:schemeClr val="dk1"/>
                  </a:solidFill>
                  <a:latin typeface="Calibri"/>
                  <a:ea typeface="Calibri"/>
                  <a:cs typeface="Calibri"/>
                  <a:sym typeface="Calibri"/>
                </a:rPr>
                <a:t>04</a:t>
              </a:r>
              <a:endParaRPr b="0" i="0" sz="1200" u="none" cap="none" strike="noStrike">
                <a:solidFill>
                  <a:srgbClr val="000000"/>
                </a:solidFill>
                <a:latin typeface="Arial"/>
                <a:ea typeface="Arial"/>
                <a:cs typeface="Arial"/>
                <a:sym typeface="Arial"/>
              </a:endParaRPr>
            </a:p>
          </p:txBody>
        </p:sp>
      </p:grpSp>
      <p:sp>
        <p:nvSpPr>
          <p:cNvPr id="411" name="Google Shape;411;p40"/>
          <p:cNvSpPr/>
          <p:nvPr/>
        </p:nvSpPr>
        <p:spPr>
          <a:xfrm>
            <a:off x="0" y="0"/>
            <a:ext cx="9144000" cy="788692"/>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412" name="Google Shape;412;p40"/>
          <p:cNvPicPr preferRelativeResize="0"/>
          <p:nvPr/>
        </p:nvPicPr>
        <p:blipFill rotWithShape="1">
          <a:blip r:embed="rId3">
            <a:alphaModFix/>
          </a:blip>
          <a:srcRect b="0" l="0" r="0" t="0"/>
          <a:stretch/>
        </p:blipFill>
        <p:spPr>
          <a:xfrm>
            <a:off x="4598405" y="183113"/>
            <a:ext cx="1335858" cy="326825"/>
          </a:xfrm>
          <a:prstGeom prst="rect">
            <a:avLst/>
          </a:prstGeom>
          <a:noFill/>
          <a:ln>
            <a:noFill/>
          </a:ln>
        </p:spPr>
      </p:pic>
      <p:pic>
        <p:nvPicPr>
          <p:cNvPr id="413" name="Google Shape;413;p40"/>
          <p:cNvPicPr preferRelativeResize="0"/>
          <p:nvPr/>
        </p:nvPicPr>
        <p:blipFill rotWithShape="1">
          <a:blip r:embed="rId4">
            <a:alphaModFix/>
          </a:blip>
          <a:srcRect b="0" l="0" r="0" t="0"/>
          <a:stretch/>
        </p:blipFill>
        <p:spPr>
          <a:xfrm>
            <a:off x="6290386" y="146138"/>
            <a:ext cx="1036483" cy="400774"/>
          </a:xfrm>
          <a:prstGeom prst="rect">
            <a:avLst/>
          </a:prstGeom>
          <a:noFill/>
          <a:ln>
            <a:noFill/>
          </a:ln>
        </p:spPr>
      </p:pic>
      <p:pic>
        <p:nvPicPr>
          <p:cNvPr id="414" name="Google Shape;414;p40"/>
          <p:cNvPicPr preferRelativeResize="0"/>
          <p:nvPr/>
        </p:nvPicPr>
        <p:blipFill rotWithShape="1">
          <a:blip r:embed="rId5">
            <a:alphaModFix/>
          </a:blip>
          <a:srcRect b="0" l="0" r="0" t="0"/>
          <a:stretch/>
        </p:blipFill>
        <p:spPr>
          <a:xfrm>
            <a:off x="1465612" y="198380"/>
            <a:ext cx="1627465" cy="296290"/>
          </a:xfrm>
          <a:prstGeom prst="rect">
            <a:avLst/>
          </a:prstGeom>
          <a:noFill/>
          <a:ln>
            <a:noFill/>
          </a:ln>
        </p:spPr>
      </p:pic>
      <p:sp>
        <p:nvSpPr>
          <p:cNvPr id="415" name="Google Shape;415;p40"/>
          <p:cNvSpPr txBox="1"/>
          <p:nvPr/>
        </p:nvSpPr>
        <p:spPr>
          <a:xfrm>
            <a:off x="3390377" y="93377"/>
            <a:ext cx="1101638" cy="517808"/>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C</a:t>
            </a:r>
            <a:r>
              <a:rPr b="0" i="0" lang="es" sz="900" u="none" cap="none" strike="noStrike">
                <a:solidFill>
                  <a:schemeClr val="dk1"/>
                </a:solidFill>
                <a:latin typeface="Poppins"/>
                <a:ea typeface="Poppins"/>
                <a:cs typeface="Poppins"/>
                <a:sym typeface="Poppins"/>
              </a:rPr>
              <a:t>entro de</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F</a:t>
            </a:r>
            <a:r>
              <a:rPr b="0" i="0" lang="es" sz="900" u="none" cap="none" strike="noStrike">
                <a:solidFill>
                  <a:schemeClr val="dk1"/>
                </a:solidFill>
                <a:latin typeface="Poppins"/>
                <a:ea typeface="Poppins"/>
                <a:cs typeface="Poppins"/>
                <a:sym typeface="Poppins"/>
              </a:rPr>
              <a:t>ormación</a:t>
            </a:r>
            <a:r>
              <a:rPr b="1" i="0" lang="es" sz="900" u="none" cap="none" strike="noStrike">
                <a:solidFill>
                  <a:schemeClr val="dk1"/>
                </a:solidFill>
                <a:latin typeface="Poppins"/>
                <a:ea typeface="Poppins"/>
                <a:cs typeface="Poppins"/>
                <a:sym typeface="Poppins"/>
              </a:rPr>
              <a:t> </a:t>
            </a:r>
            <a:r>
              <a:rPr b="0" i="0" lang="es" sz="900" u="none" cap="none" strike="noStrike">
                <a:solidFill>
                  <a:schemeClr val="dk1"/>
                </a:solidFill>
                <a:latin typeface="Poppins"/>
                <a:ea typeface="Poppins"/>
                <a:cs typeface="Poppins"/>
                <a:sym typeface="Poppins"/>
              </a:rPr>
              <a:t>y</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C</a:t>
            </a:r>
            <a:r>
              <a:rPr b="0" i="0" lang="es" sz="900" u="none" cap="none" strike="noStrike">
                <a:solidFill>
                  <a:schemeClr val="dk1"/>
                </a:solidFill>
                <a:latin typeface="Poppins"/>
                <a:ea typeface="Poppins"/>
                <a:cs typeface="Poppins"/>
                <a:sym typeface="Poppins"/>
              </a:rPr>
              <a:t>apacitación</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9" name="Shape 419"/>
        <p:cNvGrpSpPr/>
        <p:nvPr/>
      </p:nvGrpSpPr>
      <p:grpSpPr>
        <a:xfrm>
          <a:off x="0" y="0"/>
          <a:ext cx="0" cy="0"/>
          <a:chOff x="0" y="0"/>
          <a:chExt cx="0" cy="0"/>
        </a:xfrm>
      </p:grpSpPr>
      <p:sp>
        <p:nvSpPr>
          <p:cNvPr id="420" name="Google Shape;420;p41"/>
          <p:cNvSpPr txBox="1"/>
          <p:nvPr/>
        </p:nvSpPr>
        <p:spPr>
          <a:xfrm>
            <a:off x="3735806" y="616287"/>
            <a:ext cx="4774782" cy="3471442"/>
          </a:xfrm>
          <a:prstGeom prst="rect">
            <a:avLst/>
          </a:prstGeom>
          <a:noFill/>
          <a:ln>
            <a:noFill/>
          </a:ln>
        </p:spPr>
        <p:txBody>
          <a:bodyPr anchorCtr="0" anchor="ctr" bIns="34275" lIns="68575" spcFirstLastPara="1" rIns="68575" wrap="square" tIns="34275">
            <a:noAutofit/>
          </a:bodyPr>
          <a:lstStyle/>
          <a:p>
            <a:pPr indent="0" lvl="0" marL="0" marR="0" rtl="0" algn="l">
              <a:lnSpc>
                <a:spcPct val="90000"/>
              </a:lnSpc>
              <a:spcBef>
                <a:spcPts val="0"/>
              </a:spcBef>
              <a:spcAft>
                <a:spcPts val="0"/>
              </a:spcAft>
              <a:buClr>
                <a:schemeClr val="dk1"/>
              </a:buClr>
              <a:buSzPts val="1800"/>
              <a:buFont typeface="Calibri"/>
              <a:buNone/>
            </a:pPr>
            <a:r>
              <a:rPr b="0" i="0" lang="es" sz="1800" u="none" cap="none" strike="noStrike">
                <a:solidFill>
                  <a:schemeClr val="dk1"/>
                </a:solidFill>
                <a:latin typeface="Calibri"/>
                <a:ea typeface="Calibri"/>
                <a:cs typeface="Calibri"/>
                <a:sym typeface="Calibri"/>
              </a:rPr>
              <a:t>Caso 5. </a:t>
            </a:r>
            <a:endParaRPr b="0" i="0" sz="11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1800"/>
              <a:buFont typeface="Calibri"/>
              <a:buNone/>
            </a:pPr>
            <a:r>
              <a:rPr b="0" i="0" lang="es" sz="1800" u="none" cap="none" strike="noStrike">
                <a:solidFill>
                  <a:schemeClr val="dk1"/>
                </a:solidFill>
                <a:latin typeface="Calibri"/>
                <a:ea typeface="Calibri"/>
                <a:cs typeface="Calibri"/>
                <a:sym typeface="Calibri"/>
              </a:rPr>
              <a:t>Lea el caso Exp. 34-2012/Lima (Chehade Moya)</a:t>
            </a:r>
            <a:endParaRPr b="0" i="0" sz="1100" u="none" cap="none" strike="noStrike">
              <a:solidFill>
                <a:srgbClr val="000000"/>
              </a:solidFill>
              <a:latin typeface="Arial"/>
              <a:ea typeface="Arial"/>
              <a:cs typeface="Arial"/>
              <a:sym typeface="Arial"/>
            </a:endParaRPr>
          </a:p>
          <a:p>
            <a:pPr indent="0" lvl="0" marL="0" marR="0" rtl="0" algn="l">
              <a:lnSpc>
                <a:spcPct val="9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0" lvl="0" marL="0" marR="0" rtl="0" algn="l">
              <a:lnSpc>
                <a:spcPct val="90000"/>
              </a:lnSpc>
              <a:spcBef>
                <a:spcPts val="0"/>
              </a:spcBef>
              <a:spcAft>
                <a:spcPts val="0"/>
              </a:spcAft>
              <a:buClr>
                <a:schemeClr val="dk1"/>
              </a:buClr>
              <a:buSzPts val="1800"/>
              <a:buFont typeface="Calibri"/>
              <a:buNone/>
            </a:pPr>
            <a:r>
              <a:t/>
            </a:r>
            <a:endParaRPr b="0" i="0" sz="1800" u="none" cap="none" strike="noStrike">
              <a:solidFill>
                <a:schemeClr val="dk1"/>
              </a:solidFill>
              <a:latin typeface="Calibri"/>
              <a:ea typeface="Calibri"/>
              <a:cs typeface="Calibri"/>
              <a:sym typeface="Calibri"/>
            </a:endParaRPr>
          </a:p>
          <a:p>
            <a:pPr indent="0" lvl="0" marL="0" marR="0" rtl="0" algn="just">
              <a:lnSpc>
                <a:spcPct val="90000"/>
              </a:lnSpc>
              <a:spcBef>
                <a:spcPts val="0"/>
              </a:spcBef>
              <a:spcAft>
                <a:spcPts val="0"/>
              </a:spcAft>
              <a:buClr>
                <a:schemeClr val="dk1"/>
              </a:buClr>
              <a:buSzPts val="1800"/>
              <a:buFont typeface="Calibri"/>
              <a:buNone/>
            </a:pPr>
            <a:r>
              <a:rPr b="0" i="0" lang="es" sz="1800" u="none" cap="none" strike="noStrike">
                <a:solidFill>
                  <a:schemeClr val="dk1"/>
                </a:solidFill>
                <a:latin typeface="Calibri"/>
                <a:ea typeface="Calibri"/>
                <a:cs typeface="Calibri"/>
                <a:sym typeface="Calibri"/>
              </a:rPr>
              <a:t>Luego analicen y sobre la base de los argumentos que críticas pueden establecer en cuanto al análisis de los efectos.</a:t>
            </a:r>
            <a:endParaRPr b="0" i="0" sz="1800" u="none" cap="none" strike="noStrike">
              <a:solidFill>
                <a:schemeClr val="dk1"/>
              </a:solidFill>
              <a:latin typeface="Calibri"/>
              <a:ea typeface="Calibri"/>
              <a:cs typeface="Calibri"/>
              <a:sym typeface="Calibri"/>
            </a:endParaRPr>
          </a:p>
        </p:txBody>
      </p:sp>
      <p:pic>
        <p:nvPicPr>
          <p:cNvPr id="421" name="Google Shape;421;p41"/>
          <p:cNvPicPr preferRelativeResize="0"/>
          <p:nvPr/>
        </p:nvPicPr>
        <p:blipFill rotWithShape="1">
          <a:blip r:embed="rId3">
            <a:alphaModFix/>
          </a:blip>
          <a:srcRect b="0" l="23875" r="23873" t="0"/>
          <a:stretch/>
        </p:blipFill>
        <p:spPr>
          <a:xfrm>
            <a:off x="489035" y="1511021"/>
            <a:ext cx="2916904" cy="2916907"/>
          </a:xfrm>
          <a:custGeom>
            <a:rect b="b" l="l" r="r" t="t"/>
            <a:pathLst>
              <a:path extrusionOk="0" h="4627648" w="4627646">
                <a:moveTo>
                  <a:pt x="2313823" y="0"/>
                </a:moveTo>
                <a:cubicBezTo>
                  <a:pt x="3591712" y="0"/>
                  <a:pt x="4627646" y="1035934"/>
                  <a:pt x="4627646" y="2313824"/>
                </a:cubicBezTo>
                <a:cubicBezTo>
                  <a:pt x="4627646" y="3591714"/>
                  <a:pt x="3591712" y="4627648"/>
                  <a:pt x="2313823" y="4627648"/>
                </a:cubicBezTo>
                <a:cubicBezTo>
                  <a:pt x="1035934" y="4627648"/>
                  <a:pt x="0" y="3591714"/>
                  <a:pt x="0" y="2313824"/>
                </a:cubicBezTo>
                <a:cubicBezTo>
                  <a:pt x="0" y="1035934"/>
                  <a:pt x="1035934" y="0"/>
                  <a:pt x="2313823" y="0"/>
                </a:cubicBezTo>
                <a:close/>
              </a:path>
            </a:pathLst>
          </a:custGeom>
          <a:noFill/>
          <a:ln>
            <a:noFill/>
          </a:ln>
        </p:spPr>
      </p:pic>
      <p:sp>
        <p:nvSpPr>
          <p:cNvPr id="422" name="Google Shape;422;p41"/>
          <p:cNvSpPr txBox="1"/>
          <p:nvPr/>
        </p:nvSpPr>
        <p:spPr>
          <a:xfrm>
            <a:off x="489035" y="934695"/>
            <a:ext cx="2916905" cy="438581"/>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2400"/>
              <a:buFont typeface="Arial"/>
              <a:buNone/>
            </a:pPr>
            <a:r>
              <a:rPr b="0" i="0" lang="es" sz="2400" u="none" cap="none" strike="noStrike">
                <a:solidFill>
                  <a:srgbClr val="1F3864"/>
                </a:solidFill>
                <a:latin typeface="Aharoni"/>
                <a:ea typeface="Aharoni"/>
                <a:cs typeface="Aharoni"/>
                <a:sym typeface="Aharoni"/>
              </a:rPr>
              <a:t>Actividad en grupo</a:t>
            </a:r>
            <a:endParaRPr b="0" i="0" sz="1100" u="none" cap="none" strike="noStrike">
              <a:solidFill>
                <a:srgbClr val="000000"/>
              </a:solidFill>
              <a:latin typeface="Arial"/>
              <a:ea typeface="Arial"/>
              <a:cs typeface="Arial"/>
              <a:sym typeface="Arial"/>
            </a:endParaRPr>
          </a:p>
        </p:txBody>
      </p:sp>
      <p:sp>
        <p:nvSpPr>
          <p:cNvPr id="423" name="Google Shape;423;p41"/>
          <p:cNvSpPr/>
          <p:nvPr/>
        </p:nvSpPr>
        <p:spPr>
          <a:xfrm>
            <a:off x="0" y="0"/>
            <a:ext cx="9144000" cy="788692"/>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424" name="Google Shape;424;p41"/>
          <p:cNvPicPr preferRelativeResize="0"/>
          <p:nvPr/>
        </p:nvPicPr>
        <p:blipFill rotWithShape="1">
          <a:blip r:embed="rId4">
            <a:alphaModFix/>
          </a:blip>
          <a:srcRect b="0" l="0" r="0" t="0"/>
          <a:stretch/>
        </p:blipFill>
        <p:spPr>
          <a:xfrm>
            <a:off x="4598405" y="183113"/>
            <a:ext cx="1335858" cy="326825"/>
          </a:xfrm>
          <a:prstGeom prst="rect">
            <a:avLst/>
          </a:prstGeom>
          <a:noFill/>
          <a:ln>
            <a:noFill/>
          </a:ln>
        </p:spPr>
      </p:pic>
      <p:pic>
        <p:nvPicPr>
          <p:cNvPr id="425" name="Google Shape;425;p41"/>
          <p:cNvPicPr preferRelativeResize="0"/>
          <p:nvPr/>
        </p:nvPicPr>
        <p:blipFill rotWithShape="1">
          <a:blip r:embed="rId5">
            <a:alphaModFix/>
          </a:blip>
          <a:srcRect b="0" l="0" r="0" t="0"/>
          <a:stretch/>
        </p:blipFill>
        <p:spPr>
          <a:xfrm>
            <a:off x="6290386" y="146138"/>
            <a:ext cx="1036483" cy="400774"/>
          </a:xfrm>
          <a:prstGeom prst="rect">
            <a:avLst/>
          </a:prstGeom>
          <a:noFill/>
          <a:ln>
            <a:noFill/>
          </a:ln>
        </p:spPr>
      </p:pic>
      <p:pic>
        <p:nvPicPr>
          <p:cNvPr id="426" name="Google Shape;426;p41"/>
          <p:cNvPicPr preferRelativeResize="0"/>
          <p:nvPr/>
        </p:nvPicPr>
        <p:blipFill rotWithShape="1">
          <a:blip r:embed="rId6">
            <a:alphaModFix/>
          </a:blip>
          <a:srcRect b="0" l="0" r="0" t="0"/>
          <a:stretch/>
        </p:blipFill>
        <p:spPr>
          <a:xfrm>
            <a:off x="1465612" y="198380"/>
            <a:ext cx="1627465" cy="296290"/>
          </a:xfrm>
          <a:prstGeom prst="rect">
            <a:avLst/>
          </a:prstGeom>
          <a:noFill/>
          <a:ln>
            <a:noFill/>
          </a:ln>
        </p:spPr>
      </p:pic>
      <p:sp>
        <p:nvSpPr>
          <p:cNvPr id="427" name="Google Shape;427;p41"/>
          <p:cNvSpPr txBox="1"/>
          <p:nvPr/>
        </p:nvSpPr>
        <p:spPr>
          <a:xfrm>
            <a:off x="3390377" y="93377"/>
            <a:ext cx="1101638" cy="517808"/>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900"/>
              <a:buFont typeface="Arial"/>
              <a:buNone/>
            </a:pPr>
            <a:r>
              <a:rPr b="0" i="0" lang="es" sz="900" u="none" cap="none" strike="noStrike">
                <a:solidFill>
                  <a:schemeClr val="dk1"/>
                </a:solidFill>
                <a:latin typeface="Poppins"/>
                <a:ea typeface="Poppins"/>
                <a:cs typeface="Poppins"/>
                <a:sym typeface="Poppins"/>
              </a:rPr>
              <a:t>Centro de</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0" i="0" lang="es" sz="900" u="none" cap="none" strike="noStrike">
                <a:solidFill>
                  <a:schemeClr val="dk1"/>
                </a:solidFill>
                <a:latin typeface="Poppins"/>
                <a:ea typeface="Poppins"/>
                <a:cs typeface="Poppins"/>
                <a:sym typeface="Poppins"/>
              </a:rPr>
              <a:t>Formación y</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0" i="0" lang="es" sz="900" u="none" cap="none" strike="noStrike">
                <a:solidFill>
                  <a:schemeClr val="dk1"/>
                </a:solidFill>
                <a:latin typeface="Poppins"/>
                <a:ea typeface="Poppins"/>
                <a:cs typeface="Poppins"/>
                <a:sym typeface="Poppins"/>
              </a:rPr>
              <a:t>Capacitación</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4" name="Shape 144"/>
        <p:cNvGrpSpPr/>
        <p:nvPr/>
      </p:nvGrpSpPr>
      <p:grpSpPr>
        <a:xfrm>
          <a:off x="0" y="0"/>
          <a:ext cx="0" cy="0"/>
          <a:chOff x="0" y="0"/>
          <a:chExt cx="0" cy="0"/>
        </a:xfrm>
      </p:grpSpPr>
      <p:sp>
        <p:nvSpPr>
          <p:cNvPr id="145" name="Google Shape;145;p26"/>
          <p:cNvSpPr/>
          <p:nvPr/>
        </p:nvSpPr>
        <p:spPr>
          <a:xfrm>
            <a:off x="0" y="0"/>
            <a:ext cx="9141714"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46" name="Google Shape;146;p26"/>
          <p:cNvSpPr txBox="1"/>
          <p:nvPr>
            <p:ph type="title"/>
          </p:nvPr>
        </p:nvSpPr>
        <p:spPr>
          <a:xfrm>
            <a:off x="4885341" y="616745"/>
            <a:ext cx="3630007" cy="1355479"/>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300"/>
              <a:buFont typeface="Calibri"/>
              <a:buNone/>
            </a:pPr>
            <a:r>
              <a:rPr lang="es"/>
              <a:t>Descripción del módulo 3</a:t>
            </a:r>
            <a:endParaRPr/>
          </a:p>
        </p:txBody>
      </p:sp>
      <p:pic>
        <p:nvPicPr>
          <p:cNvPr descr="Escalones de entrada y columnas de un edificio majestuoso en la ciudad" id="147" name="Google Shape;147;p26"/>
          <p:cNvPicPr preferRelativeResize="0"/>
          <p:nvPr/>
        </p:nvPicPr>
        <p:blipFill rotWithShape="1">
          <a:blip r:embed="rId3">
            <a:alphaModFix/>
          </a:blip>
          <a:srcRect b="-1" l="19059" r="21405" t="0"/>
          <a:stretch/>
        </p:blipFill>
        <p:spPr>
          <a:xfrm>
            <a:off x="15" y="8"/>
            <a:ext cx="4587412" cy="5143492"/>
          </a:xfrm>
          <a:custGeom>
            <a:rect b="b" l="l" r="r" t="t"/>
            <a:pathLst>
              <a:path extrusionOk="0" h="6879321" w="6116569">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ln>
            <a:noFill/>
          </a:ln>
        </p:spPr>
      </p:pic>
      <p:sp>
        <p:nvSpPr>
          <p:cNvPr id="148" name="Google Shape;148;p26"/>
          <p:cNvSpPr txBox="1"/>
          <p:nvPr>
            <p:ph idx="1" type="body"/>
          </p:nvPr>
        </p:nvSpPr>
        <p:spPr>
          <a:xfrm>
            <a:off x="4885341" y="2092873"/>
            <a:ext cx="3630007" cy="2882750"/>
          </a:xfrm>
          <a:prstGeom prst="rect">
            <a:avLst/>
          </a:prstGeom>
          <a:noFill/>
          <a:ln>
            <a:noFill/>
          </a:ln>
        </p:spPr>
        <p:txBody>
          <a:bodyPr anchorCtr="0" anchor="t" bIns="34275" lIns="68575" spcFirstLastPara="1" rIns="68575" wrap="square" tIns="34275">
            <a:normAutofit/>
          </a:bodyPr>
          <a:lstStyle/>
          <a:p>
            <a:pPr indent="0" lvl="0" marL="0" rtl="0" algn="l">
              <a:lnSpc>
                <a:spcPct val="90000"/>
              </a:lnSpc>
              <a:spcBef>
                <a:spcPts val="0"/>
              </a:spcBef>
              <a:spcAft>
                <a:spcPts val="0"/>
              </a:spcAft>
              <a:buClr>
                <a:schemeClr val="dk1"/>
              </a:buClr>
              <a:buSzPts val="1500"/>
              <a:buNone/>
            </a:pPr>
            <a:r>
              <a:rPr lang="es" sz="1500"/>
              <a:t>Se abordará las medidas cautelares de naturaleza real en los procesos penales de corrupción, la normativa que la regula, así como la jurisprudencia y doctrina referidas a las decisiones tomadas por los tribunales y su interpretación, orientada a complementar su correcta aplicación; luego, la reparación civil y sus reglas para justificar el objeto civil en el proceso penal; y, la determinación de la reparación civil se vuelve especialmente relevante debido a los montos involucrados y la complejidad del daño causado. </a:t>
            </a:r>
            <a:endParaRPr sz="1500"/>
          </a:p>
        </p:txBody>
      </p:sp>
      <p:sp>
        <p:nvSpPr>
          <p:cNvPr id="149" name="Google Shape;149;p26"/>
          <p:cNvSpPr/>
          <p:nvPr/>
        </p:nvSpPr>
        <p:spPr>
          <a:xfrm>
            <a:off x="0" y="0"/>
            <a:ext cx="9144000" cy="788692"/>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150" name="Google Shape;150;p26"/>
          <p:cNvPicPr preferRelativeResize="0"/>
          <p:nvPr/>
        </p:nvPicPr>
        <p:blipFill rotWithShape="1">
          <a:blip r:embed="rId4">
            <a:alphaModFix/>
          </a:blip>
          <a:srcRect b="0" l="0" r="0" t="0"/>
          <a:stretch/>
        </p:blipFill>
        <p:spPr>
          <a:xfrm>
            <a:off x="4598405" y="183113"/>
            <a:ext cx="1335858" cy="326825"/>
          </a:xfrm>
          <a:prstGeom prst="rect">
            <a:avLst/>
          </a:prstGeom>
          <a:noFill/>
          <a:ln>
            <a:noFill/>
          </a:ln>
        </p:spPr>
      </p:pic>
      <p:pic>
        <p:nvPicPr>
          <p:cNvPr id="151" name="Google Shape;151;p26"/>
          <p:cNvPicPr preferRelativeResize="0"/>
          <p:nvPr/>
        </p:nvPicPr>
        <p:blipFill rotWithShape="1">
          <a:blip r:embed="rId5">
            <a:alphaModFix/>
          </a:blip>
          <a:srcRect b="0" l="0" r="0" t="0"/>
          <a:stretch/>
        </p:blipFill>
        <p:spPr>
          <a:xfrm>
            <a:off x="6290386" y="146138"/>
            <a:ext cx="1036483" cy="400774"/>
          </a:xfrm>
          <a:prstGeom prst="rect">
            <a:avLst/>
          </a:prstGeom>
          <a:noFill/>
          <a:ln>
            <a:noFill/>
          </a:ln>
        </p:spPr>
      </p:pic>
      <p:pic>
        <p:nvPicPr>
          <p:cNvPr id="152" name="Google Shape;152;p26"/>
          <p:cNvPicPr preferRelativeResize="0"/>
          <p:nvPr/>
        </p:nvPicPr>
        <p:blipFill rotWithShape="1">
          <a:blip r:embed="rId6">
            <a:alphaModFix/>
          </a:blip>
          <a:srcRect b="0" l="0" r="0" t="0"/>
          <a:stretch/>
        </p:blipFill>
        <p:spPr>
          <a:xfrm>
            <a:off x="1465612" y="198380"/>
            <a:ext cx="1627465" cy="296290"/>
          </a:xfrm>
          <a:prstGeom prst="rect">
            <a:avLst/>
          </a:prstGeom>
          <a:noFill/>
          <a:ln>
            <a:noFill/>
          </a:ln>
        </p:spPr>
      </p:pic>
      <p:sp>
        <p:nvSpPr>
          <p:cNvPr id="153" name="Google Shape;153;p26"/>
          <p:cNvSpPr txBox="1"/>
          <p:nvPr/>
        </p:nvSpPr>
        <p:spPr>
          <a:xfrm>
            <a:off x="3390377" y="93377"/>
            <a:ext cx="1101638" cy="517808"/>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C</a:t>
            </a:r>
            <a:r>
              <a:rPr b="0" i="0" lang="es" sz="900" u="none" cap="none" strike="noStrike">
                <a:solidFill>
                  <a:schemeClr val="dk1"/>
                </a:solidFill>
                <a:latin typeface="Poppins"/>
                <a:ea typeface="Poppins"/>
                <a:cs typeface="Poppins"/>
                <a:sym typeface="Poppins"/>
              </a:rPr>
              <a:t>entro de</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F</a:t>
            </a:r>
            <a:r>
              <a:rPr b="0" i="0" lang="es" sz="900" u="none" cap="none" strike="noStrike">
                <a:solidFill>
                  <a:schemeClr val="dk1"/>
                </a:solidFill>
                <a:latin typeface="Poppins"/>
                <a:ea typeface="Poppins"/>
                <a:cs typeface="Poppins"/>
                <a:sym typeface="Poppins"/>
              </a:rPr>
              <a:t>ormación</a:t>
            </a:r>
            <a:r>
              <a:rPr b="1" i="0" lang="es" sz="900" u="none" cap="none" strike="noStrike">
                <a:solidFill>
                  <a:schemeClr val="dk1"/>
                </a:solidFill>
                <a:latin typeface="Poppins"/>
                <a:ea typeface="Poppins"/>
                <a:cs typeface="Poppins"/>
                <a:sym typeface="Poppins"/>
              </a:rPr>
              <a:t> </a:t>
            </a:r>
            <a:r>
              <a:rPr b="0" i="0" lang="es" sz="900" u="none" cap="none" strike="noStrike">
                <a:solidFill>
                  <a:schemeClr val="dk1"/>
                </a:solidFill>
                <a:latin typeface="Poppins"/>
                <a:ea typeface="Poppins"/>
                <a:cs typeface="Poppins"/>
                <a:sym typeface="Poppins"/>
              </a:rPr>
              <a:t>y</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C</a:t>
            </a:r>
            <a:r>
              <a:rPr b="0" i="0" lang="es" sz="900" u="none" cap="none" strike="noStrike">
                <a:solidFill>
                  <a:schemeClr val="dk1"/>
                </a:solidFill>
                <a:latin typeface="Poppins"/>
                <a:ea typeface="Poppins"/>
                <a:cs typeface="Poppins"/>
                <a:sym typeface="Poppins"/>
              </a:rPr>
              <a:t>apacitación</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7" name="Shape 157"/>
        <p:cNvGrpSpPr/>
        <p:nvPr/>
      </p:nvGrpSpPr>
      <p:grpSpPr>
        <a:xfrm>
          <a:off x="0" y="0"/>
          <a:ext cx="0" cy="0"/>
          <a:chOff x="0" y="0"/>
          <a:chExt cx="0" cy="0"/>
        </a:xfrm>
      </p:grpSpPr>
      <p:sp>
        <p:nvSpPr>
          <p:cNvPr id="158" name="Google Shape;158;p27"/>
          <p:cNvSpPr/>
          <p:nvPr/>
        </p:nvSpPr>
        <p:spPr>
          <a:xfrm>
            <a:off x="-1" y="0"/>
            <a:ext cx="9141714"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59" name="Google Shape;159;p27"/>
          <p:cNvSpPr txBox="1"/>
          <p:nvPr>
            <p:ph type="title"/>
          </p:nvPr>
        </p:nvSpPr>
        <p:spPr>
          <a:xfrm>
            <a:off x="628650" y="711661"/>
            <a:ext cx="7886700" cy="85027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900"/>
              <a:buFont typeface="Calibri"/>
              <a:buNone/>
            </a:pPr>
            <a:r>
              <a:rPr lang="es" sz="3900"/>
              <a:t>Objetivos del curso</a:t>
            </a:r>
            <a:endParaRPr/>
          </a:p>
        </p:txBody>
      </p:sp>
      <p:grpSp>
        <p:nvGrpSpPr>
          <p:cNvPr id="160" name="Google Shape;160;p27"/>
          <p:cNvGrpSpPr/>
          <p:nvPr/>
        </p:nvGrpSpPr>
        <p:grpSpPr>
          <a:xfrm>
            <a:off x="1051940" y="1391405"/>
            <a:ext cx="7040118" cy="3219131"/>
            <a:chOff x="564387" y="29581"/>
            <a:chExt cx="9386824" cy="4292175"/>
          </a:xfrm>
        </p:grpSpPr>
        <p:sp>
          <p:nvSpPr>
            <p:cNvPr id="161" name="Google Shape;161;p27"/>
            <p:cNvSpPr/>
            <p:nvPr/>
          </p:nvSpPr>
          <p:spPr>
            <a:xfrm>
              <a:off x="564387" y="29581"/>
              <a:ext cx="1510523" cy="1489985"/>
            </a:xfrm>
            <a:prstGeom prst="rect">
              <a:avLst/>
            </a:prstGeom>
            <a:blipFill rotWithShape="1">
              <a:blip r:embed="rId3">
                <a:alphaModFix/>
              </a:blip>
              <a:stretch>
                <a:fillRect b="0" l="0" r="0" t="0"/>
              </a:stretch>
            </a:blip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62" name="Google Shape;162;p27"/>
            <p:cNvSpPr/>
            <p:nvPr/>
          </p:nvSpPr>
          <p:spPr>
            <a:xfrm>
              <a:off x="564387" y="1704130"/>
              <a:ext cx="4315781" cy="638565"/>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63" name="Google Shape;163;p27"/>
            <p:cNvSpPr txBox="1"/>
            <p:nvPr/>
          </p:nvSpPr>
          <p:spPr>
            <a:xfrm>
              <a:off x="564387" y="1704130"/>
              <a:ext cx="4315781" cy="63856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2700"/>
                <a:buFont typeface="Calibri"/>
                <a:buNone/>
              </a:pPr>
              <a:r>
                <a:rPr b="1" i="0" lang="es" sz="2700" u="none" cap="none" strike="noStrike">
                  <a:solidFill>
                    <a:schemeClr val="dk1"/>
                  </a:solidFill>
                  <a:latin typeface="Calibri"/>
                  <a:ea typeface="Calibri"/>
                  <a:cs typeface="Calibri"/>
                  <a:sym typeface="Calibri"/>
                </a:rPr>
                <a:t>General:</a:t>
              </a:r>
              <a:endParaRPr b="0" i="0" sz="2700" u="none" cap="none" strike="noStrike">
                <a:solidFill>
                  <a:schemeClr val="dk1"/>
                </a:solidFill>
                <a:latin typeface="Calibri"/>
                <a:ea typeface="Calibri"/>
                <a:cs typeface="Calibri"/>
                <a:sym typeface="Calibri"/>
              </a:endParaRPr>
            </a:p>
          </p:txBody>
        </p:sp>
        <p:sp>
          <p:nvSpPr>
            <p:cNvPr id="164" name="Google Shape;164;p27"/>
            <p:cNvSpPr/>
            <p:nvPr/>
          </p:nvSpPr>
          <p:spPr>
            <a:xfrm>
              <a:off x="564387" y="2428539"/>
              <a:ext cx="4315781" cy="1893217"/>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65" name="Google Shape;165;p27"/>
            <p:cNvSpPr txBox="1"/>
            <p:nvPr/>
          </p:nvSpPr>
          <p:spPr>
            <a:xfrm>
              <a:off x="564387" y="2428539"/>
              <a:ext cx="4315781" cy="189321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300"/>
                <a:buFont typeface="Calibri"/>
                <a:buNone/>
              </a:pPr>
              <a:r>
                <a:rPr b="0" i="0" lang="es" sz="1300" u="none" cap="none" strike="noStrike">
                  <a:solidFill>
                    <a:schemeClr val="dk1"/>
                  </a:solidFill>
                  <a:latin typeface="Calibri"/>
                  <a:ea typeface="Calibri"/>
                  <a:cs typeface="Calibri"/>
                  <a:sym typeface="Calibri"/>
                </a:rPr>
                <a:t>El principal objetivo es fortalecer las capacidades de análisis y de aplicación de las medidas cautelares reales en los procesos por delitos de corrupción de funcionarios en los abogados de la Procuraduría Pública Especializada en delitos de corrupción que actúan en representación del Estado .</a:t>
              </a:r>
              <a:endParaRPr b="0" i="0" sz="1100" u="none" cap="none" strike="noStrike">
                <a:solidFill>
                  <a:srgbClr val="000000"/>
                </a:solidFill>
                <a:latin typeface="Arial"/>
                <a:ea typeface="Arial"/>
                <a:cs typeface="Arial"/>
                <a:sym typeface="Arial"/>
              </a:endParaRPr>
            </a:p>
          </p:txBody>
        </p:sp>
        <p:sp>
          <p:nvSpPr>
            <p:cNvPr id="166" name="Google Shape;166;p27"/>
            <p:cNvSpPr/>
            <p:nvPr/>
          </p:nvSpPr>
          <p:spPr>
            <a:xfrm>
              <a:off x="5635430" y="29581"/>
              <a:ext cx="1510523" cy="1489985"/>
            </a:xfrm>
            <a:prstGeom prst="rect">
              <a:avLst/>
            </a:prstGeom>
            <a:blipFill rotWithShape="1">
              <a:blip r:embed="rId4">
                <a:alphaModFix/>
              </a:blip>
              <a:stretch>
                <a:fillRect b="0" l="0" r="0" t="0"/>
              </a:stretch>
            </a:blip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67" name="Google Shape;167;p27"/>
            <p:cNvSpPr/>
            <p:nvPr/>
          </p:nvSpPr>
          <p:spPr>
            <a:xfrm>
              <a:off x="5635430" y="1704130"/>
              <a:ext cx="4315781" cy="638565"/>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68" name="Google Shape;168;p27"/>
            <p:cNvSpPr txBox="1"/>
            <p:nvPr/>
          </p:nvSpPr>
          <p:spPr>
            <a:xfrm>
              <a:off x="5635430" y="1704130"/>
              <a:ext cx="4315781" cy="63856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2700"/>
                <a:buFont typeface="Calibri"/>
                <a:buNone/>
              </a:pPr>
              <a:r>
                <a:rPr b="1" i="0" lang="es" sz="2700" u="none" cap="none" strike="noStrike">
                  <a:solidFill>
                    <a:schemeClr val="dk1"/>
                  </a:solidFill>
                  <a:latin typeface="Calibri"/>
                  <a:ea typeface="Calibri"/>
                  <a:cs typeface="Calibri"/>
                  <a:sym typeface="Calibri"/>
                </a:rPr>
                <a:t>Específico:</a:t>
              </a:r>
              <a:endParaRPr b="0" i="0" sz="2700" u="none" cap="none" strike="noStrike">
                <a:solidFill>
                  <a:schemeClr val="dk1"/>
                </a:solidFill>
                <a:latin typeface="Calibri"/>
                <a:ea typeface="Calibri"/>
                <a:cs typeface="Calibri"/>
                <a:sym typeface="Calibri"/>
              </a:endParaRPr>
            </a:p>
          </p:txBody>
        </p:sp>
        <p:sp>
          <p:nvSpPr>
            <p:cNvPr id="169" name="Google Shape;169;p27"/>
            <p:cNvSpPr/>
            <p:nvPr/>
          </p:nvSpPr>
          <p:spPr>
            <a:xfrm>
              <a:off x="5635430" y="2428539"/>
              <a:ext cx="4315781" cy="1893217"/>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170" name="Google Shape;170;p27"/>
            <p:cNvSpPr txBox="1"/>
            <p:nvPr/>
          </p:nvSpPr>
          <p:spPr>
            <a:xfrm>
              <a:off x="5635430" y="2428539"/>
              <a:ext cx="4315781" cy="1893217"/>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Clr>
                  <a:schemeClr val="dk1"/>
                </a:buClr>
                <a:buSzPts val="1300"/>
                <a:buFont typeface="Calibri"/>
                <a:buNone/>
              </a:pPr>
              <a:r>
                <a:rPr b="0" i="0" lang="es" sz="1300" u="none" cap="none" strike="noStrike">
                  <a:solidFill>
                    <a:schemeClr val="dk1"/>
                  </a:solidFill>
                  <a:latin typeface="Calibri"/>
                  <a:ea typeface="Calibri"/>
                  <a:cs typeface="Calibri"/>
                  <a:sym typeface="Calibri"/>
                </a:rPr>
                <a:t>Comprende la importancia de conocer el alcance fijado en las normas, jurisprudencia y doctrina respecto de las medidas cauterales reales en los procesos penales por delitos de corrupción </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400"/>
                </a:spcBef>
                <a:spcAft>
                  <a:spcPts val="0"/>
                </a:spcAft>
                <a:buClr>
                  <a:schemeClr val="dk1"/>
                </a:buClr>
                <a:buSzPts val="1300"/>
                <a:buFont typeface="Calibri"/>
                <a:buNone/>
              </a:pPr>
              <a:r>
                <a:rPr b="0" i="0" lang="es" sz="1300" u="none" cap="none" strike="noStrike">
                  <a:solidFill>
                    <a:schemeClr val="dk1"/>
                  </a:solidFill>
                  <a:latin typeface="Calibri"/>
                  <a:ea typeface="Calibri"/>
                  <a:cs typeface="Calibri"/>
                  <a:sym typeface="Calibri"/>
                </a:rPr>
                <a:t>Aplica e identifica la metodología y criterios para determinar la reparación civil en los procesos penales de corrupción </a:t>
              </a:r>
              <a:endParaRPr b="0" i="0" sz="1100" u="none" cap="none" strike="noStrike">
                <a:solidFill>
                  <a:srgbClr val="000000"/>
                </a:solidFill>
                <a:latin typeface="Arial"/>
                <a:ea typeface="Arial"/>
                <a:cs typeface="Arial"/>
                <a:sym typeface="Arial"/>
              </a:endParaRPr>
            </a:p>
          </p:txBody>
        </p:sp>
      </p:grpSp>
      <p:sp>
        <p:nvSpPr>
          <p:cNvPr id="171" name="Google Shape;171;p27"/>
          <p:cNvSpPr/>
          <p:nvPr/>
        </p:nvSpPr>
        <p:spPr>
          <a:xfrm>
            <a:off x="0" y="0"/>
            <a:ext cx="9144000" cy="788692"/>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172" name="Google Shape;172;p27"/>
          <p:cNvPicPr preferRelativeResize="0"/>
          <p:nvPr/>
        </p:nvPicPr>
        <p:blipFill rotWithShape="1">
          <a:blip r:embed="rId5">
            <a:alphaModFix/>
          </a:blip>
          <a:srcRect b="0" l="0" r="0" t="0"/>
          <a:stretch/>
        </p:blipFill>
        <p:spPr>
          <a:xfrm>
            <a:off x="4598405" y="183113"/>
            <a:ext cx="1335858" cy="326825"/>
          </a:xfrm>
          <a:prstGeom prst="rect">
            <a:avLst/>
          </a:prstGeom>
          <a:noFill/>
          <a:ln>
            <a:noFill/>
          </a:ln>
        </p:spPr>
      </p:pic>
      <p:pic>
        <p:nvPicPr>
          <p:cNvPr id="173" name="Google Shape;173;p27"/>
          <p:cNvPicPr preferRelativeResize="0"/>
          <p:nvPr/>
        </p:nvPicPr>
        <p:blipFill rotWithShape="1">
          <a:blip r:embed="rId6">
            <a:alphaModFix/>
          </a:blip>
          <a:srcRect b="0" l="0" r="0" t="0"/>
          <a:stretch/>
        </p:blipFill>
        <p:spPr>
          <a:xfrm>
            <a:off x="6290386" y="146138"/>
            <a:ext cx="1036483" cy="400774"/>
          </a:xfrm>
          <a:prstGeom prst="rect">
            <a:avLst/>
          </a:prstGeom>
          <a:noFill/>
          <a:ln>
            <a:noFill/>
          </a:ln>
        </p:spPr>
      </p:pic>
      <p:pic>
        <p:nvPicPr>
          <p:cNvPr id="174" name="Google Shape;174;p27"/>
          <p:cNvPicPr preferRelativeResize="0"/>
          <p:nvPr/>
        </p:nvPicPr>
        <p:blipFill rotWithShape="1">
          <a:blip r:embed="rId7">
            <a:alphaModFix/>
          </a:blip>
          <a:srcRect b="0" l="0" r="0" t="0"/>
          <a:stretch/>
        </p:blipFill>
        <p:spPr>
          <a:xfrm>
            <a:off x="1465612" y="198380"/>
            <a:ext cx="1627465" cy="296290"/>
          </a:xfrm>
          <a:prstGeom prst="rect">
            <a:avLst/>
          </a:prstGeom>
          <a:noFill/>
          <a:ln>
            <a:noFill/>
          </a:ln>
        </p:spPr>
      </p:pic>
      <p:sp>
        <p:nvSpPr>
          <p:cNvPr id="175" name="Google Shape;175;p27"/>
          <p:cNvSpPr txBox="1"/>
          <p:nvPr/>
        </p:nvSpPr>
        <p:spPr>
          <a:xfrm>
            <a:off x="3390377" y="93377"/>
            <a:ext cx="1101638" cy="517808"/>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C</a:t>
            </a:r>
            <a:r>
              <a:rPr b="0" i="0" lang="es" sz="900" u="none" cap="none" strike="noStrike">
                <a:solidFill>
                  <a:schemeClr val="dk1"/>
                </a:solidFill>
                <a:latin typeface="Poppins"/>
                <a:ea typeface="Poppins"/>
                <a:cs typeface="Poppins"/>
                <a:sym typeface="Poppins"/>
              </a:rPr>
              <a:t>entro de</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F</a:t>
            </a:r>
            <a:r>
              <a:rPr b="0" i="0" lang="es" sz="900" u="none" cap="none" strike="noStrike">
                <a:solidFill>
                  <a:schemeClr val="dk1"/>
                </a:solidFill>
                <a:latin typeface="Poppins"/>
                <a:ea typeface="Poppins"/>
                <a:cs typeface="Poppins"/>
                <a:sym typeface="Poppins"/>
              </a:rPr>
              <a:t>ormación</a:t>
            </a:r>
            <a:r>
              <a:rPr b="1" i="0" lang="es" sz="900" u="none" cap="none" strike="noStrike">
                <a:solidFill>
                  <a:schemeClr val="dk1"/>
                </a:solidFill>
                <a:latin typeface="Poppins"/>
                <a:ea typeface="Poppins"/>
                <a:cs typeface="Poppins"/>
                <a:sym typeface="Poppins"/>
              </a:rPr>
              <a:t> </a:t>
            </a:r>
            <a:r>
              <a:rPr b="0" i="0" lang="es" sz="900" u="none" cap="none" strike="noStrike">
                <a:solidFill>
                  <a:schemeClr val="dk1"/>
                </a:solidFill>
                <a:latin typeface="Poppins"/>
                <a:ea typeface="Poppins"/>
                <a:cs typeface="Poppins"/>
                <a:sym typeface="Poppins"/>
              </a:rPr>
              <a:t>y</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C</a:t>
            </a:r>
            <a:r>
              <a:rPr b="0" i="0" lang="es" sz="900" u="none" cap="none" strike="noStrike">
                <a:solidFill>
                  <a:schemeClr val="dk1"/>
                </a:solidFill>
                <a:latin typeface="Poppins"/>
                <a:ea typeface="Poppins"/>
                <a:cs typeface="Poppins"/>
                <a:sym typeface="Poppins"/>
              </a:rPr>
              <a:t>apacitación</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9" name="Shape 179"/>
        <p:cNvGrpSpPr/>
        <p:nvPr/>
      </p:nvGrpSpPr>
      <p:grpSpPr>
        <a:xfrm>
          <a:off x="0" y="0"/>
          <a:ext cx="0" cy="0"/>
          <a:chOff x="0" y="0"/>
          <a:chExt cx="0" cy="0"/>
        </a:xfrm>
      </p:grpSpPr>
      <p:sp>
        <p:nvSpPr>
          <p:cNvPr id="180" name="Google Shape;180;p28"/>
          <p:cNvSpPr/>
          <p:nvPr/>
        </p:nvSpPr>
        <p:spPr>
          <a:xfrm>
            <a:off x="0" y="0"/>
            <a:ext cx="9143999" cy="5143024"/>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nvGrpSpPr>
          <p:cNvPr id="181" name="Google Shape;181;p28"/>
          <p:cNvGrpSpPr/>
          <p:nvPr/>
        </p:nvGrpSpPr>
        <p:grpSpPr>
          <a:xfrm>
            <a:off x="3" y="912448"/>
            <a:ext cx="548641" cy="505095"/>
            <a:chOff x="3940602" y="308034"/>
            <a:chExt cx="2116791" cy="3428999"/>
          </a:xfrm>
        </p:grpSpPr>
        <p:sp>
          <p:nvSpPr>
            <p:cNvPr id="182" name="Google Shape;182;p28"/>
            <p:cNvSpPr/>
            <p:nvPr/>
          </p:nvSpPr>
          <p:spPr>
            <a:xfrm>
              <a:off x="3940602" y="308034"/>
              <a:ext cx="566743" cy="3428999"/>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3" name="Google Shape;183;p28"/>
            <p:cNvSpPr/>
            <p:nvPr/>
          </p:nvSpPr>
          <p:spPr>
            <a:xfrm>
              <a:off x="4715626" y="308034"/>
              <a:ext cx="566743" cy="3428999"/>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4" name="Google Shape;184;p28"/>
            <p:cNvSpPr/>
            <p:nvPr/>
          </p:nvSpPr>
          <p:spPr>
            <a:xfrm>
              <a:off x="5490650" y="308034"/>
              <a:ext cx="566743" cy="3428999"/>
            </a:xfrm>
            <a:prstGeom prst="rect">
              <a:avLst/>
            </a:prstGeom>
            <a:solidFill>
              <a:schemeClr val="accent4"/>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grpSp>
      <p:sp>
        <p:nvSpPr>
          <p:cNvPr id="185" name="Google Shape;185;p28"/>
          <p:cNvSpPr/>
          <p:nvPr/>
        </p:nvSpPr>
        <p:spPr>
          <a:xfrm>
            <a:off x="480059" y="460465"/>
            <a:ext cx="8180615" cy="1420587"/>
          </a:xfrm>
          <a:prstGeom prst="rect">
            <a:avLst/>
          </a:prstGeom>
          <a:solidFill>
            <a:schemeClr val="lt1"/>
          </a:solidFill>
          <a:ln>
            <a:noFill/>
          </a:ln>
          <a:effectLst>
            <a:outerShdw blurRad="139700" rotWithShape="0" algn="t" dir="5400000" dist="127000">
              <a:srgbClr val="000000">
                <a:alpha val="14509"/>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86" name="Google Shape;186;p28"/>
          <p:cNvSpPr txBox="1"/>
          <p:nvPr>
            <p:ph type="title"/>
          </p:nvPr>
        </p:nvSpPr>
        <p:spPr>
          <a:xfrm>
            <a:off x="782723" y="607424"/>
            <a:ext cx="7629758" cy="1165860"/>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600"/>
              <a:buFont typeface="Calibri"/>
              <a:buNone/>
            </a:pPr>
            <a:r>
              <a:rPr lang="es" sz="3600">
                <a:latin typeface="Calibri"/>
                <a:ea typeface="Calibri"/>
                <a:cs typeface="Calibri"/>
                <a:sym typeface="Calibri"/>
              </a:rPr>
              <a:t>Diseño de las sesiones </a:t>
            </a:r>
            <a:endParaRPr/>
          </a:p>
        </p:txBody>
      </p:sp>
      <p:cxnSp>
        <p:nvCxnSpPr>
          <p:cNvPr id="187" name="Google Shape;187;p28"/>
          <p:cNvCxnSpPr/>
          <p:nvPr/>
        </p:nvCxnSpPr>
        <p:spPr>
          <a:xfrm rot="10800000">
            <a:off x="628650" y="4863985"/>
            <a:ext cx="7886700" cy="0"/>
          </a:xfrm>
          <a:prstGeom prst="straightConnector1">
            <a:avLst/>
          </a:prstGeom>
          <a:noFill/>
          <a:ln cap="flat" cmpd="sng" w="57150">
            <a:solidFill>
              <a:schemeClr val="accent4"/>
            </a:solidFill>
            <a:prstDash val="solid"/>
            <a:miter lim="800000"/>
            <a:headEnd len="sm" w="sm" type="none"/>
            <a:tailEnd len="sm" w="sm" type="none"/>
          </a:ln>
        </p:spPr>
      </p:cxnSp>
      <p:graphicFrame>
        <p:nvGraphicFramePr>
          <p:cNvPr id="188" name="Google Shape;188;p28"/>
          <p:cNvGraphicFramePr/>
          <p:nvPr/>
        </p:nvGraphicFramePr>
        <p:xfrm>
          <a:off x="678451" y="2478437"/>
          <a:ext cx="3000000" cy="3000000"/>
        </p:xfrm>
        <a:graphic>
          <a:graphicData uri="http://schemas.openxmlformats.org/drawingml/2006/table">
            <a:tbl>
              <a:tblPr bandRow="1" firstRow="1">
                <a:noFill/>
                <a:tableStyleId>{97FCC184-9D44-4B18-B592-E7AB7D1C91B4}</a:tableStyleId>
              </a:tblPr>
              <a:tblGrid>
                <a:gridCol w="807375"/>
                <a:gridCol w="4029825"/>
                <a:gridCol w="1516375"/>
                <a:gridCol w="1430175"/>
              </a:tblGrid>
              <a:tr h="789300">
                <a:tc>
                  <a:txBody>
                    <a:bodyPr/>
                    <a:lstStyle/>
                    <a:p>
                      <a:pPr indent="0" lvl="0" marL="0" marR="0" rtl="0" algn="ctr">
                        <a:lnSpc>
                          <a:spcPct val="100000"/>
                        </a:lnSpc>
                        <a:spcBef>
                          <a:spcPts val="0"/>
                        </a:spcBef>
                        <a:spcAft>
                          <a:spcPts val="0"/>
                        </a:spcAft>
                        <a:buClr>
                          <a:srgbClr val="000000"/>
                        </a:buClr>
                        <a:buSzPts val="800"/>
                        <a:buFont typeface="Arial"/>
                        <a:buNone/>
                      </a:pPr>
                      <a:r>
                        <a:rPr b="0" lang="es" sz="800" u="none" cap="none" strike="noStrike"/>
                        <a:t>Sesión 1</a:t>
                      </a:r>
                      <a:endParaRPr b="0" sz="800" u="none" cap="none" strike="noStrike"/>
                    </a:p>
                    <a:p>
                      <a:pPr indent="0" lvl="0" marL="0" marR="0" rtl="0" algn="ctr">
                        <a:lnSpc>
                          <a:spcPct val="100000"/>
                        </a:lnSpc>
                        <a:spcBef>
                          <a:spcPts val="0"/>
                        </a:spcBef>
                        <a:spcAft>
                          <a:spcPts val="0"/>
                        </a:spcAft>
                        <a:buClr>
                          <a:srgbClr val="000000"/>
                        </a:buClr>
                        <a:buSzPts val="800"/>
                        <a:buFont typeface="Arial"/>
                        <a:buNone/>
                      </a:pPr>
                      <a:r>
                        <a:rPr b="0" lang="es" sz="800" u="none" cap="none" strike="noStrike"/>
                        <a:t>Sincrónica</a:t>
                      </a:r>
                      <a:endParaRPr b="0" sz="800" u="none" cap="none" strike="noStrike"/>
                    </a:p>
                    <a:p>
                      <a:pPr indent="0" lvl="0" marL="0" marR="0" rtl="0" algn="ctr">
                        <a:lnSpc>
                          <a:spcPct val="100000"/>
                        </a:lnSpc>
                        <a:spcBef>
                          <a:spcPts val="0"/>
                        </a:spcBef>
                        <a:spcAft>
                          <a:spcPts val="0"/>
                        </a:spcAft>
                        <a:buClr>
                          <a:srgbClr val="000000"/>
                        </a:buClr>
                        <a:buSzPts val="800"/>
                        <a:buFont typeface="Arial"/>
                        <a:buNone/>
                      </a:pPr>
                      <a:r>
                        <a:rPr b="0" lang="es" sz="800" u="none" cap="none" strike="noStrike"/>
                        <a:t>19.09.23</a:t>
                      </a:r>
                      <a:endParaRPr b="0" sz="800" u="none" cap="none" strike="noStrike">
                        <a:latin typeface="Calibri"/>
                        <a:ea typeface="Calibri"/>
                        <a:cs typeface="Calibri"/>
                        <a:sym typeface="Calibri"/>
                      </a:endParaRPr>
                    </a:p>
                  </a:txBody>
                  <a:tcPr marT="0" marB="0" marR="25300" marL="25300" anchor="ctr"/>
                </a:tc>
                <a:tc>
                  <a:txBody>
                    <a:bodyPr/>
                    <a:lstStyle/>
                    <a:p>
                      <a:pPr indent="0" lvl="0" marL="0" marR="0" rtl="0" algn="l">
                        <a:lnSpc>
                          <a:spcPct val="115000"/>
                        </a:lnSpc>
                        <a:spcBef>
                          <a:spcPts val="0"/>
                        </a:spcBef>
                        <a:spcAft>
                          <a:spcPts val="0"/>
                        </a:spcAft>
                        <a:buClr>
                          <a:srgbClr val="000000"/>
                        </a:buClr>
                        <a:buSzPts val="800"/>
                        <a:buFont typeface="Arial"/>
                        <a:buNone/>
                      </a:pPr>
                      <a:r>
                        <a:rPr b="0" lang="es" sz="800" u="none" cap="none" strike="noStrike"/>
                        <a:t>Tema1: Normativa, jurisprudencia y doctrina que regula las medidas cautelares de naturaleza real:</a:t>
                      </a:r>
                      <a:endParaRPr sz="1100" u="none" cap="none" strike="noStrike"/>
                    </a:p>
                    <a:p>
                      <a:pPr indent="-254000" lvl="0" marL="254000" marR="0" rtl="0" algn="l">
                        <a:lnSpc>
                          <a:spcPct val="115000"/>
                        </a:lnSpc>
                        <a:spcBef>
                          <a:spcPts val="0"/>
                        </a:spcBef>
                        <a:spcAft>
                          <a:spcPts val="0"/>
                        </a:spcAft>
                        <a:buClr>
                          <a:schemeClr val="dk1"/>
                        </a:buClr>
                        <a:buSzPts val="800"/>
                        <a:buFont typeface="Calibri"/>
                        <a:buAutoNum type="arabicPeriod"/>
                      </a:pPr>
                      <a:r>
                        <a:rPr b="0" lang="es" sz="800" u="none" cap="none" strike="noStrike"/>
                        <a:t>Presupuestos materiales y procedimiento de las medidas cautelares reales</a:t>
                      </a:r>
                      <a:endParaRPr sz="1100" u="none" cap="none" strike="noStrike"/>
                    </a:p>
                    <a:p>
                      <a:pPr indent="-254000" lvl="0" marL="254000" marR="0" rtl="0" algn="l">
                        <a:lnSpc>
                          <a:spcPct val="115000"/>
                        </a:lnSpc>
                        <a:spcBef>
                          <a:spcPts val="0"/>
                        </a:spcBef>
                        <a:spcAft>
                          <a:spcPts val="0"/>
                        </a:spcAft>
                        <a:buClr>
                          <a:schemeClr val="dk1"/>
                        </a:buClr>
                        <a:buSzPts val="800"/>
                        <a:buFont typeface="Calibri"/>
                        <a:buAutoNum type="arabicPeriod"/>
                      </a:pPr>
                      <a:r>
                        <a:rPr b="0" lang="es" sz="800" u="none" cap="none" strike="noStrike"/>
                        <a:t>Las medidas cautelares reales penales en el proceso civil. Embargo, incautación.</a:t>
                      </a:r>
                      <a:endParaRPr sz="1100" u="none" cap="none" strike="noStrike"/>
                    </a:p>
                    <a:p>
                      <a:pPr indent="-254000" lvl="0" marL="254000" marR="0" rtl="0" algn="l">
                        <a:lnSpc>
                          <a:spcPct val="115000"/>
                        </a:lnSpc>
                        <a:spcBef>
                          <a:spcPts val="0"/>
                        </a:spcBef>
                        <a:spcAft>
                          <a:spcPts val="0"/>
                        </a:spcAft>
                        <a:buClr>
                          <a:schemeClr val="dk1"/>
                        </a:buClr>
                        <a:buSzPts val="800"/>
                        <a:buFont typeface="Calibri"/>
                        <a:buAutoNum type="arabicPeriod"/>
                      </a:pPr>
                      <a:r>
                        <a:rPr b="0" lang="es" sz="800" u="none" cap="none" strike="noStrike"/>
                        <a:t>Las medidas cautelares reales penales en el proceso penal. Decomiso, multa y otro.</a:t>
                      </a:r>
                      <a:endParaRPr b="0" sz="800" u="none" cap="none" strike="noStrike">
                        <a:latin typeface="Calibri"/>
                        <a:ea typeface="Calibri"/>
                        <a:cs typeface="Calibri"/>
                        <a:sym typeface="Calibri"/>
                      </a:endParaRPr>
                    </a:p>
                  </a:txBody>
                  <a:tcPr marT="0" marB="0" marR="25300" marL="25300" anchor="ctr"/>
                </a:tc>
                <a:tc>
                  <a:txBody>
                    <a:bodyPr/>
                    <a:lstStyle/>
                    <a:p>
                      <a:pPr indent="0" lvl="0" marL="0" marR="0" rtl="0" algn="ctr">
                        <a:lnSpc>
                          <a:spcPct val="115000"/>
                        </a:lnSpc>
                        <a:spcBef>
                          <a:spcPts val="0"/>
                        </a:spcBef>
                        <a:spcAft>
                          <a:spcPts val="0"/>
                        </a:spcAft>
                        <a:buClr>
                          <a:srgbClr val="000000"/>
                        </a:buClr>
                        <a:buSzPts val="800"/>
                        <a:buFont typeface="Arial"/>
                        <a:buNone/>
                      </a:pPr>
                      <a:r>
                        <a:rPr b="0" lang="es" sz="800" u="none" cap="none" strike="noStrike"/>
                        <a:t> </a:t>
                      </a:r>
                      <a:endParaRPr b="0" sz="800" u="none" cap="none" strike="noStrike"/>
                    </a:p>
                    <a:p>
                      <a:pPr indent="0" lvl="0" marL="0" marR="0" rtl="0" algn="ctr">
                        <a:lnSpc>
                          <a:spcPct val="115000"/>
                        </a:lnSpc>
                        <a:spcBef>
                          <a:spcPts val="0"/>
                        </a:spcBef>
                        <a:spcAft>
                          <a:spcPts val="0"/>
                        </a:spcAft>
                        <a:buClr>
                          <a:srgbClr val="000000"/>
                        </a:buClr>
                        <a:buSzPts val="800"/>
                        <a:buFont typeface="Arial"/>
                        <a:buNone/>
                      </a:pPr>
                      <a:r>
                        <a:rPr b="0" lang="es" sz="800" u="none" cap="none" strike="noStrike"/>
                        <a:t>Evaluación de entrada</a:t>
                      </a:r>
                      <a:endParaRPr b="0" sz="800" u="none" cap="none" strike="noStrike"/>
                    </a:p>
                    <a:p>
                      <a:pPr indent="0" lvl="0" marL="0" marR="0" rtl="0" algn="ctr">
                        <a:lnSpc>
                          <a:spcPct val="115000"/>
                        </a:lnSpc>
                        <a:spcBef>
                          <a:spcPts val="0"/>
                        </a:spcBef>
                        <a:spcAft>
                          <a:spcPts val="0"/>
                        </a:spcAft>
                        <a:buClr>
                          <a:srgbClr val="000000"/>
                        </a:buClr>
                        <a:buSzPts val="800"/>
                        <a:buFont typeface="Arial"/>
                        <a:buNone/>
                      </a:pPr>
                      <a:r>
                        <a:rPr b="0" lang="es" sz="800" u="none" cap="none" strike="noStrike"/>
                        <a:t>Exposición magistral activa</a:t>
                      </a:r>
                      <a:endParaRPr b="0" sz="800" u="none" cap="none" strike="noStrike"/>
                    </a:p>
                    <a:p>
                      <a:pPr indent="0" lvl="0" marL="0" marR="0" rtl="0" algn="ctr">
                        <a:lnSpc>
                          <a:spcPct val="115000"/>
                        </a:lnSpc>
                        <a:spcBef>
                          <a:spcPts val="0"/>
                        </a:spcBef>
                        <a:spcAft>
                          <a:spcPts val="0"/>
                        </a:spcAft>
                        <a:buClr>
                          <a:srgbClr val="000000"/>
                        </a:buClr>
                        <a:buSzPts val="800"/>
                        <a:buFont typeface="Arial"/>
                        <a:buNone/>
                      </a:pPr>
                      <a:r>
                        <a:rPr b="0" lang="es" sz="800" u="none" cap="none" strike="noStrike"/>
                        <a:t>Análisis de caso 1</a:t>
                      </a:r>
                      <a:endParaRPr b="0" sz="800" u="none" cap="none" strike="noStrike"/>
                    </a:p>
                    <a:p>
                      <a:pPr indent="0" lvl="0" marL="0" marR="0" rtl="0" algn="ctr">
                        <a:lnSpc>
                          <a:spcPct val="115000"/>
                        </a:lnSpc>
                        <a:spcBef>
                          <a:spcPts val="0"/>
                        </a:spcBef>
                        <a:spcAft>
                          <a:spcPts val="0"/>
                        </a:spcAft>
                        <a:buClr>
                          <a:srgbClr val="000000"/>
                        </a:buClr>
                        <a:buSzPts val="800"/>
                        <a:buFont typeface="Arial"/>
                        <a:buNone/>
                      </a:pPr>
                      <a:r>
                        <a:rPr b="0" lang="es" sz="800" u="none" cap="none" strike="noStrike"/>
                        <a:t>Debate de caso (actividad calificada)</a:t>
                      </a:r>
                      <a:endParaRPr b="0" sz="800" u="none" cap="none" strike="noStrike">
                        <a:latin typeface="Calibri"/>
                        <a:ea typeface="Calibri"/>
                        <a:cs typeface="Calibri"/>
                        <a:sym typeface="Calibri"/>
                      </a:endParaRPr>
                    </a:p>
                  </a:txBody>
                  <a:tcPr marT="0" marB="0" marR="25300" marL="25300" anchor="ctr"/>
                </a:tc>
                <a:tc>
                  <a:txBody>
                    <a:bodyPr/>
                    <a:lstStyle/>
                    <a:p>
                      <a:pPr indent="0" lvl="0" marL="0" marR="0" rtl="0" algn="ctr">
                        <a:lnSpc>
                          <a:spcPct val="115000"/>
                        </a:lnSpc>
                        <a:spcBef>
                          <a:spcPts val="0"/>
                        </a:spcBef>
                        <a:spcAft>
                          <a:spcPts val="0"/>
                        </a:spcAft>
                        <a:buClr>
                          <a:srgbClr val="000000"/>
                        </a:buClr>
                        <a:buSzPts val="800"/>
                        <a:buFont typeface="Arial"/>
                        <a:buNone/>
                      </a:pPr>
                      <a:r>
                        <a:rPr b="0" lang="es" sz="800" u="none" cap="none" strike="noStrike">
                          <a:solidFill>
                            <a:srgbClr val="000000"/>
                          </a:solidFill>
                        </a:rPr>
                        <a:t> </a:t>
                      </a:r>
                      <a:endParaRPr b="0" sz="800" u="none" cap="none" strike="noStrike"/>
                    </a:p>
                    <a:p>
                      <a:pPr indent="0" lvl="0" marL="0" marR="0" rtl="0" algn="ctr">
                        <a:lnSpc>
                          <a:spcPct val="115000"/>
                        </a:lnSpc>
                        <a:spcBef>
                          <a:spcPts val="0"/>
                        </a:spcBef>
                        <a:spcAft>
                          <a:spcPts val="0"/>
                        </a:spcAft>
                        <a:buClr>
                          <a:srgbClr val="000000"/>
                        </a:buClr>
                        <a:buSzPts val="800"/>
                        <a:buFont typeface="Arial"/>
                        <a:buNone/>
                      </a:pPr>
                      <a:r>
                        <a:rPr b="0" lang="es" sz="800" u="none" cap="none" strike="noStrike">
                          <a:solidFill>
                            <a:srgbClr val="000000"/>
                          </a:solidFill>
                        </a:rPr>
                        <a:t>12 Preguntas</a:t>
                      </a:r>
                      <a:endParaRPr b="0" sz="800" u="none" cap="none" strike="noStrike"/>
                    </a:p>
                    <a:p>
                      <a:pPr indent="0" lvl="0" marL="0" marR="0" rtl="0" algn="ctr">
                        <a:lnSpc>
                          <a:spcPct val="115000"/>
                        </a:lnSpc>
                        <a:spcBef>
                          <a:spcPts val="0"/>
                        </a:spcBef>
                        <a:spcAft>
                          <a:spcPts val="0"/>
                        </a:spcAft>
                        <a:buClr>
                          <a:srgbClr val="000000"/>
                        </a:buClr>
                        <a:buSzPts val="800"/>
                        <a:buFont typeface="Arial"/>
                        <a:buNone/>
                      </a:pPr>
                      <a:r>
                        <a:rPr b="0" lang="es" sz="800" u="none" cap="none" strike="noStrike">
                          <a:solidFill>
                            <a:srgbClr val="000000"/>
                          </a:solidFill>
                        </a:rPr>
                        <a:t>PPT sesión 1</a:t>
                      </a:r>
                      <a:endParaRPr b="0" sz="800" u="none" cap="none" strike="noStrike"/>
                    </a:p>
                    <a:p>
                      <a:pPr indent="0" lvl="0" marL="0" marR="0" rtl="0" algn="ctr">
                        <a:lnSpc>
                          <a:spcPct val="115000"/>
                        </a:lnSpc>
                        <a:spcBef>
                          <a:spcPts val="0"/>
                        </a:spcBef>
                        <a:spcAft>
                          <a:spcPts val="0"/>
                        </a:spcAft>
                        <a:buClr>
                          <a:srgbClr val="000000"/>
                        </a:buClr>
                        <a:buSzPts val="800"/>
                        <a:buFont typeface="Arial"/>
                        <a:buNone/>
                      </a:pPr>
                      <a:r>
                        <a:rPr b="0" lang="es" sz="800" u="none" cap="none" strike="noStrike">
                          <a:solidFill>
                            <a:srgbClr val="000000"/>
                          </a:solidFill>
                        </a:rPr>
                        <a:t>Caso 1</a:t>
                      </a:r>
                      <a:endParaRPr b="0" sz="800" u="none" cap="none" strike="noStrike"/>
                    </a:p>
                    <a:p>
                      <a:pPr indent="0" lvl="0" marL="0" marR="0" rtl="0" algn="ctr">
                        <a:lnSpc>
                          <a:spcPct val="115000"/>
                        </a:lnSpc>
                        <a:spcBef>
                          <a:spcPts val="0"/>
                        </a:spcBef>
                        <a:spcAft>
                          <a:spcPts val="0"/>
                        </a:spcAft>
                        <a:buClr>
                          <a:srgbClr val="000000"/>
                        </a:buClr>
                        <a:buSzPts val="800"/>
                        <a:buFont typeface="Arial"/>
                        <a:buNone/>
                      </a:pPr>
                      <a:r>
                        <a:rPr b="0" lang="es" sz="800" u="none" cap="none" strike="noStrike">
                          <a:solidFill>
                            <a:srgbClr val="000000"/>
                          </a:solidFill>
                        </a:rPr>
                        <a:t>PPT presentación del caso (rúbrica)</a:t>
                      </a:r>
                      <a:endParaRPr b="0" sz="800" u="none" cap="none" strike="noStrike">
                        <a:latin typeface="Calibri"/>
                        <a:ea typeface="Calibri"/>
                        <a:cs typeface="Calibri"/>
                        <a:sym typeface="Calibri"/>
                      </a:endParaRPr>
                    </a:p>
                  </a:txBody>
                  <a:tcPr marT="0" marB="0" marR="25300" marL="25300" anchor="ctr"/>
                </a:tc>
              </a:tr>
              <a:tr h="528550">
                <a:tc>
                  <a:txBody>
                    <a:bodyPr/>
                    <a:lstStyle/>
                    <a:p>
                      <a:pPr indent="0" lvl="0" marL="0" marR="0" rtl="0" algn="ctr">
                        <a:lnSpc>
                          <a:spcPct val="115000"/>
                        </a:lnSpc>
                        <a:spcBef>
                          <a:spcPts val="0"/>
                        </a:spcBef>
                        <a:spcAft>
                          <a:spcPts val="0"/>
                        </a:spcAft>
                        <a:buClr>
                          <a:srgbClr val="000000"/>
                        </a:buClr>
                        <a:buSzPts val="800"/>
                        <a:buFont typeface="Arial"/>
                        <a:buNone/>
                      </a:pPr>
                      <a:r>
                        <a:rPr b="0" lang="es" sz="800" u="none" cap="none" strike="noStrike">
                          <a:solidFill>
                            <a:srgbClr val="000000"/>
                          </a:solidFill>
                        </a:rPr>
                        <a:t>Sesión 2</a:t>
                      </a:r>
                      <a:endParaRPr b="0" sz="800" u="none" cap="none" strike="noStrike"/>
                    </a:p>
                    <a:p>
                      <a:pPr indent="0" lvl="0" marL="0" marR="0" rtl="0" algn="ctr">
                        <a:lnSpc>
                          <a:spcPct val="115000"/>
                        </a:lnSpc>
                        <a:spcBef>
                          <a:spcPts val="0"/>
                        </a:spcBef>
                        <a:spcAft>
                          <a:spcPts val="0"/>
                        </a:spcAft>
                        <a:buClr>
                          <a:srgbClr val="000000"/>
                        </a:buClr>
                        <a:buSzPts val="800"/>
                        <a:buFont typeface="Arial"/>
                        <a:buNone/>
                      </a:pPr>
                      <a:r>
                        <a:rPr b="0" lang="es" sz="800" u="none" cap="none" strike="noStrike">
                          <a:solidFill>
                            <a:srgbClr val="000000"/>
                          </a:solidFill>
                        </a:rPr>
                        <a:t>21.09.23</a:t>
                      </a:r>
                      <a:endParaRPr b="0" sz="800" u="none" cap="none" strike="noStrike">
                        <a:latin typeface="Calibri"/>
                        <a:ea typeface="Calibri"/>
                        <a:cs typeface="Calibri"/>
                        <a:sym typeface="Calibri"/>
                      </a:endParaRPr>
                    </a:p>
                  </a:txBody>
                  <a:tcPr marT="0" marB="0" marR="25300" marL="25300" anchor="ctr"/>
                </a:tc>
                <a:tc>
                  <a:txBody>
                    <a:bodyPr/>
                    <a:lstStyle/>
                    <a:p>
                      <a:pPr indent="0" lvl="0" marL="0" marR="0" rtl="0" algn="l">
                        <a:lnSpc>
                          <a:spcPct val="115000"/>
                        </a:lnSpc>
                        <a:spcBef>
                          <a:spcPts val="0"/>
                        </a:spcBef>
                        <a:spcAft>
                          <a:spcPts val="0"/>
                        </a:spcAft>
                        <a:buClr>
                          <a:srgbClr val="000000"/>
                        </a:buClr>
                        <a:buSzPts val="800"/>
                        <a:buFont typeface="Arial"/>
                        <a:buNone/>
                      </a:pPr>
                      <a:r>
                        <a:rPr b="0" lang="es" sz="800" u="none" cap="none" strike="noStrike"/>
                        <a:t>Tema 2: La reparación civil en el proceso penal:</a:t>
                      </a:r>
                      <a:endParaRPr b="0" sz="800" u="none" cap="none" strike="noStrike"/>
                    </a:p>
                    <a:p>
                      <a:pPr indent="-254000" lvl="0" marL="254000" marR="0" rtl="0" algn="l">
                        <a:lnSpc>
                          <a:spcPct val="115000"/>
                        </a:lnSpc>
                        <a:spcBef>
                          <a:spcPts val="0"/>
                        </a:spcBef>
                        <a:spcAft>
                          <a:spcPts val="0"/>
                        </a:spcAft>
                        <a:buClr>
                          <a:schemeClr val="dk1"/>
                        </a:buClr>
                        <a:buSzPts val="800"/>
                        <a:buFont typeface="Calibri"/>
                        <a:buAutoNum type="arabicPeriod"/>
                      </a:pPr>
                      <a:r>
                        <a:rPr b="0" lang="es" sz="800" u="none" cap="none" strike="noStrike"/>
                        <a:t>El objeto del proceso y el rol del actor civil. Pretensión y sus presupuestos </a:t>
                      </a:r>
                      <a:endParaRPr sz="1100" u="none" cap="none" strike="noStrike"/>
                    </a:p>
                    <a:p>
                      <a:pPr indent="-254000" lvl="0" marL="254000" marR="0" rtl="0" algn="l">
                        <a:lnSpc>
                          <a:spcPct val="115000"/>
                        </a:lnSpc>
                        <a:spcBef>
                          <a:spcPts val="0"/>
                        </a:spcBef>
                        <a:spcAft>
                          <a:spcPts val="0"/>
                        </a:spcAft>
                        <a:buClr>
                          <a:schemeClr val="dk1"/>
                        </a:buClr>
                        <a:buSzPts val="800"/>
                        <a:buFont typeface="Calibri"/>
                        <a:buAutoNum type="arabicPeriod"/>
                      </a:pPr>
                      <a:r>
                        <a:rPr b="0" lang="es" sz="800" u="none" cap="none" strike="noStrike"/>
                        <a:t>La cuantificación de la pretensión civil en los casos de corrupción </a:t>
                      </a:r>
                      <a:endParaRPr b="0" sz="800" u="none" cap="none" strike="noStrike">
                        <a:latin typeface="Calibri"/>
                        <a:ea typeface="Calibri"/>
                        <a:cs typeface="Calibri"/>
                        <a:sym typeface="Calibri"/>
                      </a:endParaRPr>
                    </a:p>
                  </a:txBody>
                  <a:tcPr marT="0" marB="0" marR="25300" marL="25300" anchor="ctr"/>
                </a:tc>
                <a:tc>
                  <a:txBody>
                    <a:bodyPr/>
                    <a:lstStyle/>
                    <a:p>
                      <a:pPr indent="0" lvl="0" marL="0" marR="0" rtl="0" algn="ctr">
                        <a:lnSpc>
                          <a:spcPct val="115000"/>
                        </a:lnSpc>
                        <a:spcBef>
                          <a:spcPts val="0"/>
                        </a:spcBef>
                        <a:spcAft>
                          <a:spcPts val="0"/>
                        </a:spcAft>
                        <a:buClr>
                          <a:srgbClr val="000000"/>
                        </a:buClr>
                        <a:buSzPts val="800"/>
                        <a:buFont typeface="Arial"/>
                        <a:buNone/>
                      </a:pPr>
                      <a:r>
                        <a:rPr b="0" lang="es" sz="800" u="none" cap="none" strike="noStrike"/>
                        <a:t> </a:t>
                      </a:r>
                      <a:endParaRPr b="0" sz="800" u="none" cap="none" strike="noStrike"/>
                    </a:p>
                    <a:p>
                      <a:pPr indent="0" lvl="0" marL="0" marR="0" rtl="0" algn="ctr">
                        <a:lnSpc>
                          <a:spcPct val="115000"/>
                        </a:lnSpc>
                        <a:spcBef>
                          <a:spcPts val="0"/>
                        </a:spcBef>
                        <a:spcAft>
                          <a:spcPts val="0"/>
                        </a:spcAft>
                        <a:buClr>
                          <a:srgbClr val="000000"/>
                        </a:buClr>
                        <a:buSzPts val="800"/>
                        <a:buFont typeface="Arial"/>
                        <a:buNone/>
                      </a:pPr>
                      <a:r>
                        <a:rPr b="0" lang="es" sz="800" u="none" cap="none" strike="noStrike"/>
                        <a:t>Exposición magistral activa</a:t>
                      </a:r>
                      <a:endParaRPr b="0" sz="800" u="none" cap="none" strike="noStrike"/>
                    </a:p>
                    <a:p>
                      <a:pPr indent="0" lvl="0" marL="0" marR="0" rtl="0" algn="ctr">
                        <a:lnSpc>
                          <a:spcPct val="115000"/>
                        </a:lnSpc>
                        <a:spcBef>
                          <a:spcPts val="0"/>
                        </a:spcBef>
                        <a:spcAft>
                          <a:spcPts val="0"/>
                        </a:spcAft>
                        <a:buClr>
                          <a:srgbClr val="000000"/>
                        </a:buClr>
                        <a:buSzPts val="800"/>
                        <a:buFont typeface="Arial"/>
                        <a:buNone/>
                      </a:pPr>
                      <a:r>
                        <a:rPr b="0" lang="es" sz="800" u="none" cap="none" strike="noStrike"/>
                        <a:t>Análisis de caso 2</a:t>
                      </a:r>
                      <a:endParaRPr b="0" sz="800" u="none" cap="none" strike="noStrike"/>
                    </a:p>
                    <a:p>
                      <a:pPr indent="0" lvl="0" marL="0" marR="0" rtl="0" algn="ctr">
                        <a:lnSpc>
                          <a:spcPct val="115000"/>
                        </a:lnSpc>
                        <a:spcBef>
                          <a:spcPts val="0"/>
                        </a:spcBef>
                        <a:spcAft>
                          <a:spcPts val="0"/>
                        </a:spcAft>
                        <a:buClr>
                          <a:srgbClr val="000000"/>
                        </a:buClr>
                        <a:buSzPts val="800"/>
                        <a:buFont typeface="Arial"/>
                        <a:buNone/>
                      </a:pPr>
                      <a:r>
                        <a:rPr b="0" lang="es" sz="800" u="none" cap="none" strike="noStrike"/>
                        <a:t>Debate de caso</a:t>
                      </a:r>
                      <a:endParaRPr b="0" sz="800" u="none" cap="none" strike="noStrike">
                        <a:latin typeface="Calibri"/>
                        <a:ea typeface="Calibri"/>
                        <a:cs typeface="Calibri"/>
                        <a:sym typeface="Calibri"/>
                      </a:endParaRPr>
                    </a:p>
                  </a:txBody>
                  <a:tcPr marT="0" marB="0" marR="25300" marL="25300" anchor="ctr"/>
                </a:tc>
                <a:tc>
                  <a:txBody>
                    <a:bodyPr/>
                    <a:lstStyle/>
                    <a:p>
                      <a:pPr indent="0" lvl="0" marL="0" marR="0" rtl="0" algn="ctr">
                        <a:lnSpc>
                          <a:spcPct val="115000"/>
                        </a:lnSpc>
                        <a:spcBef>
                          <a:spcPts val="0"/>
                        </a:spcBef>
                        <a:spcAft>
                          <a:spcPts val="0"/>
                        </a:spcAft>
                        <a:buClr>
                          <a:srgbClr val="000000"/>
                        </a:buClr>
                        <a:buSzPts val="800"/>
                        <a:buFont typeface="Arial"/>
                        <a:buNone/>
                      </a:pPr>
                      <a:r>
                        <a:rPr b="0" lang="es" sz="800" u="none" cap="none" strike="noStrike">
                          <a:solidFill>
                            <a:srgbClr val="000000"/>
                          </a:solidFill>
                        </a:rPr>
                        <a:t> </a:t>
                      </a:r>
                      <a:endParaRPr b="0" sz="800" u="none" cap="none" strike="noStrike"/>
                    </a:p>
                    <a:p>
                      <a:pPr indent="0" lvl="0" marL="0" marR="0" rtl="0" algn="ctr">
                        <a:lnSpc>
                          <a:spcPct val="115000"/>
                        </a:lnSpc>
                        <a:spcBef>
                          <a:spcPts val="0"/>
                        </a:spcBef>
                        <a:spcAft>
                          <a:spcPts val="0"/>
                        </a:spcAft>
                        <a:buClr>
                          <a:srgbClr val="000000"/>
                        </a:buClr>
                        <a:buSzPts val="800"/>
                        <a:buFont typeface="Arial"/>
                        <a:buNone/>
                      </a:pPr>
                      <a:r>
                        <a:rPr b="0" lang="es" sz="800" u="none" cap="none" strike="noStrike">
                          <a:solidFill>
                            <a:srgbClr val="000000"/>
                          </a:solidFill>
                        </a:rPr>
                        <a:t>PPT sesión 2</a:t>
                      </a:r>
                      <a:endParaRPr b="0" sz="800" u="none" cap="none" strike="noStrike"/>
                    </a:p>
                    <a:p>
                      <a:pPr indent="0" lvl="0" marL="0" marR="0" rtl="0" algn="ctr">
                        <a:lnSpc>
                          <a:spcPct val="115000"/>
                        </a:lnSpc>
                        <a:spcBef>
                          <a:spcPts val="0"/>
                        </a:spcBef>
                        <a:spcAft>
                          <a:spcPts val="0"/>
                        </a:spcAft>
                        <a:buClr>
                          <a:srgbClr val="000000"/>
                        </a:buClr>
                        <a:buSzPts val="800"/>
                        <a:buFont typeface="Arial"/>
                        <a:buNone/>
                      </a:pPr>
                      <a:r>
                        <a:rPr b="0" lang="es" sz="800" u="none" cap="none" strike="noStrike">
                          <a:solidFill>
                            <a:srgbClr val="000000"/>
                          </a:solidFill>
                        </a:rPr>
                        <a:t>Caso 2</a:t>
                      </a:r>
                      <a:endParaRPr b="0" sz="800" u="none" cap="none" strike="noStrike"/>
                    </a:p>
                    <a:p>
                      <a:pPr indent="0" lvl="0" marL="0" marR="0" rtl="0" algn="ctr">
                        <a:lnSpc>
                          <a:spcPct val="115000"/>
                        </a:lnSpc>
                        <a:spcBef>
                          <a:spcPts val="0"/>
                        </a:spcBef>
                        <a:spcAft>
                          <a:spcPts val="0"/>
                        </a:spcAft>
                        <a:buClr>
                          <a:srgbClr val="000000"/>
                        </a:buClr>
                        <a:buSzPts val="800"/>
                        <a:buFont typeface="Arial"/>
                        <a:buNone/>
                      </a:pPr>
                      <a:r>
                        <a:rPr b="0" lang="es" sz="800" u="none" cap="none" strike="noStrike">
                          <a:solidFill>
                            <a:srgbClr val="000000"/>
                          </a:solidFill>
                        </a:rPr>
                        <a:t>PPT presentación del caso</a:t>
                      </a:r>
                      <a:endParaRPr b="0" sz="800" u="none" cap="none" strike="noStrike">
                        <a:latin typeface="Calibri"/>
                        <a:ea typeface="Calibri"/>
                        <a:cs typeface="Calibri"/>
                        <a:sym typeface="Calibri"/>
                      </a:endParaRPr>
                    </a:p>
                  </a:txBody>
                  <a:tcPr marT="0" marB="0" marR="25300" marL="25300" anchor="ctr"/>
                </a:tc>
              </a:tr>
              <a:tr h="658950">
                <a:tc>
                  <a:txBody>
                    <a:bodyPr/>
                    <a:lstStyle/>
                    <a:p>
                      <a:pPr indent="0" lvl="0" marL="0" marR="0" rtl="0" algn="ctr">
                        <a:lnSpc>
                          <a:spcPct val="115000"/>
                        </a:lnSpc>
                        <a:spcBef>
                          <a:spcPts val="0"/>
                        </a:spcBef>
                        <a:spcAft>
                          <a:spcPts val="0"/>
                        </a:spcAft>
                        <a:buClr>
                          <a:srgbClr val="000000"/>
                        </a:buClr>
                        <a:buSzPts val="800"/>
                        <a:buFont typeface="Arial"/>
                        <a:buNone/>
                      </a:pPr>
                      <a:r>
                        <a:rPr b="0" lang="es" sz="800" u="none" cap="none" strike="noStrike">
                          <a:solidFill>
                            <a:srgbClr val="000000"/>
                          </a:solidFill>
                        </a:rPr>
                        <a:t>Sesión 3</a:t>
                      </a:r>
                      <a:endParaRPr b="0" sz="800" u="none" cap="none" strike="noStrike"/>
                    </a:p>
                    <a:p>
                      <a:pPr indent="0" lvl="0" marL="0" marR="0" rtl="0" algn="ctr">
                        <a:lnSpc>
                          <a:spcPct val="100000"/>
                        </a:lnSpc>
                        <a:spcBef>
                          <a:spcPts val="0"/>
                        </a:spcBef>
                        <a:spcAft>
                          <a:spcPts val="0"/>
                        </a:spcAft>
                        <a:buClr>
                          <a:srgbClr val="000000"/>
                        </a:buClr>
                        <a:buSzPts val="800"/>
                        <a:buFont typeface="Arial"/>
                        <a:buNone/>
                      </a:pPr>
                      <a:r>
                        <a:rPr b="0" lang="es" sz="800" u="none" cap="none" strike="noStrike">
                          <a:solidFill>
                            <a:srgbClr val="000000"/>
                          </a:solidFill>
                        </a:rPr>
                        <a:t>22.09.23</a:t>
                      </a:r>
                      <a:endParaRPr b="0" sz="800" u="none" cap="none" strike="noStrike">
                        <a:latin typeface="Calibri"/>
                        <a:ea typeface="Calibri"/>
                        <a:cs typeface="Calibri"/>
                        <a:sym typeface="Calibri"/>
                      </a:endParaRPr>
                    </a:p>
                  </a:txBody>
                  <a:tcPr marT="0" marB="0" marR="25300" marL="25300" anchor="ctr"/>
                </a:tc>
                <a:tc>
                  <a:txBody>
                    <a:bodyPr/>
                    <a:lstStyle/>
                    <a:p>
                      <a:pPr indent="0" lvl="0" marL="0" marR="0" rtl="0" algn="l">
                        <a:lnSpc>
                          <a:spcPct val="115000"/>
                        </a:lnSpc>
                        <a:spcBef>
                          <a:spcPts val="0"/>
                        </a:spcBef>
                        <a:spcAft>
                          <a:spcPts val="0"/>
                        </a:spcAft>
                        <a:buClr>
                          <a:srgbClr val="000000"/>
                        </a:buClr>
                        <a:buSzPts val="800"/>
                        <a:buFont typeface="Arial"/>
                        <a:buNone/>
                      </a:pPr>
                      <a:r>
                        <a:rPr b="0" lang="es" sz="800" u="none" cap="none" strike="noStrike"/>
                        <a:t>Tema 3: Determinación de la reparación civil en los procesos de corrupción:</a:t>
                      </a:r>
                      <a:endParaRPr b="0" sz="800" u="none" cap="none" strike="noStrike"/>
                    </a:p>
                    <a:p>
                      <a:pPr indent="-254000" lvl="0" marL="254000" marR="0" rtl="0" algn="l">
                        <a:lnSpc>
                          <a:spcPct val="115000"/>
                        </a:lnSpc>
                        <a:spcBef>
                          <a:spcPts val="0"/>
                        </a:spcBef>
                        <a:spcAft>
                          <a:spcPts val="0"/>
                        </a:spcAft>
                        <a:buClr>
                          <a:schemeClr val="dk1"/>
                        </a:buClr>
                        <a:buSzPts val="800"/>
                        <a:buFont typeface="Calibri"/>
                        <a:buAutoNum type="arabicPeriod"/>
                      </a:pPr>
                      <a:r>
                        <a:rPr b="0" lang="es" sz="800" u="none" cap="none" strike="noStrike"/>
                        <a:t>La motivación de la responsabilidad civil en los delitos de corrupción</a:t>
                      </a:r>
                      <a:endParaRPr b="0" sz="800" u="none" cap="none" strike="noStrike"/>
                    </a:p>
                    <a:p>
                      <a:pPr indent="-254000" lvl="0" marL="254000" marR="0" rtl="0" algn="l">
                        <a:lnSpc>
                          <a:spcPct val="115000"/>
                        </a:lnSpc>
                        <a:spcBef>
                          <a:spcPts val="0"/>
                        </a:spcBef>
                        <a:spcAft>
                          <a:spcPts val="0"/>
                        </a:spcAft>
                        <a:buClr>
                          <a:schemeClr val="dk1"/>
                        </a:buClr>
                        <a:buSzPts val="800"/>
                        <a:buFont typeface="Calibri"/>
                        <a:buAutoNum type="arabicPeriod"/>
                      </a:pPr>
                      <a:r>
                        <a:rPr b="0" lang="es" sz="800" u="none" cap="none" strike="noStrike"/>
                        <a:t>Efectos de la responsabilidad civil en los casos de corrupción </a:t>
                      </a:r>
                      <a:endParaRPr b="0" sz="800" u="none" cap="none" strike="noStrike">
                        <a:latin typeface="Calibri"/>
                        <a:ea typeface="Calibri"/>
                        <a:cs typeface="Calibri"/>
                        <a:sym typeface="Calibri"/>
                      </a:endParaRPr>
                    </a:p>
                  </a:txBody>
                  <a:tcPr marT="0" marB="0" marR="25300" marL="25300" anchor="ctr"/>
                </a:tc>
                <a:tc>
                  <a:txBody>
                    <a:bodyPr/>
                    <a:lstStyle/>
                    <a:p>
                      <a:pPr indent="0" lvl="0" marL="0" marR="0" rtl="0" algn="ctr">
                        <a:lnSpc>
                          <a:spcPct val="115000"/>
                        </a:lnSpc>
                        <a:spcBef>
                          <a:spcPts val="0"/>
                        </a:spcBef>
                        <a:spcAft>
                          <a:spcPts val="0"/>
                        </a:spcAft>
                        <a:buClr>
                          <a:srgbClr val="000000"/>
                        </a:buClr>
                        <a:buSzPts val="800"/>
                        <a:buFont typeface="Arial"/>
                        <a:buNone/>
                      </a:pPr>
                      <a:r>
                        <a:rPr b="0" lang="es" sz="800" u="none" cap="none" strike="noStrike"/>
                        <a:t> </a:t>
                      </a:r>
                      <a:endParaRPr b="0" sz="800" u="none" cap="none" strike="noStrike"/>
                    </a:p>
                    <a:p>
                      <a:pPr indent="0" lvl="0" marL="0" marR="0" rtl="0" algn="ctr">
                        <a:lnSpc>
                          <a:spcPct val="115000"/>
                        </a:lnSpc>
                        <a:spcBef>
                          <a:spcPts val="0"/>
                        </a:spcBef>
                        <a:spcAft>
                          <a:spcPts val="0"/>
                        </a:spcAft>
                        <a:buClr>
                          <a:srgbClr val="000000"/>
                        </a:buClr>
                        <a:buSzPts val="800"/>
                        <a:buFont typeface="Arial"/>
                        <a:buNone/>
                      </a:pPr>
                      <a:r>
                        <a:rPr b="0" lang="es" sz="800" u="none" cap="none" strike="noStrike"/>
                        <a:t>Exposición magistral activa</a:t>
                      </a:r>
                      <a:endParaRPr b="0" sz="800" u="none" cap="none" strike="noStrike"/>
                    </a:p>
                    <a:p>
                      <a:pPr indent="0" lvl="0" marL="0" marR="0" rtl="0" algn="ctr">
                        <a:lnSpc>
                          <a:spcPct val="115000"/>
                        </a:lnSpc>
                        <a:spcBef>
                          <a:spcPts val="0"/>
                        </a:spcBef>
                        <a:spcAft>
                          <a:spcPts val="0"/>
                        </a:spcAft>
                        <a:buClr>
                          <a:srgbClr val="000000"/>
                        </a:buClr>
                        <a:buSzPts val="800"/>
                        <a:buFont typeface="Arial"/>
                        <a:buNone/>
                      </a:pPr>
                      <a:r>
                        <a:rPr b="0" lang="es" sz="800" u="none" cap="none" strike="noStrike"/>
                        <a:t>Análisis de caso 3</a:t>
                      </a:r>
                      <a:endParaRPr b="0" sz="800" u="none" cap="none" strike="noStrike"/>
                    </a:p>
                    <a:p>
                      <a:pPr indent="0" lvl="0" marL="0" marR="0" rtl="0" algn="ctr">
                        <a:lnSpc>
                          <a:spcPct val="115000"/>
                        </a:lnSpc>
                        <a:spcBef>
                          <a:spcPts val="0"/>
                        </a:spcBef>
                        <a:spcAft>
                          <a:spcPts val="0"/>
                        </a:spcAft>
                        <a:buClr>
                          <a:srgbClr val="000000"/>
                        </a:buClr>
                        <a:buSzPts val="800"/>
                        <a:buFont typeface="Arial"/>
                        <a:buNone/>
                      </a:pPr>
                      <a:r>
                        <a:rPr b="0" lang="es" sz="800" u="none" cap="none" strike="noStrike"/>
                        <a:t>Debate de caso</a:t>
                      </a:r>
                      <a:endParaRPr b="0" sz="800" u="none" cap="none" strike="noStrike"/>
                    </a:p>
                    <a:p>
                      <a:pPr indent="0" lvl="0" marL="0" marR="0" rtl="0" algn="ctr">
                        <a:lnSpc>
                          <a:spcPct val="115000"/>
                        </a:lnSpc>
                        <a:spcBef>
                          <a:spcPts val="0"/>
                        </a:spcBef>
                        <a:spcAft>
                          <a:spcPts val="0"/>
                        </a:spcAft>
                        <a:buClr>
                          <a:srgbClr val="000000"/>
                        </a:buClr>
                        <a:buSzPts val="800"/>
                        <a:buFont typeface="Arial"/>
                        <a:buNone/>
                      </a:pPr>
                      <a:r>
                        <a:rPr b="0" lang="es" sz="800" u="none" cap="none" strike="noStrike"/>
                        <a:t>Evaluación de salida</a:t>
                      </a:r>
                      <a:endParaRPr b="0" sz="800" u="none" cap="none" strike="noStrike">
                        <a:latin typeface="Calibri"/>
                        <a:ea typeface="Calibri"/>
                        <a:cs typeface="Calibri"/>
                        <a:sym typeface="Calibri"/>
                      </a:endParaRPr>
                    </a:p>
                  </a:txBody>
                  <a:tcPr marT="0" marB="0" marR="25300" marL="25300" anchor="ctr"/>
                </a:tc>
                <a:tc>
                  <a:txBody>
                    <a:bodyPr/>
                    <a:lstStyle/>
                    <a:p>
                      <a:pPr indent="0" lvl="0" marL="0" marR="0" rtl="0" algn="ctr">
                        <a:lnSpc>
                          <a:spcPct val="115000"/>
                        </a:lnSpc>
                        <a:spcBef>
                          <a:spcPts val="0"/>
                        </a:spcBef>
                        <a:spcAft>
                          <a:spcPts val="0"/>
                        </a:spcAft>
                        <a:buClr>
                          <a:srgbClr val="000000"/>
                        </a:buClr>
                        <a:buSzPts val="800"/>
                        <a:buFont typeface="Arial"/>
                        <a:buNone/>
                      </a:pPr>
                      <a:r>
                        <a:rPr b="0" lang="es" sz="800" u="none" cap="none" strike="noStrike">
                          <a:solidFill>
                            <a:srgbClr val="000000"/>
                          </a:solidFill>
                        </a:rPr>
                        <a:t> </a:t>
                      </a:r>
                      <a:endParaRPr b="0" sz="800" u="none" cap="none" strike="noStrike"/>
                    </a:p>
                    <a:p>
                      <a:pPr indent="0" lvl="0" marL="0" marR="0" rtl="0" algn="ctr">
                        <a:lnSpc>
                          <a:spcPct val="115000"/>
                        </a:lnSpc>
                        <a:spcBef>
                          <a:spcPts val="0"/>
                        </a:spcBef>
                        <a:spcAft>
                          <a:spcPts val="0"/>
                        </a:spcAft>
                        <a:buClr>
                          <a:srgbClr val="000000"/>
                        </a:buClr>
                        <a:buSzPts val="800"/>
                        <a:buFont typeface="Arial"/>
                        <a:buNone/>
                      </a:pPr>
                      <a:r>
                        <a:rPr b="0" lang="es" sz="800" u="none" cap="none" strike="noStrike">
                          <a:solidFill>
                            <a:srgbClr val="000000"/>
                          </a:solidFill>
                        </a:rPr>
                        <a:t>PPT sesión 3</a:t>
                      </a:r>
                      <a:endParaRPr b="0" sz="800" u="none" cap="none" strike="noStrike"/>
                    </a:p>
                    <a:p>
                      <a:pPr indent="0" lvl="0" marL="0" marR="0" rtl="0" algn="ctr">
                        <a:lnSpc>
                          <a:spcPct val="115000"/>
                        </a:lnSpc>
                        <a:spcBef>
                          <a:spcPts val="0"/>
                        </a:spcBef>
                        <a:spcAft>
                          <a:spcPts val="0"/>
                        </a:spcAft>
                        <a:buClr>
                          <a:srgbClr val="000000"/>
                        </a:buClr>
                        <a:buSzPts val="800"/>
                        <a:buFont typeface="Arial"/>
                        <a:buNone/>
                      </a:pPr>
                      <a:r>
                        <a:rPr b="0" lang="es" sz="800" u="none" cap="none" strike="noStrike">
                          <a:solidFill>
                            <a:srgbClr val="000000"/>
                          </a:solidFill>
                        </a:rPr>
                        <a:t>Caso 3</a:t>
                      </a:r>
                      <a:endParaRPr b="0" sz="800" u="none" cap="none" strike="noStrike"/>
                    </a:p>
                    <a:p>
                      <a:pPr indent="0" lvl="0" marL="0" marR="0" rtl="0" algn="ctr">
                        <a:lnSpc>
                          <a:spcPct val="115000"/>
                        </a:lnSpc>
                        <a:spcBef>
                          <a:spcPts val="0"/>
                        </a:spcBef>
                        <a:spcAft>
                          <a:spcPts val="0"/>
                        </a:spcAft>
                        <a:buClr>
                          <a:srgbClr val="000000"/>
                        </a:buClr>
                        <a:buSzPts val="800"/>
                        <a:buFont typeface="Arial"/>
                        <a:buNone/>
                      </a:pPr>
                      <a:r>
                        <a:rPr b="0" lang="es" sz="800" u="none" cap="none" strike="noStrike">
                          <a:solidFill>
                            <a:srgbClr val="000000"/>
                          </a:solidFill>
                        </a:rPr>
                        <a:t>PPT presentación del caso</a:t>
                      </a:r>
                      <a:endParaRPr b="0" sz="800" u="none" cap="none" strike="noStrike"/>
                    </a:p>
                    <a:p>
                      <a:pPr indent="0" lvl="0" marL="0" marR="0" rtl="0" algn="ctr">
                        <a:lnSpc>
                          <a:spcPct val="115000"/>
                        </a:lnSpc>
                        <a:spcBef>
                          <a:spcPts val="0"/>
                        </a:spcBef>
                        <a:spcAft>
                          <a:spcPts val="0"/>
                        </a:spcAft>
                        <a:buClr>
                          <a:srgbClr val="000000"/>
                        </a:buClr>
                        <a:buSzPts val="800"/>
                        <a:buFont typeface="Arial"/>
                        <a:buNone/>
                      </a:pPr>
                      <a:r>
                        <a:rPr b="0" lang="es" sz="800" u="none" cap="none" strike="noStrike">
                          <a:solidFill>
                            <a:srgbClr val="000000"/>
                          </a:solidFill>
                        </a:rPr>
                        <a:t>12 Preguntas</a:t>
                      </a:r>
                      <a:endParaRPr b="0" sz="800" u="none" cap="none" strike="noStrike">
                        <a:latin typeface="Calibri"/>
                        <a:ea typeface="Calibri"/>
                        <a:cs typeface="Calibri"/>
                        <a:sym typeface="Calibri"/>
                      </a:endParaRPr>
                    </a:p>
                  </a:txBody>
                  <a:tcPr marT="0" marB="0" marR="25300" marL="25300" anchor="ctr"/>
                </a:tc>
              </a:tr>
            </a:tbl>
          </a:graphicData>
        </a:graphic>
      </p:graphicFrame>
      <p:sp>
        <p:nvSpPr>
          <p:cNvPr id="189" name="Google Shape;189;p28"/>
          <p:cNvSpPr/>
          <p:nvPr/>
        </p:nvSpPr>
        <p:spPr>
          <a:xfrm>
            <a:off x="300488" y="3850276"/>
            <a:ext cx="563880" cy="620486"/>
          </a:xfrm>
          <a:prstGeom prst="rightArrow">
            <a:avLst>
              <a:gd fmla="val 50000" name="adj1"/>
              <a:gd fmla="val 50000" name="adj2"/>
            </a:avLst>
          </a:prstGeom>
          <a:solidFill>
            <a:srgbClr val="FF0000"/>
          </a:solidFill>
          <a:ln cap="flat" cmpd="sng" w="12700">
            <a:solidFill>
              <a:srgbClr val="FF000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190" name="Google Shape;190;p28"/>
          <p:cNvSpPr/>
          <p:nvPr/>
        </p:nvSpPr>
        <p:spPr>
          <a:xfrm>
            <a:off x="0" y="0"/>
            <a:ext cx="9144000" cy="788692"/>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191" name="Google Shape;191;p28"/>
          <p:cNvPicPr preferRelativeResize="0"/>
          <p:nvPr/>
        </p:nvPicPr>
        <p:blipFill rotWithShape="1">
          <a:blip r:embed="rId3">
            <a:alphaModFix/>
          </a:blip>
          <a:srcRect b="0" l="0" r="0" t="0"/>
          <a:stretch/>
        </p:blipFill>
        <p:spPr>
          <a:xfrm>
            <a:off x="4598405" y="183113"/>
            <a:ext cx="1335858" cy="326825"/>
          </a:xfrm>
          <a:prstGeom prst="rect">
            <a:avLst/>
          </a:prstGeom>
          <a:noFill/>
          <a:ln>
            <a:noFill/>
          </a:ln>
        </p:spPr>
      </p:pic>
      <p:pic>
        <p:nvPicPr>
          <p:cNvPr id="192" name="Google Shape;192;p28"/>
          <p:cNvPicPr preferRelativeResize="0"/>
          <p:nvPr/>
        </p:nvPicPr>
        <p:blipFill rotWithShape="1">
          <a:blip r:embed="rId4">
            <a:alphaModFix/>
          </a:blip>
          <a:srcRect b="0" l="0" r="0" t="0"/>
          <a:stretch/>
        </p:blipFill>
        <p:spPr>
          <a:xfrm>
            <a:off x="6290386" y="146138"/>
            <a:ext cx="1036483" cy="400774"/>
          </a:xfrm>
          <a:prstGeom prst="rect">
            <a:avLst/>
          </a:prstGeom>
          <a:noFill/>
          <a:ln>
            <a:noFill/>
          </a:ln>
        </p:spPr>
      </p:pic>
      <p:pic>
        <p:nvPicPr>
          <p:cNvPr id="193" name="Google Shape;193;p28"/>
          <p:cNvPicPr preferRelativeResize="0"/>
          <p:nvPr/>
        </p:nvPicPr>
        <p:blipFill rotWithShape="1">
          <a:blip r:embed="rId5">
            <a:alphaModFix/>
          </a:blip>
          <a:srcRect b="0" l="0" r="0" t="0"/>
          <a:stretch/>
        </p:blipFill>
        <p:spPr>
          <a:xfrm>
            <a:off x="1465612" y="198380"/>
            <a:ext cx="1627465" cy="296290"/>
          </a:xfrm>
          <a:prstGeom prst="rect">
            <a:avLst/>
          </a:prstGeom>
          <a:noFill/>
          <a:ln>
            <a:noFill/>
          </a:ln>
        </p:spPr>
      </p:pic>
      <p:sp>
        <p:nvSpPr>
          <p:cNvPr id="194" name="Google Shape;194;p28"/>
          <p:cNvSpPr txBox="1"/>
          <p:nvPr/>
        </p:nvSpPr>
        <p:spPr>
          <a:xfrm>
            <a:off x="3390377" y="93377"/>
            <a:ext cx="1101638" cy="517808"/>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C</a:t>
            </a:r>
            <a:r>
              <a:rPr b="0" i="0" lang="es" sz="900" u="none" cap="none" strike="noStrike">
                <a:solidFill>
                  <a:schemeClr val="dk1"/>
                </a:solidFill>
                <a:latin typeface="Poppins"/>
                <a:ea typeface="Poppins"/>
                <a:cs typeface="Poppins"/>
                <a:sym typeface="Poppins"/>
              </a:rPr>
              <a:t>entro de</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F</a:t>
            </a:r>
            <a:r>
              <a:rPr b="0" i="0" lang="es" sz="900" u="none" cap="none" strike="noStrike">
                <a:solidFill>
                  <a:schemeClr val="dk1"/>
                </a:solidFill>
                <a:latin typeface="Poppins"/>
                <a:ea typeface="Poppins"/>
                <a:cs typeface="Poppins"/>
                <a:sym typeface="Poppins"/>
              </a:rPr>
              <a:t>ormación</a:t>
            </a:r>
            <a:r>
              <a:rPr b="1" i="0" lang="es" sz="900" u="none" cap="none" strike="noStrike">
                <a:solidFill>
                  <a:schemeClr val="dk1"/>
                </a:solidFill>
                <a:latin typeface="Poppins"/>
                <a:ea typeface="Poppins"/>
                <a:cs typeface="Poppins"/>
                <a:sym typeface="Poppins"/>
              </a:rPr>
              <a:t> </a:t>
            </a:r>
            <a:r>
              <a:rPr b="0" i="0" lang="es" sz="900" u="none" cap="none" strike="noStrike">
                <a:solidFill>
                  <a:schemeClr val="dk1"/>
                </a:solidFill>
                <a:latin typeface="Poppins"/>
                <a:ea typeface="Poppins"/>
                <a:cs typeface="Poppins"/>
                <a:sym typeface="Poppins"/>
              </a:rPr>
              <a:t>y</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C</a:t>
            </a:r>
            <a:r>
              <a:rPr b="0" i="0" lang="es" sz="900" u="none" cap="none" strike="noStrike">
                <a:solidFill>
                  <a:schemeClr val="dk1"/>
                </a:solidFill>
                <a:latin typeface="Poppins"/>
                <a:ea typeface="Poppins"/>
                <a:cs typeface="Poppins"/>
                <a:sym typeface="Poppins"/>
              </a:rPr>
              <a:t>apacitación</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8" name="Shape 198"/>
        <p:cNvGrpSpPr/>
        <p:nvPr/>
      </p:nvGrpSpPr>
      <p:grpSpPr>
        <a:xfrm>
          <a:off x="0" y="0"/>
          <a:ext cx="0" cy="0"/>
          <a:chOff x="0" y="0"/>
          <a:chExt cx="0" cy="0"/>
        </a:xfrm>
      </p:grpSpPr>
      <p:sp>
        <p:nvSpPr>
          <p:cNvPr id="199" name="Google Shape;199;p29"/>
          <p:cNvSpPr/>
          <p:nvPr/>
        </p:nvSpPr>
        <p:spPr>
          <a:xfrm>
            <a:off x="0" y="0"/>
            <a:ext cx="9144000" cy="5143500"/>
          </a:xfrm>
          <a:prstGeom prst="rect">
            <a:avLst/>
          </a:pr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sp>
        <p:nvSpPr>
          <p:cNvPr id="200" name="Google Shape;200;p29"/>
          <p:cNvSpPr/>
          <p:nvPr/>
        </p:nvSpPr>
        <p:spPr>
          <a:xfrm>
            <a:off x="0" y="0"/>
            <a:ext cx="9141714" cy="1424701"/>
          </a:xfrm>
          <a:custGeom>
            <a:rect b="b" l="l" r="r" t="t"/>
            <a:pathLst>
              <a:path extrusionOk="0" h="1899601" w="12188952">
                <a:moveTo>
                  <a:pt x="0" y="0"/>
                </a:moveTo>
                <a:lnTo>
                  <a:pt x="12188952" y="0"/>
                </a:lnTo>
                <a:lnTo>
                  <a:pt x="12188952" y="1635106"/>
                </a:lnTo>
                <a:lnTo>
                  <a:pt x="11356325" y="1707615"/>
                </a:lnTo>
                <a:cubicBezTo>
                  <a:pt x="9739512" y="1831240"/>
                  <a:pt x="7961919" y="1899601"/>
                  <a:pt x="6096001" y="1899601"/>
                </a:cubicBezTo>
                <a:cubicBezTo>
                  <a:pt x="4230084" y="1899601"/>
                  <a:pt x="2452490" y="1831240"/>
                  <a:pt x="835678" y="1707615"/>
                </a:cubicBezTo>
                <a:lnTo>
                  <a:pt x="0" y="1634841"/>
                </a:lnTo>
                <a:close/>
              </a:path>
            </a:pathLst>
          </a:custGeom>
          <a:solidFill>
            <a:schemeClr val="lt1"/>
          </a:solidFill>
          <a:ln cap="flat" cmpd="sng" w="9525">
            <a:solidFill>
              <a:srgbClr val="EFEFEF"/>
            </a:solidFill>
            <a:prstDash val="solid"/>
            <a:miter lim="800000"/>
            <a:headEnd len="sm" w="sm" type="none"/>
            <a:tailEnd len="sm" w="sm" type="none"/>
          </a:ln>
          <a:effectLst>
            <a:outerShdw blurRad="88900" rotWithShape="0" algn="tl" dir="2700000" dist="38100">
              <a:srgbClr val="D8D8D8">
                <a:alpha val="49411"/>
              </a:srgbClr>
            </a:outerShdw>
          </a:effectLst>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01" name="Google Shape;201;p29"/>
          <p:cNvSpPr/>
          <p:nvPr/>
        </p:nvSpPr>
        <p:spPr>
          <a:xfrm>
            <a:off x="0" y="0"/>
            <a:ext cx="9144000" cy="1418042"/>
          </a:xfrm>
          <a:custGeom>
            <a:rect b="b" l="l" r="r" t="t"/>
            <a:pathLst>
              <a:path extrusionOk="0" h="1890722" w="12192000">
                <a:moveTo>
                  <a:pt x="0" y="0"/>
                </a:moveTo>
                <a:lnTo>
                  <a:pt x="12192000" y="0"/>
                </a:lnTo>
                <a:lnTo>
                  <a:pt x="12192000" y="1626227"/>
                </a:lnTo>
                <a:lnTo>
                  <a:pt x="11359165" y="1698736"/>
                </a:lnTo>
                <a:cubicBezTo>
                  <a:pt x="9741947" y="1822361"/>
                  <a:pt x="7963910" y="1890722"/>
                  <a:pt x="6097526" y="1890722"/>
                </a:cubicBezTo>
                <a:cubicBezTo>
                  <a:pt x="4231142" y="1890722"/>
                  <a:pt x="2453104" y="1822361"/>
                  <a:pt x="835887" y="1698736"/>
                </a:cubicBezTo>
                <a:lnTo>
                  <a:pt x="0" y="1625962"/>
                </a:lnTo>
                <a:close/>
              </a:path>
            </a:pathLst>
          </a:custGeom>
          <a:solidFill>
            <a:schemeClr val="l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lt1"/>
              </a:buClr>
              <a:buSzPts val="1400"/>
              <a:buFont typeface="Calibri"/>
              <a:buNone/>
            </a:pPr>
            <a:r>
              <a:t/>
            </a:r>
            <a:endParaRPr b="0" i="0" sz="1400" u="none" cap="none" strike="noStrike">
              <a:solidFill>
                <a:srgbClr val="FFFFFF"/>
              </a:solidFill>
              <a:latin typeface="Calibri"/>
              <a:ea typeface="Calibri"/>
              <a:cs typeface="Calibri"/>
              <a:sym typeface="Calibri"/>
            </a:endParaRPr>
          </a:p>
        </p:txBody>
      </p:sp>
      <p:sp>
        <p:nvSpPr>
          <p:cNvPr id="202" name="Google Shape;202;p29"/>
          <p:cNvSpPr txBox="1"/>
          <p:nvPr>
            <p:ph type="title"/>
          </p:nvPr>
        </p:nvSpPr>
        <p:spPr>
          <a:xfrm>
            <a:off x="628650" y="728891"/>
            <a:ext cx="7886700" cy="954925"/>
          </a:xfrm>
          <a:prstGeom prst="rect">
            <a:avLst/>
          </a:prstGeom>
          <a:noFill/>
          <a:ln>
            <a:noFill/>
          </a:ln>
        </p:spPr>
        <p:txBody>
          <a:bodyPr anchorCtr="0" anchor="ctr" bIns="34275" lIns="68575" spcFirstLastPara="1" rIns="68575" wrap="square" tIns="34275">
            <a:normAutofit/>
          </a:bodyPr>
          <a:lstStyle/>
          <a:p>
            <a:pPr indent="0" lvl="0" marL="0" rtl="0" algn="l">
              <a:lnSpc>
                <a:spcPct val="90000"/>
              </a:lnSpc>
              <a:spcBef>
                <a:spcPts val="0"/>
              </a:spcBef>
              <a:spcAft>
                <a:spcPts val="0"/>
              </a:spcAft>
              <a:buClr>
                <a:schemeClr val="dk1"/>
              </a:buClr>
              <a:buSzPts val="3000"/>
              <a:buFont typeface="Calibri"/>
              <a:buNone/>
            </a:pPr>
            <a:r>
              <a:rPr lang="es" sz="3000"/>
              <a:t>Sesión 1: </a:t>
            </a:r>
            <a:r>
              <a:rPr b="0" lang="es" sz="3000"/>
              <a:t>T3: Determinación de la reparación civil en los procesos de corrupción</a:t>
            </a:r>
            <a:endParaRPr sz="3000"/>
          </a:p>
        </p:txBody>
      </p:sp>
      <p:sp>
        <p:nvSpPr>
          <p:cNvPr id="203" name="Google Shape;203;p29"/>
          <p:cNvSpPr/>
          <p:nvPr/>
        </p:nvSpPr>
        <p:spPr>
          <a:xfrm>
            <a:off x="0" y="403477"/>
            <a:ext cx="96012" cy="528066"/>
          </a:xfrm>
          <a:prstGeom prst="rect">
            <a:avLst/>
          </a:prstGeom>
          <a:solidFill>
            <a:schemeClr val="accent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rgbClr val="FFFFFF"/>
              </a:solidFill>
              <a:latin typeface="Calibri"/>
              <a:ea typeface="Calibri"/>
              <a:cs typeface="Calibri"/>
              <a:sym typeface="Calibri"/>
            </a:endParaRPr>
          </a:p>
        </p:txBody>
      </p:sp>
      <p:graphicFrame>
        <p:nvGraphicFramePr>
          <p:cNvPr id="204" name="Google Shape;204;p29"/>
          <p:cNvGraphicFramePr/>
          <p:nvPr/>
        </p:nvGraphicFramePr>
        <p:xfrm>
          <a:off x="628650" y="1739399"/>
          <a:ext cx="3000000" cy="3000000"/>
        </p:xfrm>
        <a:graphic>
          <a:graphicData uri="http://schemas.openxmlformats.org/drawingml/2006/table">
            <a:tbl>
              <a:tblPr bandRow="1" firstRow="1">
                <a:noFill/>
                <a:tableStyleId>{1704D818-78EC-43C5-AB36-DD85F7A75213}</a:tableStyleId>
              </a:tblPr>
              <a:tblGrid>
                <a:gridCol w="2252000"/>
                <a:gridCol w="3805225"/>
                <a:gridCol w="1829450"/>
              </a:tblGrid>
              <a:tr h="709725">
                <a:tc>
                  <a:txBody>
                    <a:bodyPr/>
                    <a:lstStyle/>
                    <a:p>
                      <a:pPr indent="0" lvl="0" marL="0" marR="0" rtl="0" algn="ctr">
                        <a:lnSpc>
                          <a:spcPct val="115000"/>
                        </a:lnSpc>
                        <a:spcBef>
                          <a:spcPts val="0"/>
                        </a:spcBef>
                        <a:spcAft>
                          <a:spcPts val="0"/>
                        </a:spcAft>
                        <a:buClr>
                          <a:srgbClr val="000000"/>
                        </a:buClr>
                        <a:buSzPts val="1400"/>
                        <a:buFont typeface="Arial"/>
                        <a:buNone/>
                      </a:pPr>
                      <a:r>
                        <a:rPr b="1" lang="es" sz="1400" u="none" cap="none" strike="noStrike">
                          <a:solidFill>
                            <a:srgbClr val="3F3F3F"/>
                          </a:solidFill>
                        </a:rPr>
                        <a:t>Partes de la sesión</a:t>
                      </a:r>
                      <a:endParaRPr b="1" sz="1400" u="none" cap="none" strike="noStrike">
                        <a:solidFill>
                          <a:srgbClr val="3F3F3F"/>
                        </a:solidFill>
                        <a:latin typeface="Calibri"/>
                        <a:ea typeface="Calibri"/>
                        <a:cs typeface="Calibri"/>
                        <a:sym typeface="Calibri"/>
                      </a:endParaRPr>
                    </a:p>
                  </a:txBody>
                  <a:tcPr marT="103625" marB="103625" marR="103625" marL="172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8F9A9D">
                          <a:alpha val="6000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b="1" lang="es" sz="1400" u="none" cap="none" strike="noStrike">
                          <a:solidFill>
                            <a:srgbClr val="3F3F3F"/>
                          </a:solidFill>
                        </a:rPr>
                        <a:t>Tema / actividad</a:t>
                      </a:r>
                      <a:endParaRPr b="1" sz="1400" u="none" cap="none" strike="noStrike">
                        <a:solidFill>
                          <a:srgbClr val="3F3F3F"/>
                        </a:solidFill>
                        <a:latin typeface="Calibri"/>
                        <a:ea typeface="Calibri"/>
                        <a:cs typeface="Calibri"/>
                        <a:sym typeface="Calibri"/>
                      </a:endParaRPr>
                    </a:p>
                  </a:txBody>
                  <a:tcPr marT="103625" marB="103625" marR="103625" marL="172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8F9A9D">
                          <a:alpha val="6000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15000"/>
                        </a:lnSpc>
                        <a:spcBef>
                          <a:spcPts val="0"/>
                        </a:spcBef>
                        <a:spcAft>
                          <a:spcPts val="0"/>
                        </a:spcAft>
                        <a:buClr>
                          <a:srgbClr val="000000"/>
                        </a:buClr>
                        <a:buSzPts val="1400"/>
                        <a:buFont typeface="Arial"/>
                        <a:buNone/>
                      </a:pPr>
                      <a:r>
                        <a:rPr b="1" lang="es" sz="1400" u="none" cap="none" strike="noStrike">
                          <a:solidFill>
                            <a:srgbClr val="3F3F3F"/>
                          </a:solidFill>
                        </a:rPr>
                        <a:t>Materiales / herramientas</a:t>
                      </a:r>
                      <a:endParaRPr b="1" sz="1400" u="none" cap="none" strike="noStrike">
                        <a:solidFill>
                          <a:srgbClr val="3F3F3F"/>
                        </a:solidFill>
                        <a:latin typeface="Calibri"/>
                        <a:ea typeface="Calibri"/>
                        <a:cs typeface="Calibri"/>
                        <a:sym typeface="Calibri"/>
                      </a:endParaRPr>
                    </a:p>
                  </a:txBody>
                  <a:tcPr marT="103625" marB="103625" marR="103625" marL="172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8F9A9D">
                          <a:alpha val="6000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90600">
                <a:tc>
                  <a:txBody>
                    <a:bodyPr/>
                    <a:lstStyle/>
                    <a:p>
                      <a:pPr indent="0" lvl="0" marL="0" marR="0" rtl="0" algn="l">
                        <a:lnSpc>
                          <a:spcPct val="115000"/>
                        </a:lnSpc>
                        <a:spcBef>
                          <a:spcPts val="0"/>
                        </a:spcBef>
                        <a:spcAft>
                          <a:spcPts val="0"/>
                        </a:spcAft>
                        <a:buClr>
                          <a:srgbClr val="000000"/>
                        </a:buClr>
                        <a:buSzPts val="1100"/>
                        <a:buFont typeface="Arial"/>
                        <a:buNone/>
                      </a:pPr>
                      <a:r>
                        <a:rPr lang="es" sz="1100" u="none" cap="none" strike="noStrike">
                          <a:solidFill>
                            <a:srgbClr val="3F3F3F"/>
                          </a:solidFill>
                        </a:rPr>
                        <a:t>18:00 a 18:35 Exposición</a:t>
                      </a:r>
                      <a:endParaRPr sz="1100" u="none" cap="none" strike="noStrike">
                        <a:solidFill>
                          <a:srgbClr val="3F3F3F"/>
                        </a:solidFill>
                        <a:latin typeface="Calibri"/>
                        <a:ea typeface="Calibri"/>
                        <a:cs typeface="Calibri"/>
                        <a:sym typeface="Calibri"/>
                      </a:endParaRPr>
                    </a:p>
                  </a:txBody>
                  <a:tcPr marT="89825" marB="89825" marR="89825" marL="172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FFFFFF"/>
                      </a:solidFill>
                      <a:prstDash val="solid"/>
                      <a:round/>
                      <a:headEnd len="sm" w="sm" type="none"/>
                      <a:tailEnd len="sm" w="sm" type="none"/>
                    </a:lnB>
                    <a:solidFill>
                      <a:srgbClr val="B4BCBE">
                        <a:alpha val="34509"/>
                      </a:srgbClr>
                    </a:solidFill>
                  </a:tcPr>
                </a:tc>
                <a:tc>
                  <a:txBody>
                    <a:bodyPr/>
                    <a:lstStyle/>
                    <a:p>
                      <a:pPr indent="0" lvl="0" marL="0" marR="0" rtl="0" algn="l">
                        <a:lnSpc>
                          <a:spcPct val="115000"/>
                        </a:lnSpc>
                        <a:spcBef>
                          <a:spcPts val="0"/>
                        </a:spcBef>
                        <a:spcAft>
                          <a:spcPts val="0"/>
                        </a:spcAft>
                        <a:buClr>
                          <a:srgbClr val="3F3F3F"/>
                        </a:buClr>
                        <a:buSzPts val="1100"/>
                        <a:buFont typeface="Calibri"/>
                        <a:buNone/>
                      </a:pPr>
                      <a:r>
                        <a:rPr b="0" lang="es" sz="1100" u="none" cap="none" strike="noStrike">
                          <a:solidFill>
                            <a:srgbClr val="3F3F3F"/>
                          </a:solidFill>
                          <a:latin typeface="Calibri"/>
                          <a:ea typeface="Calibri"/>
                          <a:cs typeface="Calibri"/>
                          <a:sym typeface="Calibri"/>
                        </a:rPr>
                        <a:t>La motivación de la responsabilidad civil en los delitos de corrupción</a:t>
                      </a:r>
                      <a:endParaRPr b="0" sz="1100" u="none" cap="none" strike="noStrike">
                        <a:solidFill>
                          <a:srgbClr val="3F3F3F"/>
                        </a:solidFill>
                        <a:latin typeface="Calibri"/>
                        <a:ea typeface="Calibri"/>
                        <a:cs typeface="Calibri"/>
                        <a:sym typeface="Calibri"/>
                      </a:endParaRPr>
                    </a:p>
                  </a:txBody>
                  <a:tcPr marT="89825" marB="89825" marR="89825" marL="172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FFFFFF"/>
                      </a:solidFill>
                      <a:prstDash val="solid"/>
                      <a:round/>
                      <a:headEnd len="sm" w="sm" type="none"/>
                      <a:tailEnd len="sm" w="sm" type="none"/>
                    </a:lnB>
                    <a:solidFill>
                      <a:srgbClr val="B4BCBE">
                        <a:alpha val="34509"/>
                      </a:srgbClr>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s" sz="1100" u="none" cap="none" strike="noStrike">
                          <a:solidFill>
                            <a:srgbClr val="3F3F3F"/>
                          </a:solidFill>
                        </a:rPr>
                        <a:t>PPT o Prezi y classroom</a:t>
                      </a:r>
                      <a:endParaRPr sz="1100" u="none" cap="none" strike="noStrike"/>
                    </a:p>
                  </a:txBody>
                  <a:tcPr marT="89825" marB="89825" marR="89825" marL="172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9050">
                      <a:solidFill>
                        <a:srgbClr val="FFFFFF"/>
                      </a:solidFill>
                      <a:prstDash val="solid"/>
                      <a:round/>
                      <a:headEnd len="sm" w="sm" type="none"/>
                      <a:tailEnd len="sm" w="sm" type="none"/>
                    </a:lnB>
                    <a:solidFill>
                      <a:srgbClr val="B4BCBE">
                        <a:alpha val="34509"/>
                      </a:srgbClr>
                    </a:solidFill>
                  </a:tcPr>
                </a:tc>
              </a:tr>
              <a:tr h="390600">
                <a:tc>
                  <a:txBody>
                    <a:bodyPr/>
                    <a:lstStyle/>
                    <a:p>
                      <a:pPr indent="0" lvl="0" marL="0" marR="0" rtl="0" algn="l">
                        <a:lnSpc>
                          <a:spcPct val="115000"/>
                        </a:lnSpc>
                        <a:spcBef>
                          <a:spcPts val="0"/>
                        </a:spcBef>
                        <a:spcAft>
                          <a:spcPts val="0"/>
                        </a:spcAft>
                        <a:buClr>
                          <a:srgbClr val="000000"/>
                        </a:buClr>
                        <a:buSzPts val="1100"/>
                        <a:buFont typeface="Arial"/>
                        <a:buNone/>
                      </a:pPr>
                      <a:r>
                        <a:rPr lang="es" sz="1100" u="none" cap="none" strike="noStrike">
                          <a:solidFill>
                            <a:srgbClr val="3F3F3F"/>
                          </a:solidFill>
                        </a:rPr>
                        <a:t>18:40 a 19:35 Actividad práctica</a:t>
                      </a:r>
                      <a:endParaRPr sz="1100" u="none" cap="none" strike="noStrike">
                        <a:solidFill>
                          <a:srgbClr val="3F3F3F"/>
                        </a:solidFill>
                        <a:latin typeface="Calibri"/>
                        <a:ea typeface="Calibri"/>
                        <a:cs typeface="Calibri"/>
                        <a:sym typeface="Calibri"/>
                      </a:endParaRPr>
                    </a:p>
                  </a:txBody>
                  <a:tcPr marT="89825" marB="89825" marR="89825" marL="172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B4BCBE">
                        <a:alpha val="34509"/>
                      </a:srgbClr>
                    </a:solidFill>
                  </a:tcPr>
                </a:tc>
                <a:tc>
                  <a:txBody>
                    <a:bodyPr/>
                    <a:lstStyle/>
                    <a:p>
                      <a:pPr indent="0" lvl="0" marL="0" marR="0" rtl="0" algn="l">
                        <a:lnSpc>
                          <a:spcPct val="115000"/>
                        </a:lnSpc>
                        <a:spcBef>
                          <a:spcPts val="0"/>
                        </a:spcBef>
                        <a:spcAft>
                          <a:spcPts val="0"/>
                        </a:spcAft>
                        <a:buClr>
                          <a:srgbClr val="3F3F3F"/>
                        </a:buClr>
                        <a:buSzPts val="1100"/>
                        <a:buFont typeface="Calibri"/>
                        <a:buNone/>
                      </a:pPr>
                      <a:r>
                        <a:rPr lang="es" sz="1100" u="none" cap="none" strike="noStrike">
                          <a:solidFill>
                            <a:srgbClr val="3F3F3F"/>
                          </a:solidFill>
                        </a:rPr>
                        <a:t>Análisis de caso</a:t>
                      </a:r>
                      <a:endParaRPr sz="1100" u="none" cap="none" strike="noStrike">
                        <a:solidFill>
                          <a:srgbClr val="3F3F3F"/>
                        </a:solidFill>
                        <a:latin typeface="Calibri"/>
                        <a:ea typeface="Calibri"/>
                        <a:cs typeface="Calibri"/>
                        <a:sym typeface="Calibri"/>
                      </a:endParaRPr>
                    </a:p>
                  </a:txBody>
                  <a:tcPr marT="89825" marB="89825" marR="89825" marL="172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B4BCBE">
                        <a:alpha val="34509"/>
                      </a:srgbClr>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s" sz="1100" u="none" cap="none" strike="noStrike">
                          <a:solidFill>
                            <a:srgbClr val="3F3F3F"/>
                          </a:solidFill>
                        </a:rPr>
                        <a:t>Caso y PPT o Jamboard</a:t>
                      </a:r>
                      <a:endParaRPr sz="1100" u="none" cap="none" strike="noStrike">
                        <a:solidFill>
                          <a:srgbClr val="3F3F3F"/>
                        </a:solidFill>
                        <a:latin typeface="Calibri"/>
                        <a:ea typeface="Calibri"/>
                        <a:cs typeface="Calibri"/>
                        <a:sym typeface="Calibri"/>
                      </a:endParaRPr>
                    </a:p>
                  </a:txBody>
                  <a:tcPr marT="89825" marB="89825" marR="89825" marL="172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B4BCBE">
                        <a:alpha val="34509"/>
                      </a:srgbClr>
                    </a:solidFill>
                  </a:tcPr>
                </a:tc>
              </a:tr>
              <a:tr h="428000">
                <a:tc>
                  <a:txBody>
                    <a:bodyPr/>
                    <a:lstStyle/>
                    <a:p>
                      <a:pPr indent="0" lvl="0" marL="0" marR="0" rtl="0" algn="l">
                        <a:lnSpc>
                          <a:spcPct val="115000"/>
                        </a:lnSpc>
                        <a:spcBef>
                          <a:spcPts val="0"/>
                        </a:spcBef>
                        <a:spcAft>
                          <a:spcPts val="0"/>
                        </a:spcAft>
                        <a:buClr>
                          <a:srgbClr val="000000"/>
                        </a:buClr>
                        <a:buSzPts val="1100"/>
                        <a:buFont typeface="Arial"/>
                        <a:buNone/>
                      </a:pPr>
                      <a:r>
                        <a:rPr lang="es" sz="1100" u="none" cap="none" strike="noStrike">
                          <a:solidFill>
                            <a:srgbClr val="3F3F3F"/>
                          </a:solidFill>
                        </a:rPr>
                        <a:t>19:35 a 20:05 Exposición</a:t>
                      </a:r>
                      <a:endParaRPr sz="1100" u="none" cap="none" strike="noStrike">
                        <a:solidFill>
                          <a:srgbClr val="3F3F3F"/>
                        </a:solidFill>
                        <a:latin typeface="Calibri"/>
                        <a:ea typeface="Calibri"/>
                        <a:cs typeface="Calibri"/>
                        <a:sym typeface="Calibri"/>
                      </a:endParaRPr>
                    </a:p>
                  </a:txBody>
                  <a:tcPr marT="89825" marB="89825" marR="89825" marL="172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B4BCBE">
                        <a:alpha val="34509"/>
                      </a:srgbClr>
                    </a:solidFill>
                  </a:tcPr>
                </a:tc>
                <a:tc>
                  <a:txBody>
                    <a:bodyPr/>
                    <a:lstStyle/>
                    <a:p>
                      <a:pPr indent="0" lvl="0" marL="0" marR="0" rtl="0" algn="l">
                        <a:lnSpc>
                          <a:spcPct val="115000"/>
                        </a:lnSpc>
                        <a:spcBef>
                          <a:spcPts val="0"/>
                        </a:spcBef>
                        <a:spcAft>
                          <a:spcPts val="0"/>
                        </a:spcAft>
                        <a:buClr>
                          <a:srgbClr val="3F3F3F"/>
                        </a:buClr>
                        <a:buSzPts val="1100"/>
                        <a:buFont typeface="Calibri"/>
                        <a:buNone/>
                      </a:pPr>
                      <a:r>
                        <a:rPr b="0" lang="es" sz="1100" u="none" cap="none" strike="noStrike">
                          <a:solidFill>
                            <a:srgbClr val="3F3F3F"/>
                          </a:solidFill>
                          <a:latin typeface="Calibri"/>
                          <a:ea typeface="Calibri"/>
                          <a:cs typeface="Calibri"/>
                          <a:sym typeface="Calibri"/>
                        </a:rPr>
                        <a:t>Efectos de la responsabilidad civil en los casos de corrupción</a:t>
                      </a:r>
                      <a:endParaRPr sz="1100" u="none" cap="none" strike="noStrike"/>
                    </a:p>
                  </a:txBody>
                  <a:tcPr marT="89825" marB="89825" marR="89825" marL="172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B4BCBE">
                        <a:alpha val="34509"/>
                      </a:srgbClr>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s" sz="1100" u="none" cap="none" strike="noStrike">
                          <a:solidFill>
                            <a:srgbClr val="3F3F3F"/>
                          </a:solidFill>
                        </a:rPr>
                        <a:t>Lecturas y PPT o Prezi</a:t>
                      </a:r>
                      <a:endParaRPr sz="1100" u="none" cap="none" strike="noStrike">
                        <a:solidFill>
                          <a:srgbClr val="3F3F3F"/>
                        </a:solidFill>
                        <a:latin typeface="Calibri"/>
                        <a:ea typeface="Calibri"/>
                        <a:cs typeface="Calibri"/>
                        <a:sym typeface="Calibri"/>
                      </a:endParaRPr>
                    </a:p>
                  </a:txBody>
                  <a:tcPr marT="89825" marB="89825" marR="89825" marL="172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B4BCBE">
                        <a:alpha val="34509"/>
                      </a:srgbClr>
                    </a:solidFill>
                  </a:tcPr>
                </a:tc>
              </a:tr>
              <a:tr h="390600">
                <a:tc>
                  <a:txBody>
                    <a:bodyPr/>
                    <a:lstStyle/>
                    <a:p>
                      <a:pPr indent="0" lvl="0" marL="0" marR="0" rtl="0" algn="l">
                        <a:lnSpc>
                          <a:spcPct val="115000"/>
                        </a:lnSpc>
                        <a:spcBef>
                          <a:spcPts val="0"/>
                        </a:spcBef>
                        <a:spcAft>
                          <a:spcPts val="0"/>
                        </a:spcAft>
                        <a:buClr>
                          <a:srgbClr val="000000"/>
                        </a:buClr>
                        <a:buSzPts val="1100"/>
                        <a:buFont typeface="Arial"/>
                        <a:buNone/>
                      </a:pPr>
                      <a:r>
                        <a:rPr lang="es" sz="1100" u="none" cap="none" strike="noStrike">
                          <a:solidFill>
                            <a:srgbClr val="3F3F3F"/>
                          </a:solidFill>
                        </a:rPr>
                        <a:t>20:05 a 20:45 Actividad práctica</a:t>
                      </a:r>
                      <a:endParaRPr sz="1100" u="none" cap="none" strike="noStrike">
                        <a:solidFill>
                          <a:srgbClr val="3F3F3F"/>
                        </a:solidFill>
                        <a:latin typeface="Calibri"/>
                        <a:ea typeface="Calibri"/>
                        <a:cs typeface="Calibri"/>
                        <a:sym typeface="Calibri"/>
                      </a:endParaRPr>
                    </a:p>
                  </a:txBody>
                  <a:tcPr marT="89825" marB="89825" marR="89825" marL="172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B4BCBE">
                        <a:alpha val="34509"/>
                      </a:srgbClr>
                    </a:solidFill>
                  </a:tcPr>
                </a:tc>
                <a:tc>
                  <a:txBody>
                    <a:bodyPr/>
                    <a:lstStyle/>
                    <a:p>
                      <a:pPr indent="0" lvl="0" marL="0" marR="0" rtl="0" algn="l">
                        <a:lnSpc>
                          <a:spcPct val="115000"/>
                        </a:lnSpc>
                        <a:spcBef>
                          <a:spcPts val="0"/>
                        </a:spcBef>
                        <a:spcAft>
                          <a:spcPts val="0"/>
                        </a:spcAft>
                        <a:buClr>
                          <a:srgbClr val="3F3F3F"/>
                        </a:buClr>
                        <a:buSzPts val="1100"/>
                        <a:buFont typeface="Calibri"/>
                        <a:buNone/>
                      </a:pPr>
                      <a:r>
                        <a:rPr lang="es" sz="1100" u="none" cap="none" strike="noStrike">
                          <a:solidFill>
                            <a:srgbClr val="3F3F3F"/>
                          </a:solidFill>
                        </a:rPr>
                        <a:t>Análisis de caso</a:t>
                      </a:r>
                      <a:endParaRPr sz="1100" u="none" cap="none" strike="noStrike">
                        <a:solidFill>
                          <a:srgbClr val="3F3F3F"/>
                        </a:solidFill>
                        <a:latin typeface="Calibri"/>
                        <a:ea typeface="Calibri"/>
                        <a:cs typeface="Calibri"/>
                        <a:sym typeface="Calibri"/>
                      </a:endParaRPr>
                    </a:p>
                  </a:txBody>
                  <a:tcPr marT="89825" marB="89825" marR="89825" marL="172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B4BCBE">
                        <a:alpha val="34509"/>
                      </a:srgbClr>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s" sz="1100" u="none" cap="none" strike="noStrike">
                          <a:solidFill>
                            <a:srgbClr val="3F3F3F"/>
                          </a:solidFill>
                        </a:rPr>
                        <a:t>Caso y PPT o Jamboard</a:t>
                      </a:r>
                      <a:endParaRPr sz="1100" u="none" cap="none" strike="noStrike">
                        <a:solidFill>
                          <a:srgbClr val="3F3F3F"/>
                        </a:solidFill>
                        <a:latin typeface="Calibri"/>
                        <a:ea typeface="Calibri"/>
                        <a:cs typeface="Calibri"/>
                        <a:sym typeface="Calibri"/>
                      </a:endParaRPr>
                    </a:p>
                  </a:txBody>
                  <a:tcPr marT="89825" marB="89825" marR="89825" marL="172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19050">
                      <a:solidFill>
                        <a:srgbClr val="FFFFFF"/>
                      </a:solidFill>
                      <a:prstDash val="solid"/>
                      <a:round/>
                      <a:headEnd len="sm" w="sm" type="none"/>
                      <a:tailEnd len="sm" w="sm" type="none"/>
                    </a:lnB>
                    <a:solidFill>
                      <a:srgbClr val="B4BCBE">
                        <a:alpha val="34509"/>
                      </a:srgbClr>
                    </a:solidFill>
                  </a:tcPr>
                </a:tc>
              </a:tr>
              <a:tr h="390600">
                <a:tc>
                  <a:txBody>
                    <a:bodyPr/>
                    <a:lstStyle/>
                    <a:p>
                      <a:pPr indent="0" lvl="0" marL="0" marR="0" rtl="0" algn="l">
                        <a:lnSpc>
                          <a:spcPct val="115000"/>
                        </a:lnSpc>
                        <a:spcBef>
                          <a:spcPts val="0"/>
                        </a:spcBef>
                        <a:spcAft>
                          <a:spcPts val="0"/>
                        </a:spcAft>
                        <a:buClr>
                          <a:srgbClr val="000000"/>
                        </a:buClr>
                        <a:buSzPts val="1100"/>
                        <a:buFont typeface="Arial"/>
                        <a:buNone/>
                      </a:pPr>
                      <a:r>
                        <a:rPr lang="es" sz="1100" u="none" cap="none" strike="noStrike">
                          <a:solidFill>
                            <a:srgbClr val="3F3F3F"/>
                          </a:solidFill>
                        </a:rPr>
                        <a:t>20:45 a 21:00 Cierre </a:t>
                      </a:r>
                      <a:endParaRPr sz="1100" u="none" cap="none" strike="noStrike">
                        <a:solidFill>
                          <a:srgbClr val="3F3F3F"/>
                        </a:solidFill>
                        <a:latin typeface="Calibri"/>
                        <a:ea typeface="Calibri"/>
                        <a:cs typeface="Calibri"/>
                        <a:sym typeface="Calibri"/>
                      </a:endParaRPr>
                    </a:p>
                  </a:txBody>
                  <a:tcPr marT="89825" marB="89825" marR="89825" marL="172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4BCBE">
                        <a:alpha val="34509"/>
                      </a:srgbClr>
                    </a:solidFill>
                  </a:tcPr>
                </a:tc>
                <a:tc>
                  <a:txBody>
                    <a:bodyPr/>
                    <a:lstStyle/>
                    <a:p>
                      <a:pPr indent="0" lvl="0" marL="0" marR="0" rtl="0" algn="l">
                        <a:lnSpc>
                          <a:spcPct val="115000"/>
                        </a:lnSpc>
                        <a:spcBef>
                          <a:spcPts val="0"/>
                        </a:spcBef>
                        <a:spcAft>
                          <a:spcPts val="0"/>
                        </a:spcAft>
                        <a:buClr>
                          <a:srgbClr val="3F3F3F"/>
                        </a:buClr>
                        <a:buSzPts val="1100"/>
                        <a:buFont typeface="Calibri"/>
                        <a:buNone/>
                      </a:pPr>
                      <a:r>
                        <a:rPr lang="es" sz="1100" u="none" cap="none" strike="noStrike">
                          <a:solidFill>
                            <a:srgbClr val="3F3F3F"/>
                          </a:solidFill>
                        </a:rPr>
                        <a:t>Principales conclusiones</a:t>
                      </a:r>
                      <a:endParaRPr sz="1100" u="none" cap="none" strike="noStrike">
                        <a:solidFill>
                          <a:srgbClr val="3F3F3F"/>
                        </a:solidFill>
                        <a:latin typeface="Calibri"/>
                        <a:ea typeface="Calibri"/>
                        <a:cs typeface="Calibri"/>
                        <a:sym typeface="Calibri"/>
                      </a:endParaRPr>
                    </a:p>
                  </a:txBody>
                  <a:tcPr marT="89825" marB="89825" marR="89825" marL="172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4BCBE">
                        <a:alpha val="34509"/>
                      </a:srgbClr>
                    </a:solidFill>
                  </a:tcPr>
                </a:tc>
                <a:tc>
                  <a:txBody>
                    <a:bodyPr/>
                    <a:lstStyle/>
                    <a:p>
                      <a:pPr indent="0" lvl="0" marL="0" marR="0" rtl="0" algn="ctr">
                        <a:lnSpc>
                          <a:spcPct val="115000"/>
                        </a:lnSpc>
                        <a:spcBef>
                          <a:spcPts val="0"/>
                        </a:spcBef>
                        <a:spcAft>
                          <a:spcPts val="0"/>
                        </a:spcAft>
                        <a:buClr>
                          <a:srgbClr val="000000"/>
                        </a:buClr>
                        <a:buSzPts val="1100"/>
                        <a:buFont typeface="Arial"/>
                        <a:buNone/>
                      </a:pPr>
                      <a:r>
                        <a:rPr lang="es" sz="1100" u="none" cap="none" strike="noStrike">
                          <a:solidFill>
                            <a:srgbClr val="3F3F3F"/>
                          </a:solidFill>
                        </a:rPr>
                        <a:t>PPT o Prezi</a:t>
                      </a:r>
                      <a:endParaRPr sz="1100" u="none" cap="none" strike="noStrike">
                        <a:solidFill>
                          <a:srgbClr val="3F3F3F"/>
                        </a:solidFill>
                        <a:latin typeface="Calibri"/>
                        <a:ea typeface="Calibri"/>
                        <a:cs typeface="Calibri"/>
                        <a:sym typeface="Calibri"/>
                      </a:endParaRPr>
                    </a:p>
                  </a:txBody>
                  <a:tcPr marT="89825" marB="89825" marR="89825" marL="172725" anchor="ctr">
                    <a:lnL cap="flat" cmpd="sng" w="9525">
                      <a:solidFill>
                        <a:srgbClr val="000000">
                          <a:alpha val="0"/>
                        </a:srgbClr>
                      </a:solidFill>
                      <a:prstDash val="solid"/>
                      <a:round/>
                      <a:headEnd len="sm" w="sm" type="none"/>
                      <a:tailEnd len="sm" w="sm" type="none"/>
                    </a:lnL>
                    <a:lnR cap="flat" cmpd="sng" w="9525">
                      <a:solidFill>
                        <a:srgbClr val="000000">
                          <a:alpha val="0"/>
                        </a:srgbClr>
                      </a:solidFill>
                      <a:prstDash val="solid"/>
                      <a:round/>
                      <a:headEnd len="sm" w="sm" type="none"/>
                      <a:tailEnd len="sm" w="sm" type="none"/>
                    </a:lnR>
                    <a:lnT cap="flat" cmpd="sng" w="19050">
                      <a:solidFill>
                        <a:srgbClr val="FFFFFF"/>
                      </a:solidFill>
                      <a:prstDash val="solid"/>
                      <a:round/>
                      <a:headEnd len="sm" w="sm" type="none"/>
                      <a:tailEnd len="sm" w="sm" type="none"/>
                    </a:lnT>
                    <a:lnB cap="flat" cmpd="sng" w="9525">
                      <a:solidFill>
                        <a:srgbClr val="000000">
                          <a:alpha val="0"/>
                        </a:srgbClr>
                      </a:solidFill>
                      <a:prstDash val="solid"/>
                      <a:round/>
                      <a:headEnd len="sm" w="sm" type="none"/>
                      <a:tailEnd len="sm" w="sm" type="none"/>
                    </a:lnB>
                    <a:solidFill>
                      <a:srgbClr val="B4BCBE">
                        <a:alpha val="34509"/>
                      </a:srgbClr>
                    </a:solidFill>
                  </a:tcPr>
                </a:tc>
              </a:tr>
            </a:tbl>
          </a:graphicData>
        </a:graphic>
      </p:graphicFrame>
      <p:sp>
        <p:nvSpPr>
          <p:cNvPr id="205" name="Google Shape;205;p29"/>
          <p:cNvSpPr/>
          <p:nvPr/>
        </p:nvSpPr>
        <p:spPr>
          <a:xfrm>
            <a:off x="0" y="0"/>
            <a:ext cx="9144000" cy="788692"/>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206" name="Google Shape;206;p29"/>
          <p:cNvPicPr preferRelativeResize="0"/>
          <p:nvPr/>
        </p:nvPicPr>
        <p:blipFill rotWithShape="1">
          <a:blip r:embed="rId3">
            <a:alphaModFix/>
          </a:blip>
          <a:srcRect b="0" l="0" r="0" t="0"/>
          <a:stretch/>
        </p:blipFill>
        <p:spPr>
          <a:xfrm>
            <a:off x="4598405" y="183113"/>
            <a:ext cx="1335858" cy="326825"/>
          </a:xfrm>
          <a:prstGeom prst="rect">
            <a:avLst/>
          </a:prstGeom>
          <a:noFill/>
          <a:ln>
            <a:noFill/>
          </a:ln>
        </p:spPr>
      </p:pic>
      <p:pic>
        <p:nvPicPr>
          <p:cNvPr id="207" name="Google Shape;207;p29"/>
          <p:cNvPicPr preferRelativeResize="0"/>
          <p:nvPr/>
        </p:nvPicPr>
        <p:blipFill rotWithShape="1">
          <a:blip r:embed="rId4">
            <a:alphaModFix/>
          </a:blip>
          <a:srcRect b="0" l="0" r="0" t="0"/>
          <a:stretch/>
        </p:blipFill>
        <p:spPr>
          <a:xfrm>
            <a:off x="6290386" y="146138"/>
            <a:ext cx="1036483" cy="400774"/>
          </a:xfrm>
          <a:prstGeom prst="rect">
            <a:avLst/>
          </a:prstGeom>
          <a:noFill/>
          <a:ln>
            <a:noFill/>
          </a:ln>
        </p:spPr>
      </p:pic>
      <p:pic>
        <p:nvPicPr>
          <p:cNvPr id="208" name="Google Shape;208;p29"/>
          <p:cNvPicPr preferRelativeResize="0"/>
          <p:nvPr/>
        </p:nvPicPr>
        <p:blipFill rotWithShape="1">
          <a:blip r:embed="rId5">
            <a:alphaModFix/>
          </a:blip>
          <a:srcRect b="0" l="0" r="0" t="0"/>
          <a:stretch/>
        </p:blipFill>
        <p:spPr>
          <a:xfrm>
            <a:off x="1465612" y="198380"/>
            <a:ext cx="1627465" cy="296290"/>
          </a:xfrm>
          <a:prstGeom prst="rect">
            <a:avLst/>
          </a:prstGeom>
          <a:noFill/>
          <a:ln>
            <a:noFill/>
          </a:ln>
        </p:spPr>
      </p:pic>
      <p:sp>
        <p:nvSpPr>
          <p:cNvPr id="209" name="Google Shape;209;p29"/>
          <p:cNvSpPr txBox="1"/>
          <p:nvPr/>
        </p:nvSpPr>
        <p:spPr>
          <a:xfrm>
            <a:off x="3390377" y="93377"/>
            <a:ext cx="1101638" cy="517808"/>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C</a:t>
            </a:r>
            <a:r>
              <a:rPr b="0" i="0" lang="es" sz="900" u="none" cap="none" strike="noStrike">
                <a:solidFill>
                  <a:schemeClr val="dk1"/>
                </a:solidFill>
                <a:latin typeface="Poppins"/>
                <a:ea typeface="Poppins"/>
                <a:cs typeface="Poppins"/>
                <a:sym typeface="Poppins"/>
              </a:rPr>
              <a:t>entro de</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F</a:t>
            </a:r>
            <a:r>
              <a:rPr b="0" i="0" lang="es" sz="900" u="none" cap="none" strike="noStrike">
                <a:solidFill>
                  <a:schemeClr val="dk1"/>
                </a:solidFill>
                <a:latin typeface="Poppins"/>
                <a:ea typeface="Poppins"/>
                <a:cs typeface="Poppins"/>
                <a:sym typeface="Poppins"/>
              </a:rPr>
              <a:t>ormación</a:t>
            </a:r>
            <a:r>
              <a:rPr b="1" i="0" lang="es" sz="900" u="none" cap="none" strike="noStrike">
                <a:solidFill>
                  <a:schemeClr val="dk1"/>
                </a:solidFill>
                <a:latin typeface="Poppins"/>
                <a:ea typeface="Poppins"/>
                <a:cs typeface="Poppins"/>
                <a:sym typeface="Poppins"/>
              </a:rPr>
              <a:t> </a:t>
            </a:r>
            <a:r>
              <a:rPr b="0" i="0" lang="es" sz="900" u="none" cap="none" strike="noStrike">
                <a:solidFill>
                  <a:schemeClr val="dk1"/>
                </a:solidFill>
                <a:latin typeface="Poppins"/>
                <a:ea typeface="Poppins"/>
                <a:cs typeface="Poppins"/>
                <a:sym typeface="Poppins"/>
              </a:rPr>
              <a:t>y</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C</a:t>
            </a:r>
            <a:r>
              <a:rPr b="0" i="0" lang="es" sz="900" u="none" cap="none" strike="noStrike">
                <a:solidFill>
                  <a:schemeClr val="dk1"/>
                </a:solidFill>
                <a:latin typeface="Poppins"/>
                <a:ea typeface="Poppins"/>
                <a:cs typeface="Poppins"/>
                <a:sym typeface="Poppins"/>
              </a:rPr>
              <a:t>apacitación</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0"/>
          <p:cNvSpPr txBox="1"/>
          <p:nvPr>
            <p:ph type="title"/>
          </p:nvPr>
        </p:nvSpPr>
        <p:spPr>
          <a:xfrm>
            <a:off x="628650" y="657566"/>
            <a:ext cx="7886700" cy="994172"/>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3300"/>
              <a:buFont typeface="Calibri"/>
              <a:buNone/>
            </a:pPr>
            <a:r>
              <a:rPr lang="es"/>
              <a:t>Motivación de la sentencia</a:t>
            </a:r>
            <a:endParaRPr/>
          </a:p>
        </p:txBody>
      </p:sp>
      <p:grpSp>
        <p:nvGrpSpPr>
          <p:cNvPr id="215" name="Google Shape;215;p30"/>
          <p:cNvGrpSpPr/>
          <p:nvPr/>
        </p:nvGrpSpPr>
        <p:grpSpPr>
          <a:xfrm>
            <a:off x="628650" y="1608347"/>
            <a:ext cx="7886699" cy="2785245"/>
            <a:chOff x="0" y="318838"/>
            <a:chExt cx="10515599" cy="3713660"/>
          </a:xfrm>
        </p:grpSpPr>
        <p:sp>
          <p:nvSpPr>
            <p:cNvPr id="216" name="Google Shape;216;p30"/>
            <p:cNvSpPr/>
            <p:nvPr/>
          </p:nvSpPr>
          <p:spPr>
            <a:xfrm rot="5400000">
              <a:off x="267" y="318571"/>
              <a:ext cx="3474871" cy="3475405"/>
            </a:xfrm>
            <a:prstGeom prst="blockArc">
              <a:avLst>
                <a:gd fmla="val 13500000" name="adj1"/>
                <a:gd fmla="val 18900000" name="adj2"/>
                <a:gd fmla="val 4960" name="adj3"/>
              </a:avLst>
            </a:prstGeom>
            <a:solidFill>
              <a:schemeClr val="dk2"/>
            </a:solidFill>
            <a:ln cap="flat" cmpd="sng" w="12700">
              <a:solidFill>
                <a:schemeClr val="lt2"/>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17" name="Google Shape;217;p30"/>
            <p:cNvSpPr/>
            <p:nvPr/>
          </p:nvSpPr>
          <p:spPr>
            <a:xfrm rot="-5400000">
              <a:off x="3576622" y="318571"/>
              <a:ext cx="3474871" cy="3475405"/>
            </a:xfrm>
            <a:prstGeom prst="blockArc">
              <a:avLst>
                <a:gd fmla="val 13500000" name="adj1"/>
                <a:gd fmla="val 18900000" name="adj2"/>
                <a:gd fmla="val 4960" name="adj3"/>
              </a:avLst>
            </a:prstGeom>
            <a:solidFill>
              <a:schemeClr val="dk2"/>
            </a:solidFill>
            <a:ln cap="flat" cmpd="sng" w="12700">
              <a:solidFill>
                <a:schemeClr val="lt2"/>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18" name="Google Shape;218;p30"/>
            <p:cNvSpPr/>
            <p:nvPr/>
          </p:nvSpPr>
          <p:spPr>
            <a:xfrm>
              <a:off x="3987515" y="3337301"/>
              <a:ext cx="2638364" cy="695197"/>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19" name="Google Shape;219;p30"/>
            <p:cNvSpPr txBox="1"/>
            <p:nvPr/>
          </p:nvSpPr>
          <p:spPr>
            <a:xfrm>
              <a:off x="3987515" y="3337301"/>
              <a:ext cx="2638364" cy="695197"/>
            </a:xfrm>
            <a:prstGeom prst="rect">
              <a:avLst/>
            </a:prstGeom>
            <a:noFill/>
            <a:ln>
              <a:noFill/>
            </a:ln>
          </p:spPr>
          <p:txBody>
            <a:bodyPr anchorCtr="0" anchor="ctr" bIns="54275" lIns="54275" spcFirstLastPara="1" rIns="54275" wrap="square" tIns="54275">
              <a:noAutofit/>
            </a:bodyPr>
            <a:lstStyle/>
            <a:p>
              <a:pPr indent="0" lvl="0" marL="0" marR="0" rtl="0" algn="ctr">
                <a:lnSpc>
                  <a:spcPct val="90000"/>
                </a:lnSpc>
                <a:spcBef>
                  <a:spcPts val="0"/>
                </a:spcBef>
                <a:spcAft>
                  <a:spcPts val="0"/>
                </a:spcAft>
                <a:buClr>
                  <a:schemeClr val="dk1"/>
                </a:buClr>
                <a:buSzPts val="1400"/>
                <a:buFont typeface="Calibri"/>
                <a:buNone/>
              </a:pPr>
              <a:r>
                <a:rPr b="0" i="0" lang="es" sz="1400" u="none" cap="none" strike="noStrike">
                  <a:solidFill>
                    <a:schemeClr val="dk1"/>
                  </a:solidFill>
                  <a:latin typeface="Calibri"/>
                  <a:ea typeface="Calibri"/>
                  <a:cs typeface="Calibri"/>
                  <a:sym typeface="Calibri"/>
                </a:rPr>
                <a:t>Justificar </a:t>
              </a:r>
              <a:r>
                <a:rPr lang="es">
                  <a:solidFill>
                    <a:schemeClr val="dk1"/>
                  </a:solidFill>
                  <a:latin typeface="Calibri"/>
                  <a:ea typeface="Calibri"/>
                  <a:cs typeface="Calibri"/>
                  <a:sym typeface="Calibri"/>
                </a:rPr>
                <a:t>quién</a:t>
              </a:r>
              <a:r>
                <a:rPr b="0" i="0" lang="es" sz="1400" u="none" cap="none" strike="noStrike">
                  <a:solidFill>
                    <a:schemeClr val="dk1"/>
                  </a:solidFill>
                  <a:latin typeface="Calibri"/>
                  <a:ea typeface="Calibri"/>
                  <a:cs typeface="Calibri"/>
                  <a:sym typeface="Calibri"/>
                </a:rPr>
                <a:t> es el </a:t>
              </a:r>
              <a:r>
                <a:rPr lang="es">
                  <a:solidFill>
                    <a:schemeClr val="dk1"/>
                  </a:solidFill>
                  <a:latin typeface="Calibri"/>
                  <a:ea typeface="Calibri"/>
                  <a:cs typeface="Calibri"/>
                  <a:sym typeface="Calibri"/>
                </a:rPr>
                <a:t>responsable</a:t>
              </a:r>
              <a:endParaRPr b="0" i="0" sz="1100" u="none" cap="none" strike="noStrike">
                <a:solidFill>
                  <a:srgbClr val="000000"/>
                </a:solidFill>
                <a:latin typeface="Arial"/>
                <a:ea typeface="Arial"/>
                <a:cs typeface="Arial"/>
                <a:sym typeface="Arial"/>
              </a:endParaRPr>
            </a:p>
          </p:txBody>
        </p:sp>
        <p:sp>
          <p:nvSpPr>
            <p:cNvPr id="220" name="Google Shape;220;p30"/>
            <p:cNvSpPr/>
            <p:nvPr/>
          </p:nvSpPr>
          <p:spPr>
            <a:xfrm rot="5400000">
              <a:off x="3465157" y="318571"/>
              <a:ext cx="3474871" cy="3475405"/>
            </a:xfrm>
            <a:prstGeom prst="blockArc">
              <a:avLst>
                <a:gd fmla="val 13500000" name="adj1"/>
                <a:gd fmla="val 18900000" name="adj2"/>
                <a:gd fmla="val 4960" name="adj3"/>
              </a:avLst>
            </a:prstGeom>
            <a:solidFill>
              <a:schemeClr val="dk2"/>
            </a:solidFill>
            <a:ln cap="flat" cmpd="sng" w="12700">
              <a:solidFill>
                <a:schemeClr val="lt2"/>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21" name="Google Shape;221;p30"/>
            <p:cNvSpPr/>
            <p:nvPr/>
          </p:nvSpPr>
          <p:spPr>
            <a:xfrm rot="-5400000">
              <a:off x="7040461" y="318571"/>
              <a:ext cx="3474871" cy="3475405"/>
            </a:xfrm>
            <a:prstGeom prst="blockArc">
              <a:avLst>
                <a:gd fmla="val 13500000" name="adj1"/>
                <a:gd fmla="val 18900000" name="adj2"/>
                <a:gd fmla="val 4960" name="adj3"/>
              </a:avLst>
            </a:prstGeom>
            <a:solidFill>
              <a:schemeClr val="dk2"/>
            </a:solidFill>
            <a:ln cap="flat" cmpd="sng" w="12700">
              <a:solidFill>
                <a:schemeClr val="lt2"/>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22" name="Google Shape;222;p30"/>
            <p:cNvSpPr/>
            <p:nvPr/>
          </p:nvSpPr>
          <p:spPr>
            <a:xfrm>
              <a:off x="7197928" y="3337301"/>
              <a:ext cx="2638364" cy="695197"/>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23" name="Google Shape;223;p30"/>
            <p:cNvSpPr txBox="1"/>
            <p:nvPr/>
          </p:nvSpPr>
          <p:spPr>
            <a:xfrm>
              <a:off x="7197928" y="3337301"/>
              <a:ext cx="2638364" cy="695197"/>
            </a:xfrm>
            <a:prstGeom prst="rect">
              <a:avLst/>
            </a:prstGeom>
            <a:noFill/>
            <a:ln>
              <a:noFill/>
            </a:ln>
          </p:spPr>
          <p:txBody>
            <a:bodyPr anchorCtr="0" anchor="ctr" bIns="54275" lIns="54275" spcFirstLastPara="1" rIns="54275" wrap="square" tIns="54275">
              <a:noAutofit/>
            </a:bodyPr>
            <a:lstStyle/>
            <a:p>
              <a:pPr indent="0" lvl="0" marL="0" marR="0" rtl="0" algn="ctr">
                <a:lnSpc>
                  <a:spcPct val="90000"/>
                </a:lnSpc>
                <a:spcBef>
                  <a:spcPts val="0"/>
                </a:spcBef>
                <a:spcAft>
                  <a:spcPts val="0"/>
                </a:spcAft>
                <a:buClr>
                  <a:schemeClr val="dk1"/>
                </a:buClr>
                <a:buSzPts val="1400"/>
                <a:buFont typeface="Calibri"/>
                <a:buNone/>
              </a:pPr>
              <a:r>
                <a:rPr b="0" i="0" lang="es" sz="1400" u="none" cap="none" strike="noStrike">
                  <a:solidFill>
                    <a:schemeClr val="dk1"/>
                  </a:solidFill>
                  <a:latin typeface="Calibri"/>
                  <a:ea typeface="Calibri"/>
                  <a:cs typeface="Calibri"/>
                  <a:sym typeface="Calibri"/>
                </a:rPr>
                <a:t>Determinar cuánto debe pagar el responsable</a:t>
              </a:r>
              <a:endParaRPr b="0" i="0" sz="1100" u="none" cap="none" strike="noStrike">
                <a:solidFill>
                  <a:srgbClr val="000000"/>
                </a:solidFill>
                <a:latin typeface="Arial"/>
                <a:ea typeface="Arial"/>
                <a:cs typeface="Arial"/>
                <a:sym typeface="Arial"/>
              </a:endParaRPr>
            </a:p>
          </p:txBody>
        </p:sp>
        <p:sp>
          <p:nvSpPr>
            <p:cNvPr id="224" name="Google Shape;224;p30"/>
            <p:cNvSpPr/>
            <p:nvPr/>
          </p:nvSpPr>
          <p:spPr>
            <a:xfrm>
              <a:off x="4053141" y="892599"/>
              <a:ext cx="2438760" cy="2438760"/>
            </a:xfrm>
            <a:prstGeom prst="ellipse">
              <a:avLst/>
            </a:prstGeom>
            <a:solidFill>
              <a:schemeClr val="dk2">
                <a:alpha val="49411"/>
              </a:schemeClr>
            </a:solidFill>
            <a:ln cap="flat" cmpd="sng" w="12700">
              <a:solidFill>
                <a:schemeClr val="lt2"/>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25" name="Google Shape;225;p30"/>
            <p:cNvSpPr txBox="1"/>
            <p:nvPr/>
          </p:nvSpPr>
          <p:spPr>
            <a:xfrm>
              <a:off x="4540893" y="1136475"/>
              <a:ext cx="1463256" cy="1951008"/>
            </a:xfrm>
            <a:prstGeom prst="rect">
              <a:avLst/>
            </a:prstGeom>
            <a:noFill/>
            <a:ln>
              <a:noFill/>
            </a:ln>
          </p:spPr>
          <p:txBody>
            <a:bodyPr anchorCtr="0" anchor="ctr" bIns="0" lIns="0" spcFirstLastPara="1" rIns="0" wrap="square" tIns="0">
              <a:noAutofit/>
            </a:bodyPr>
            <a:lstStyle/>
            <a:p>
              <a:pPr indent="0" lvl="0" marL="0" marR="0" rtl="0" algn="ctr">
                <a:lnSpc>
                  <a:spcPct val="90000"/>
                </a:lnSpc>
                <a:spcBef>
                  <a:spcPts val="0"/>
                </a:spcBef>
                <a:spcAft>
                  <a:spcPts val="0"/>
                </a:spcAft>
                <a:buClr>
                  <a:schemeClr val="dk1"/>
                </a:buClr>
                <a:buSzPts val="1300"/>
                <a:buFont typeface="Calibri"/>
                <a:buNone/>
              </a:pPr>
              <a:r>
                <a:rPr b="0" i="0" lang="es" sz="1300" u="none" cap="none" strike="noStrike">
                  <a:solidFill>
                    <a:schemeClr val="dk1"/>
                  </a:solidFill>
                  <a:latin typeface="Calibri"/>
                  <a:ea typeface="Calibri"/>
                  <a:cs typeface="Calibri"/>
                  <a:sym typeface="Calibri"/>
                </a:rPr>
                <a:t>Determinación de la responsabilidad</a:t>
              </a:r>
              <a:endParaRPr b="0" i="0" sz="1300" u="none" cap="none" strike="noStrike">
                <a:solidFill>
                  <a:schemeClr val="dk1"/>
                </a:solidFill>
                <a:latin typeface="Calibri"/>
                <a:ea typeface="Calibri"/>
                <a:cs typeface="Calibri"/>
                <a:sym typeface="Calibri"/>
              </a:endParaRPr>
            </a:p>
          </p:txBody>
        </p:sp>
        <p:sp>
          <p:nvSpPr>
            <p:cNvPr id="226" name="Google Shape;226;p30"/>
            <p:cNvSpPr/>
            <p:nvPr/>
          </p:nvSpPr>
          <p:spPr>
            <a:xfrm>
              <a:off x="1164569" y="1053840"/>
              <a:ext cx="1486731" cy="1486603"/>
            </a:xfrm>
            <a:prstGeom prst="ellipse">
              <a:avLst/>
            </a:prstGeom>
            <a:solidFill>
              <a:schemeClr val="dk2">
                <a:alpha val="49411"/>
              </a:schemeClr>
            </a:solidFill>
            <a:ln cap="flat" cmpd="sng" w="12700">
              <a:solidFill>
                <a:schemeClr val="lt2"/>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27" name="Google Shape;227;p30"/>
            <p:cNvSpPr txBox="1"/>
            <p:nvPr/>
          </p:nvSpPr>
          <p:spPr>
            <a:xfrm>
              <a:off x="1346300" y="1271542"/>
              <a:ext cx="1087200" cy="1051200"/>
            </a:xfrm>
            <a:prstGeom prst="rect">
              <a:avLst/>
            </a:prstGeom>
            <a:noFill/>
            <a:ln>
              <a:noFill/>
            </a:ln>
          </p:spPr>
          <p:txBody>
            <a:bodyPr anchorCtr="0" anchor="ctr" bIns="48575" lIns="48575" spcFirstLastPara="1" rIns="48575" wrap="square" tIns="48575">
              <a:noAutofit/>
            </a:bodyPr>
            <a:lstStyle/>
            <a:p>
              <a:pPr indent="0" lvl="0" marL="0" marR="0" rtl="0" algn="ctr">
                <a:lnSpc>
                  <a:spcPct val="90000"/>
                </a:lnSpc>
                <a:spcBef>
                  <a:spcPts val="0"/>
                </a:spcBef>
                <a:spcAft>
                  <a:spcPts val="0"/>
                </a:spcAft>
                <a:buClr>
                  <a:schemeClr val="dk1"/>
                </a:buClr>
                <a:buSzPts val="1300"/>
                <a:buFont typeface="Calibri"/>
                <a:buNone/>
              </a:pPr>
              <a:r>
                <a:rPr b="0" i="0" lang="es" sz="1300" u="none" cap="none" strike="noStrike">
                  <a:solidFill>
                    <a:schemeClr val="dk1"/>
                  </a:solidFill>
                  <a:latin typeface="Calibri"/>
                  <a:ea typeface="Calibri"/>
                  <a:cs typeface="Calibri"/>
                  <a:sym typeface="Calibri"/>
                </a:rPr>
                <a:t>Valoración de los hechos</a:t>
              </a:r>
              <a:endParaRPr b="0" i="0" sz="1300" u="none" cap="none" strike="noStrike">
                <a:solidFill>
                  <a:schemeClr val="dk1"/>
                </a:solidFill>
                <a:latin typeface="Calibri"/>
                <a:ea typeface="Calibri"/>
                <a:cs typeface="Calibri"/>
                <a:sym typeface="Calibri"/>
              </a:endParaRPr>
            </a:p>
          </p:txBody>
        </p:sp>
        <p:sp>
          <p:nvSpPr>
            <p:cNvPr id="228" name="Google Shape;228;p30"/>
            <p:cNvSpPr/>
            <p:nvPr/>
          </p:nvSpPr>
          <p:spPr>
            <a:xfrm>
              <a:off x="616241" y="2296787"/>
              <a:ext cx="730070" cy="729984"/>
            </a:xfrm>
            <a:prstGeom prst="ellipse">
              <a:avLst/>
            </a:prstGeom>
            <a:solidFill>
              <a:schemeClr val="dk2">
                <a:alpha val="49411"/>
              </a:schemeClr>
            </a:solidFill>
            <a:ln cap="flat" cmpd="sng" w="12700">
              <a:solidFill>
                <a:schemeClr val="lt2"/>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29" name="Google Shape;229;p30"/>
            <p:cNvSpPr/>
            <p:nvPr/>
          </p:nvSpPr>
          <p:spPr>
            <a:xfrm>
              <a:off x="2733137" y="1389238"/>
              <a:ext cx="424669" cy="424771"/>
            </a:xfrm>
            <a:prstGeom prst="ellipse">
              <a:avLst/>
            </a:prstGeom>
            <a:solidFill>
              <a:schemeClr val="dk2">
                <a:alpha val="49411"/>
              </a:schemeClr>
            </a:solidFill>
            <a:ln cap="flat" cmpd="sng" w="12700">
              <a:solidFill>
                <a:schemeClr val="lt2"/>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30" name="Google Shape;230;p30"/>
            <p:cNvSpPr/>
            <p:nvPr/>
          </p:nvSpPr>
          <p:spPr>
            <a:xfrm>
              <a:off x="7497622" y="1037060"/>
              <a:ext cx="2029510" cy="2029143"/>
            </a:xfrm>
            <a:prstGeom prst="ellipse">
              <a:avLst/>
            </a:prstGeom>
            <a:solidFill>
              <a:schemeClr val="dk2"/>
            </a:solidFill>
            <a:ln cap="flat" cmpd="sng" w="12700">
              <a:solidFill>
                <a:schemeClr val="lt2"/>
              </a:solidFill>
              <a:prstDash val="solid"/>
              <a:miter lim="800000"/>
              <a:headEnd len="sm" w="sm" type="none"/>
              <a:tailEnd len="sm" w="sm" type="none"/>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31" name="Google Shape;231;p30"/>
            <p:cNvSpPr txBox="1"/>
            <p:nvPr/>
          </p:nvSpPr>
          <p:spPr>
            <a:xfrm>
              <a:off x="7794833" y="1334208"/>
              <a:ext cx="1526100" cy="1434900"/>
            </a:xfrm>
            <a:prstGeom prst="rect">
              <a:avLst/>
            </a:prstGeom>
            <a:noFill/>
            <a:ln>
              <a:noFill/>
            </a:ln>
          </p:spPr>
          <p:txBody>
            <a:bodyPr anchorCtr="0" anchor="ctr" bIns="48575" lIns="48575" spcFirstLastPara="1" rIns="48575" wrap="square" tIns="48575">
              <a:noAutofit/>
            </a:bodyPr>
            <a:lstStyle/>
            <a:p>
              <a:pPr indent="0" lvl="0" marL="0" marR="0" rtl="0" algn="ctr">
                <a:lnSpc>
                  <a:spcPct val="90000"/>
                </a:lnSpc>
                <a:spcBef>
                  <a:spcPts val="0"/>
                </a:spcBef>
                <a:spcAft>
                  <a:spcPts val="0"/>
                </a:spcAft>
                <a:buClr>
                  <a:schemeClr val="lt1"/>
                </a:buClr>
                <a:buSzPts val="1300"/>
                <a:buFont typeface="Calibri"/>
                <a:buNone/>
              </a:pPr>
              <a:r>
                <a:rPr b="0" i="0" lang="es" sz="1300" u="none" cap="none" strike="noStrike">
                  <a:solidFill>
                    <a:schemeClr val="lt1"/>
                  </a:solidFill>
                  <a:latin typeface="Calibri"/>
                  <a:ea typeface="Calibri"/>
                  <a:cs typeface="Calibri"/>
                  <a:sym typeface="Calibri"/>
                </a:rPr>
                <a:t>Determinación de la consecuencia jurídica</a:t>
              </a:r>
              <a:endParaRPr b="0" i="0" sz="1300" u="none" cap="none" strike="noStrike">
                <a:solidFill>
                  <a:schemeClr val="lt1"/>
                </a:solidFill>
                <a:latin typeface="Calibri"/>
                <a:ea typeface="Calibri"/>
                <a:cs typeface="Calibri"/>
                <a:sym typeface="Calibri"/>
              </a:endParaRPr>
            </a:p>
          </p:txBody>
        </p:sp>
        <p:sp>
          <p:nvSpPr>
            <p:cNvPr id="232" name="Google Shape;232;p30"/>
            <p:cNvSpPr/>
            <p:nvPr/>
          </p:nvSpPr>
          <p:spPr>
            <a:xfrm>
              <a:off x="653018" y="3337301"/>
              <a:ext cx="2638364" cy="695197"/>
            </a:xfrm>
            <a:prstGeom prst="rect">
              <a:avLst/>
            </a:prstGeom>
            <a:noFill/>
            <a:ln>
              <a:noFill/>
            </a:ln>
          </p:spPr>
          <p:txBody>
            <a:bodyPr anchorCtr="0" anchor="ctr" bIns="68575" lIns="68575" spcFirstLastPara="1" rIns="68575" wrap="square" tIns="68575">
              <a:noAutofit/>
            </a:bodyPr>
            <a:lstStyle/>
            <a:p>
              <a:pPr indent="0" lvl="0" marL="0" marR="0" rtl="0" algn="l">
                <a:lnSpc>
                  <a:spcPct val="100000"/>
                </a:lnSpc>
                <a:spcBef>
                  <a:spcPts val="0"/>
                </a:spcBef>
                <a:spcAft>
                  <a:spcPts val="0"/>
                </a:spcAft>
                <a:buClr>
                  <a:srgbClr val="000000"/>
                </a:buClr>
                <a:buSzPts val="1100"/>
                <a:buFont typeface="Arial"/>
                <a:buNone/>
              </a:pPr>
              <a:r>
                <a:t/>
              </a:r>
              <a:endParaRPr b="0" i="0" sz="1100" u="none" cap="none" strike="noStrike">
                <a:solidFill>
                  <a:srgbClr val="000000"/>
                </a:solidFill>
                <a:latin typeface="Arial"/>
                <a:ea typeface="Arial"/>
                <a:cs typeface="Arial"/>
                <a:sym typeface="Arial"/>
              </a:endParaRPr>
            </a:p>
          </p:txBody>
        </p:sp>
        <p:sp>
          <p:nvSpPr>
            <p:cNvPr id="233" name="Google Shape;233;p30"/>
            <p:cNvSpPr txBox="1"/>
            <p:nvPr/>
          </p:nvSpPr>
          <p:spPr>
            <a:xfrm>
              <a:off x="653018" y="3337301"/>
              <a:ext cx="2638364" cy="695197"/>
            </a:xfrm>
            <a:prstGeom prst="rect">
              <a:avLst/>
            </a:prstGeom>
            <a:noFill/>
            <a:ln>
              <a:noFill/>
            </a:ln>
          </p:spPr>
          <p:txBody>
            <a:bodyPr anchorCtr="0" anchor="ctr" bIns="54275" lIns="54275" spcFirstLastPara="1" rIns="54275" wrap="square" tIns="54275">
              <a:noAutofit/>
            </a:bodyPr>
            <a:lstStyle/>
            <a:p>
              <a:pPr indent="0" lvl="0" marL="0" marR="0" rtl="0" algn="ctr">
                <a:lnSpc>
                  <a:spcPct val="90000"/>
                </a:lnSpc>
                <a:spcBef>
                  <a:spcPts val="0"/>
                </a:spcBef>
                <a:spcAft>
                  <a:spcPts val="0"/>
                </a:spcAft>
                <a:buClr>
                  <a:schemeClr val="dk1"/>
                </a:buClr>
                <a:buSzPts val="1400"/>
                <a:buFont typeface="Calibri"/>
                <a:buNone/>
              </a:pPr>
              <a:r>
                <a:rPr b="0" i="0" lang="es" sz="1400" u="none" cap="none" strike="noStrike">
                  <a:solidFill>
                    <a:schemeClr val="dk1"/>
                  </a:solidFill>
                  <a:latin typeface="Calibri"/>
                  <a:ea typeface="Calibri"/>
                  <a:cs typeface="Calibri"/>
                  <a:sym typeface="Calibri"/>
                </a:rPr>
                <a:t>Hechos</a:t>
              </a:r>
              <a:endParaRPr b="0" i="0" sz="1400" u="none" cap="none" strike="noStrike">
                <a:solidFill>
                  <a:schemeClr val="dk1"/>
                </a:solidFill>
                <a:latin typeface="Calibri"/>
                <a:ea typeface="Calibri"/>
                <a:cs typeface="Calibri"/>
                <a:sym typeface="Calibri"/>
              </a:endParaRPr>
            </a:p>
          </p:txBody>
        </p:sp>
      </p:grpSp>
      <p:sp>
        <p:nvSpPr>
          <p:cNvPr id="234" name="Google Shape;234;p30"/>
          <p:cNvSpPr/>
          <p:nvPr/>
        </p:nvSpPr>
        <p:spPr>
          <a:xfrm>
            <a:off x="0" y="0"/>
            <a:ext cx="9144000" cy="788692"/>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235" name="Google Shape;235;p30"/>
          <p:cNvPicPr preferRelativeResize="0"/>
          <p:nvPr/>
        </p:nvPicPr>
        <p:blipFill rotWithShape="1">
          <a:blip r:embed="rId3">
            <a:alphaModFix/>
          </a:blip>
          <a:srcRect b="0" l="0" r="0" t="0"/>
          <a:stretch/>
        </p:blipFill>
        <p:spPr>
          <a:xfrm>
            <a:off x="4598405" y="183113"/>
            <a:ext cx="1335858" cy="326825"/>
          </a:xfrm>
          <a:prstGeom prst="rect">
            <a:avLst/>
          </a:prstGeom>
          <a:noFill/>
          <a:ln>
            <a:noFill/>
          </a:ln>
        </p:spPr>
      </p:pic>
      <p:pic>
        <p:nvPicPr>
          <p:cNvPr id="236" name="Google Shape;236;p30"/>
          <p:cNvPicPr preferRelativeResize="0"/>
          <p:nvPr/>
        </p:nvPicPr>
        <p:blipFill rotWithShape="1">
          <a:blip r:embed="rId4">
            <a:alphaModFix/>
          </a:blip>
          <a:srcRect b="0" l="0" r="0" t="0"/>
          <a:stretch/>
        </p:blipFill>
        <p:spPr>
          <a:xfrm>
            <a:off x="6290386" y="146138"/>
            <a:ext cx="1036483" cy="400774"/>
          </a:xfrm>
          <a:prstGeom prst="rect">
            <a:avLst/>
          </a:prstGeom>
          <a:noFill/>
          <a:ln>
            <a:noFill/>
          </a:ln>
        </p:spPr>
      </p:pic>
      <p:pic>
        <p:nvPicPr>
          <p:cNvPr id="237" name="Google Shape;237;p30"/>
          <p:cNvPicPr preferRelativeResize="0"/>
          <p:nvPr/>
        </p:nvPicPr>
        <p:blipFill rotWithShape="1">
          <a:blip r:embed="rId5">
            <a:alphaModFix/>
          </a:blip>
          <a:srcRect b="0" l="0" r="0" t="0"/>
          <a:stretch/>
        </p:blipFill>
        <p:spPr>
          <a:xfrm>
            <a:off x="1465612" y="198380"/>
            <a:ext cx="1627465" cy="296290"/>
          </a:xfrm>
          <a:prstGeom prst="rect">
            <a:avLst/>
          </a:prstGeom>
          <a:noFill/>
          <a:ln>
            <a:noFill/>
          </a:ln>
        </p:spPr>
      </p:pic>
      <p:sp>
        <p:nvSpPr>
          <p:cNvPr id="238" name="Google Shape;238;p30"/>
          <p:cNvSpPr txBox="1"/>
          <p:nvPr/>
        </p:nvSpPr>
        <p:spPr>
          <a:xfrm>
            <a:off x="3390377" y="93377"/>
            <a:ext cx="1101638" cy="517808"/>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C</a:t>
            </a:r>
            <a:r>
              <a:rPr b="0" i="0" lang="es" sz="900" u="none" cap="none" strike="noStrike">
                <a:solidFill>
                  <a:schemeClr val="dk1"/>
                </a:solidFill>
                <a:latin typeface="Poppins"/>
                <a:ea typeface="Poppins"/>
                <a:cs typeface="Poppins"/>
                <a:sym typeface="Poppins"/>
              </a:rPr>
              <a:t>entro de</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F</a:t>
            </a:r>
            <a:r>
              <a:rPr b="0" i="0" lang="es" sz="900" u="none" cap="none" strike="noStrike">
                <a:solidFill>
                  <a:schemeClr val="dk1"/>
                </a:solidFill>
                <a:latin typeface="Poppins"/>
                <a:ea typeface="Poppins"/>
                <a:cs typeface="Poppins"/>
                <a:sym typeface="Poppins"/>
              </a:rPr>
              <a:t>ormación</a:t>
            </a:r>
            <a:r>
              <a:rPr b="1" i="0" lang="es" sz="900" u="none" cap="none" strike="noStrike">
                <a:solidFill>
                  <a:schemeClr val="dk1"/>
                </a:solidFill>
                <a:latin typeface="Poppins"/>
                <a:ea typeface="Poppins"/>
                <a:cs typeface="Poppins"/>
                <a:sym typeface="Poppins"/>
              </a:rPr>
              <a:t> </a:t>
            </a:r>
            <a:r>
              <a:rPr b="0" i="0" lang="es" sz="900" u="none" cap="none" strike="noStrike">
                <a:solidFill>
                  <a:schemeClr val="dk1"/>
                </a:solidFill>
                <a:latin typeface="Poppins"/>
                <a:ea typeface="Poppins"/>
                <a:cs typeface="Poppins"/>
                <a:sym typeface="Poppins"/>
              </a:rPr>
              <a:t>y</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C</a:t>
            </a:r>
            <a:r>
              <a:rPr b="0" i="0" lang="es" sz="900" u="none" cap="none" strike="noStrike">
                <a:solidFill>
                  <a:schemeClr val="dk1"/>
                </a:solidFill>
                <a:latin typeface="Poppins"/>
                <a:ea typeface="Poppins"/>
                <a:cs typeface="Poppins"/>
                <a:sym typeface="Poppins"/>
              </a:rPr>
              <a:t>apacitación</a:t>
            </a:r>
            <a:endParaRPr b="0" i="0" sz="11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1"/>
          <p:cNvSpPr txBox="1"/>
          <p:nvPr>
            <p:ph type="title"/>
          </p:nvPr>
        </p:nvSpPr>
        <p:spPr>
          <a:xfrm>
            <a:off x="628650" y="657575"/>
            <a:ext cx="8110200" cy="9942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3300"/>
              <a:buFont typeface="Calibri"/>
              <a:buNone/>
            </a:pPr>
            <a:r>
              <a:rPr lang="es"/>
              <a:t>La absolución no exime del deber de motivar</a:t>
            </a:r>
            <a:endParaRPr/>
          </a:p>
        </p:txBody>
      </p:sp>
      <p:sp>
        <p:nvSpPr>
          <p:cNvPr id="244" name="Google Shape;244;p31"/>
          <p:cNvSpPr/>
          <p:nvPr/>
        </p:nvSpPr>
        <p:spPr>
          <a:xfrm>
            <a:off x="0" y="0"/>
            <a:ext cx="9144000" cy="7887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245" name="Google Shape;245;p31"/>
          <p:cNvPicPr preferRelativeResize="0"/>
          <p:nvPr/>
        </p:nvPicPr>
        <p:blipFill rotWithShape="1">
          <a:blip r:embed="rId3">
            <a:alphaModFix/>
          </a:blip>
          <a:srcRect b="0" l="0" r="0" t="0"/>
          <a:stretch/>
        </p:blipFill>
        <p:spPr>
          <a:xfrm>
            <a:off x="4598405" y="183113"/>
            <a:ext cx="1335858" cy="326825"/>
          </a:xfrm>
          <a:prstGeom prst="rect">
            <a:avLst/>
          </a:prstGeom>
          <a:noFill/>
          <a:ln>
            <a:noFill/>
          </a:ln>
        </p:spPr>
      </p:pic>
      <p:pic>
        <p:nvPicPr>
          <p:cNvPr id="246" name="Google Shape;246;p31"/>
          <p:cNvPicPr preferRelativeResize="0"/>
          <p:nvPr/>
        </p:nvPicPr>
        <p:blipFill rotWithShape="1">
          <a:blip r:embed="rId4">
            <a:alphaModFix/>
          </a:blip>
          <a:srcRect b="0" l="0" r="0" t="0"/>
          <a:stretch/>
        </p:blipFill>
        <p:spPr>
          <a:xfrm>
            <a:off x="6290386" y="146138"/>
            <a:ext cx="1036483" cy="400774"/>
          </a:xfrm>
          <a:prstGeom prst="rect">
            <a:avLst/>
          </a:prstGeom>
          <a:noFill/>
          <a:ln>
            <a:noFill/>
          </a:ln>
        </p:spPr>
      </p:pic>
      <p:pic>
        <p:nvPicPr>
          <p:cNvPr id="247" name="Google Shape;247;p31"/>
          <p:cNvPicPr preferRelativeResize="0"/>
          <p:nvPr/>
        </p:nvPicPr>
        <p:blipFill rotWithShape="1">
          <a:blip r:embed="rId5">
            <a:alphaModFix/>
          </a:blip>
          <a:srcRect b="0" l="0" r="0" t="0"/>
          <a:stretch/>
        </p:blipFill>
        <p:spPr>
          <a:xfrm>
            <a:off x="1465612" y="198380"/>
            <a:ext cx="1627464" cy="296290"/>
          </a:xfrm>
          <a:prstGeom prst="rect">
            <a:avLst/>
          </a:prstGeom>
          <a:noFill/>
          <a:ln>
            <a:noFill/>
          </a:ln>
        </p:spPr>
      </p:pic>
      <p:sp>
        <p:nvSpPr>
          <p:cNvPr id="248" name="Google Shape;248;p31"/>
          <p:cNvSpPr txBox="1"/>
          <p:nvPr/>
        </p:nvSpPr>
        <p:spPr>
          <a:xfrm>
            <a:off x="3390377" y="93377"/>
            <a:ext cx="1101600" cy="51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C</a:t>
            </a:r>
            <a:r>
              <a:rPr b="0" i="0" lang="es" sz="900" u="none" cap="none" strike="noStrike">
                <a:solidFill>
                  <a:schemeClr val="dk1"/>
                </a:solidFill>
                <a:latin typeface="Poppins"/>
                <a:ea typeface="Poppins"/>
                <a:cs typeface="Poppins"/>
                <a:sym typeface="Poppins"/>
              </a:rPr>
              <a:t>entro de</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F</a:t>
            </a:r>
            <a:r>
              <a:rPr b="0" i="0" lang="es" sz="900" u="none" cap="none" strike="noStrike">
                <a:solidFill>
                  <a:schemeClr val="dk1"/>
                </a:solidFill>
                <a:latin typeface="Poppins"/>
                <a:ea typeface="Poppins"/>
                <a:cs typeface="Poppins"/>
                <a:sym typeface="Poppins"/>
              </a:rPr>
              <a:t>ormación</a:t>
            </a:r>
            <a:r>
              <a:rPr b="1" i="0" lang="es" sz="900" u="none" cap="none" strike="noStrike">
                <a:solidFill>
                  <a:schemeClr val="dk1"/>
                </a:solidFill>
                <a:latin typeface="Poppins"/>
                <a:ea typeface="Poppins"/>
                <a:cs typeface="Poppins"/>
                <a:sym typeface="Poppins"/>
              </a:rPr>
              <a:t> </a:t>
            </a:r>
            <a:r>
              <a:rPr b="0" i="0" lang="es" sz="900" u="none" cap="none" strike="noStrike">
                <a:solidFill>
                  <a:schemeClr val="dk1"/>
                </a:solidFill>
                <a:latin typeface="Poppins"/>
                <a:ea typeface="Poppins"/>
                <a:cs typeface="Poppins"/>
                <a:sym typeface="Poppins"/>
              </a:rPr>
              <a:t>y</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C</a:t>
            </a:r>
            <a:r>
              <a:rPr b="0" i="0" lang="es" sz="900" u="none" cap="none" strike="noStrike">
                <a:solidFill>
                  <a:schemeClr val="dk1"/>
                </a:solidFill>
                <a:latin typeface="Poppins"/>
                <a:ea typeface="Poppins"/>
                <a:cs typeface="Poppins"/>
                <a:sym typeface="Poppins"/>
              </a:rPr>
              <a:t>apacitación</a:t>
            </a:r>
            <a:endParaRPr b="0" i="0" sz="1100" u="none" cap="none" strike="noStrike">
              <a:solidFill>
                <a:srgbClr val="000000"/>
              </a:solidFill>
              <a:latin typeface="Arial"/>
              <a:ea typeface="Arial"/>
              <a:cs typeface="Arial"/>
              <a:sym typeface="Arial"/>
            </a:endParaRPr>
          </a:p>
        </p:txBody>
      </p:sp>
      <p:sp>
        <p:nvSpPr>
          <p:cNvPr id="249" name="Google Shape;249;p31"/>
          <p:cNvSpPr txBox="1"/>
          <p:nvPr>
            <p:ph idx="1" type="body"/>
          </p:nvPr>
        </p:nvSpPr>
        <p:spPr>
          <a:xfrm>
            <a:off x="5469050" y="1762450"/>
            <a:ext cx="3451800" cy="2271000"/>
          </a:xfrm>
          <a:prstGeom prst="rect">
            <a:avLst/>
          </a:prstGeom>
          <a:solidFill>
            <a:srgbClr val="A2C4C9"/>
          </a:solidFill>
          <a:ln>
            <a:noFill/>
          </a:ln>
        </p:spPr>
        <p:txBody>
          <a:bodyPr anchorCtr="0" anchor="t" bIns="34275" lIns="68575" spcFirstLastPara="1" rIns="68575" wrap="square" tIns="34275">
            <a:noAutofit/>
          </a:bodyPr>
          <a:lstStyle/>
          <a:p>
            <a:pPr indent="0" lvl="0" marL="0" rtl="0" algn="just">
              <a:lnSpc>
                <a:spcPct val="90000"/>
              </a:lnSpc>
              <a:spcBef>
                <a:spcPts val="0"/>
              </a:spcBef>
              <a:spcAft>
                <a:spcPts val="0"/>
              </a:spcAft>
              <a:buClr>
                <a:schemeClr val="dk1"/>
              </a:buClr>
              <a:buSzPts val="1500"/>
              <a:buNone/>
            </a:pPr>
            <a:r>
              <a:rPr b="1" lang="es" sz="2200"/>
              <a:t>Casación 2146-2019-Cusco</a:t>
            </a:r>
            <a:endParaRPr b="1" sz="2200"/>
          </a:p>
          <a:p>
            <a:pPr indent="0" lvl="0" marL="0" rtl="0" algn="just">
              <a:lnSpc>
                <a:spcPct val="90000"/>
              </a:lnSpc>
              <a:spcBef>
                <a:spcPts val="0"/>
              </a:spcBef>
              <a:spcAft>
                <a:spcPts val="0"/>
              </a:spcAft>
              <a:buClr>
                <a:schemeClr val="dk1"/>
              </a:buClr>
              <a:buSzPts val="1500"/>
              <a:buNone/>
            </a:pPr>
            <a:r>
              <a:t/>
            </a:r>
            <a:endParaRPr sz="2200"/>
          </a:p>
          <a:p>
            <a:pPr indent="0" lvl="0" marL="0" rtl="0" algn="just">
              <a:lnSpc>
                <a:spcPct val="90000"/>
              </a:lnSpc>
              <a:spcBef>
                <a:spcPts val="0"/>
              </a:spcBef>
              <a:spcAft>
                <a:spcPts val="0"/>
              </a:spcAft>
              <a:buNone/>
            </a:pPr>
            <a:r>
              <a:rPr lang="es"/>
              <a:t>Sentencia de vista absuelve por delito de robo agravado y omite pronunciarse sobre reparación civil</a:t>
            </a:r>
            <a:endParaRPr/>
          </a:p>
        </p:txBody>
      </p:sp>
      <p:pic>
        <p:nvPicPr>
          <p:cNvPr id="250" name="Google Shape;250;p31">
            <a:hlinkClick r:id="rId6"/>
          </p:cNvPr>
          <p:cNvPicPr preferRelativeResize="0"/>
          <p:nvPr/>
        </p:nvPicPr>
        <p:blipFill>
          <a:blip r:embed="rId7">
            <a:alphaModFix/>
          </a:blip>
          <a:stretch>
            <a:fillRect/>
          </a:stretch>
        </p:blipFill>
        <p:spPr>
          <a:xfrm>
            <a:off x="0" y="1394400"/>
            <a:ext cx="3559200" cy="3749100"/>
          </a:xfrm>
          <a:prstGeom prst="rect">
            <a:avLst/>
          </a:prstGeom>
          <a:noFill/>
          <a:ln>
            <a:noFill/>
          </a:ln>
        </p:spPr>
      </p:pic>
      <p:pic>
        <p:nvPicPr>
          <p:cNvPr id="251" name="Google Shape;251;p31">
            <a:hlinkClick r:id="rId8"/>
          </p:cNvPr>
          <p:cNvPicPr preferRelativeResize="0"/>
          <p:nvPr/>
        </p:nvPicPr>
        <p:blipFill>
          <a:blip r:embed="rId9">
            <a:alphaModFix/>
          </a:blip>
          <a:stretch>
            <a:fillRect/>
          </a:stretch>
        </p:blipFill>
        <p:spPr>
          <a:xfrm>
            <a:off x="1339625" y="2177675"/>
            <a:ext cx="4057075" cy="2478875"/>
          </a:xfrm>
          <a:prstGeom prst="rect">
            <a:avLst/>
          </a:prstGeom>
          <a:noFill/>
          <a:ln cap="flat" cmpd="sng" w="9525">
            <a:solidFill>
              <a:srgbClr val="CC0000"/>
            </a:solidFill>
            <a:prstDash val="solid"/>
            <a:round/>
            <a:headEnd len="sm" w="sm" type="none"/>
            <a:tailEnd len="sm" w="sm" type="none"/>
          </a:ln>
          <a:effectLst>
            <a:outerShdw blurRad="57150" rotWithShape="0" algn="bl" dir="5400000" dist="19050">
              <a:srgbClr val="000000">
                <a:alpha val="50000"/>
              </a:srgbClr>
            </a:outerShdw>
          </a:effectLst>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2"/>
          <p:cNvSpPr txBox="1"/>
          <p:nvPr>
            <p:ph type="title"/>
          </p:nvPr>
        </p:nvSpPr>
        <p:spPr>
          <a:xfrm>
            <a:off x="628650" y="657575"/>
            <a:ext cx="8110200" cy="9942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3300"/>
              <a:buFont typeface="Calibri"/>
              <a:buNone/>
            </a:pPr>
            <a:r>
              <a:rPr lang="es"/>
              <a:t>Exigencia de la motivación sobre el objeto civil</a:t>
            </a:r>
            <a:endParaRPr/>
          </a:p>
        </p:txBody>
      </p:sp>
      <p:sp>
        <p:nvSpPr>
          <p:cNvPr id="257" name="Google Shape;257;p32"/>
          <p:cNvSpPr/>
          <p:nvPr/>
        </p:nvSpPr>
        <p:spPr>
          <a:xfrm>
            <a:off x="0" y="0"/>
            <a:ext cx="9144000" cy="7887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258" name="Google Shape;258;p32"/>
          <p:cNvPicPr preferRelativeResize="0"/>
          <p:nvPr/>
        </p:nvPicPr>
        <p:blipFill rotWithShape="1">
          <a:blip r:embed="rId3">
            <a:alphaModFix/>
          </a:blip>
          <a:srcRect b="0" l="0" r="0" t="0"/>
          <a:stretch/>
        </p:blipFill>
        <p:spPr>
          <a:xfrm>
            <a:off x="4598405" y="183113"/>
            <a:ext cx="1335858" cy="326825"/>
          </a:xfrm>
          <a:prstGeom prst="rect">
            <a:avLst/>
          </a:prstGeom>
          <a:noFill/>
          <a:ln>
            <a:noFill/>
          </a:ln>
        </p:spPr>
      </p:pic>
      <p:pic>
        <p:nvPicPr>
          <p:cNvPr id="259" name="Google Shape;259;p32"/>
          <p:cNvPicPr preferRelativeResize="0"/>
          <p:nvPr/>
        </p:nvPicPr>
        <p:blipFill rotWithShape="1">
          <a:blip r:embed="rId4">
            <a:alphaModFix/>
          </a:blip>
          <a:srcRect b="0" l="0" r="0" t="0"/>
          <a:stretch/>
        </p:blipFill>
        <p:spPr>
          <a:xfrm>
            <a:off x="6290386" y="146138"/>
            <a:ext cx="1036483" cy="400774"/>
          </a:xfrm>
          <a:prstGeom prst="rect">
            <a:avLst/>
          </a:prstGeom>
          <a:noFill/>
          <a:ln>
            <a:noFill/>
          </a:ln>
        </p:spPr>
      </p:pic>
      <p:pic>
        <p:nvPicPr>
          <p:cNvPr id="260" name="Google Shape;260;p32"/>
          <p:cNvPicPr preferRelativeResize="0"/>
          <p:nvPr/>
        </p:nvPicPr>
        <p:blipFill rotWithShape="1">
          <a:blip r:embed="rId5">
            <a:alphaModFix/>
          </a:blip>
          <a:srcRect b="0" l="0" r="0" t="0"/>
          <a:stretch/>
        </p:blipFill>
        <p:spPr>
          <a:xfrm>
            <a:off x="1465612" y="198380"/>
            <a:ext cx="1627464" cy="296290"/>
          </a:xfrm>
          <a:prstGeom prst="rect">
            <a:avLst/>
          </a:prstGeom>
          <a:noFill/>
          <a:ln>
            <a:noFill/>
          </a:ln>
        </p:spPr>
      </p:pic>
      <p:sp>
        <p:nvSpPr>
          <p:cNvPr id="261" name="Google Shape;261;p32"/>
          <p:cNvSpPr txBox="1"/>
          <p:nvPr/>
        </p:nvSpPr>
        <p:spPr>
          <a:xfrm>
            <a:off x="3390377" y="93377"/>
            <a:ext cx="1101600" cy="51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C</a:t>
            </a:r>
            <a:r>
              <a:rPr b="0" i="0" lang="es" sz="900" u="none" cap="none" strike="noStrike">
                <a:solidFill>
                  <a:schemeClr val="dk1"/>
                </a:solidFill>
                <a:latin typeface="Poppins"/>
                <a:ea typeface="Poppins"/>
                <a:cs typeface="Poppins"/>
                <a:sym typeface="Poppins"/>
              </a:rPr>
              <a:t>entro de</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F</a:t>
            </a:r>
            <a:r>
              <a:rPr b="0" i="0" lang="es" sz="900" u="none" cap="none" strike="noStrike">
                <a:solidFill>
                  <a:schemeClr val="dk1"/>
                </a:solidFill>
                <a:latin typeface="Poppins"/>
                <a:ea typeface="Poppins"/>
                <a:cs typeface="Poppins"/>
                <a:sym typeface="Poppins"/>
              </a:rPr>
              <a:t>ormación</a:t>
            </a:r>
            <a:r>
              <a:rPr b="1" i="0" lang="es" sz="900" u="none" cap="none" strike="noStrike">
                <a:solidFill>
                  <a:schemeClr val="dk1"/>
                </a:solidFill>
                <a:latin typeface="Poppins"/>
                <a:ea typeface="Poppins"/>
                <a:cs typeface="Poppins"/>
                <a:sym typeface="Poppins"/>
              </a:rPr>
              <a:t> </a:t>
            </a:r>
            <a:r>
              <a:rPr b="0" i="0" lang="es" sz="900" u="none" cap="none" strike="noStrike">
                <a:solidFill>
                  <a:schemeClr val="dk1"/>
                </a:solidFill>
                <a:latin typeface="Poppins"/>
                <a:ea typeface="Poppins"/>
                <a:cs typeface="Poppins"/>
                <a:sym typeface="Poppins"/>
              </a:rPr>
              <a:t>y</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C</a:t>
            </a:r>
            <a:r>
              <a:rPr b="0" i="0" lang="es" sz="900" u="none" cap="none" strike="noStrike">
                <a:solidFill>
                  <a:schemeClr val="dk1"/>
                </a:solidFill>
                <a:latin typeface="Poppins"/>
                <a:ea typeface="Poppins"/>
                <a:cs typeface="Poppins"/>
                <a:sym typeface="Poppins"/>
              </a:rPr>
              <a:t>apacitación</a:t>
            </a:r>
            <a:endParaRPr b="0" i="0" sz="1100" u="none" cap="none" strike="noStrike">
              <a:solidFill>
                <a:srgbClr val="000000"/>
              </a:solidFill>
              <a:latin typeface="Arial"/>
              <a:ea typeface="Arial"/>
              <a:cs typeface="Arial"/>
              <a:sym typeface="Arial"/>
            </a:endParaRPr>
          </a:p>
        </p:txBody>
      </p:sp>
      <p:sp>
        <p:nvSpPr>
          <p:cNvPr id="262" name="Google Shape;262;p32"/>
          <p:cNvSpPr txBox="1"/>
          <p:nvPr>
            <p:ph idx="1" type="body"/>
          </p:nvPr>
        </p:nvSpPr>
        <p:spPr>
          <a:xfrm>
            <a:off x="5454575" y="1519800"/>
            <a:ext cx="3559200" cy="3471900"/>
          </a:xfrm>
          <a:prstGeom prst="rect">
            <a:avLst/>
          </a:prstGeom>
          <a:solidFill>
            <a:srgbClr val="F9CB9C"/>
          </a:solidFill>
          <a:ln>
            <a:noFill/>
          </a:ln>
        </p:spPr>
        <p:txBody>
          <a:bodyPr anchorCtr="0" anchor="t" bIns="34275" lIns="68575" spcFirstLastPara="1" rIns="68575" wrap="square" tIns="34275">
            <a:noAutofit/>
          </a:bodyPr>
          <a:lstStyle/>
          <a:p>
            <a:pPr indent="0" lvl="0" marL="0" rtl="0" algn="just">
              <a:lnSpc>
                <a:spcPct val="90000"/>
              </a:lnSpc>
              <a:spcBef>
                <a:spcPts val="0"/>
              </a:spcBef>
              <a:spcAft>
                <a:spcPts val="0"/>
              </a:spcAft>
              <a:buClr>
                <a:schemeClr val="dk1"/>
              </a:buClr>
              <a:buSzPts val="1500"/>
              <a:buNone/>
            </a:pPr>
            <a:r>
              <a:rPr b="1" lang="es" sz="1800"/>
              <a:t>Casación 923-2019-Lambayeque</a:t>
            </a:r>
            <a:endParaRPr b="1" sz="1800"/>
          </a:p>
          <a:p>
            <a:pPr indent="0" lvl="0" marL="0" rtl="0" algn="just">
              <a:lnSpc>
                <a:spcPct val="90000"/>
              </a:lnSpc>
              <a:spcBef>
                <a:spcPts val="0"/>
              </a:spcBef>
              <a:spcAft>
                <a:spcPts val="0"/>
              </a:spcAft>
              <a:buClr>
                <a:schemeClr val="dk1"/>
              </a:buClr>
              <a:buSzPts val="1500"/>
              <a:buNone/>
            </a:pPr>
            <a:r>
              <a:t/>
            </a:r>
            <a:endParaRPr sz="1800"/>
          </a:p>
          <a:p>
            <a:pPr indent="0" lvl="0" marL="0" rtl="0" algn="just">
              <a:lnSpc>
                <a:spcPct val="90000"/>
              </a:lnSpc>
              <a:spcBef>
                <a:spcPts val="0"/>
              </a:spcBef>
              <a:spcAft>
                <a:spcPts val="0"/>
              </a:spcAft>
              <a:buNone/>
            </a:pPr>
            <a:r>
              <a:rPr lang="es" sz="1700"/>
              <a:t>Cuestionamiento de la motivación de los hechos sobre el objeto civil no puede depender del cuestionamiento fiscal </a:t>
            </a:r>
            <a:endParaRPr sz="1700"/>
          </a:p>
          <a:p>
            <a:pPr indent="0" lvl="0" marL="0" rtl="0" algn="just">
              <a:lnSpc>
                <a:spcPct val="90000"/>
              </a:lnSpc>
              <a:spcBef>
                <a:spcPts val="0"/>
              </a:spcBef>
              <a:spcAft>
                <a:spcPts val="0"/>
              </a:spcAft>
              <a:buNone/>
            </a:pPr>
            <a:r>
              <a:t/>
            </a:r>
            <a:endParaRPr sz="1700"/>
          </a:p>
          <a:p>
            <a:pPr indent="0" lvl="0" marL="0" rtl="0" algn="just">
              <a:lnSpc>
                <a:spcPct val="90000"/>
              </a:lnSpc>
              <a:spcBef>
                <a:spcPts val="0"/>
              </a:spcBef>
              <a:spcAft>
                <a:spcPts val="0"/>
              </a:spcAft>
              <a:buNone/>
            </a:pPr>
            <a:r>
              <a:rPr lang="es" sz="1700"/>
              <a:t>Víctima tiene derecho a que se reconozca su derecho indemnizatorio</a:t>
            </a:r>
            <a:endParaRPr sz="1700"/>
          </a:p>
          <a:p>
            <a:pPr indent="0" lvl="0" marL="0" rtl="0" algn="just">
              <a:lnSpc>
                <a:spcPct val="90000"/>
              </a:lnSpc>
              <a:spcBef>
                <a:spcPts val="0"/>
              </a:spcBef>
              <a:spcAft>
                <a:spcPts val="0"/>
              </a:spcAft>
              <a:buNone/>
            </a:pPr>
            <a:r>
              <a:t/>
            </a:r>
            <a:endParaRPr sz="1700"/>
          </a:p>
          <a:p>
            <a:pPr indent="0" lvl="0" marL="0" rtl="0" algn="just">
              <a:lnSpc>
                <a:spcPct val="90000"/>
              </a:lnSpc>
              <a:spcBef>
                <a:spcPts val="0"/>
              </a:spcBef>
              <a:spcAft>
                <a:spcPts val="0"/>
              </a:spcAft>
              <a:buNone/>
            </a:pPr>
            <a:r>
              <a:rPr lang="es" sz="1700"/>
              <a:t>Caso de estafa absuelto por atipicidad al no determinarse el elemento “engaño suficiente”</a:t>
            </a:r>
            <a:endParaRPr sz="1700"/>
          </a:p>
        </p:txBody>
      </p:sp>
      <p:pic>
        <p:nvPicPr>
          <p:cNvPr id="263" name="Google Shape;263;p32">
            <a:hlinkClick r:id="rId6"/>
          </p:cNvPr>
          <p:cNvPicPr preferRelativeResize="0"/>
          <p:nvPr/>
        </p:nvPicPr>
        <p:blipFill>
          <a:blip r:embed="rId7">
            <a:alphaModFix/>
          </a:blip>
          <a:stretch>
            <a:fillRect/>
          </a:stretch>
        </p:blipFill>
        <p:spPr>
          <a:xfrm>
            <a:off x="186100" y="1519800"/>
            <a:ext cx="3204275" cy="3536350"/>
          </a:xfrm>
          <a:prstGeom prst="rect">
            <a:avLst/>
          </a:prstGeom>
          <a:noFill/>
          <a:ln>
            <a:noFill/>
          </a:ln>
        </p:spPr>
      </p:pic>
      <p:pic>
        <p:nvPicPr>
          <p:cNvPr id="264" name="Google Shape;264;p32">
            <a:hlinkClick r:id="rId8"/>
          </p:cNvPr>
          <p:cNvPicPr preferRelativeResize="0"/>
          <p:nvPr/>
        </p:nvPicPr>
        <p:blipFill>
          <a:blip r:embed="rId9">
            <a:alphaModFix/>
          </a:blip>
          <a:stretch>
            <a:fillRect/>
          </a:stretch>
        </p:blipFill>
        <p:spPr>
          <a:xfrm>
            <a:off x="1616650" y="2571750"/>
            <a:ext cx="3635350" cy="2116000"/>
          </a:xfrm>
          <a:prstGeom prst="rect">
            <a:avLst/>
          </a:prstGeom>
          <a:noFill/>
          <a:ln cap="flat" cmpd="sng" w="9525">
            <a:solidFill>
              <a:srgbClr val="CC0000"/>
            </a:solidFill>
            <a:prstDash val="solid"/>
            <a:round/>
            <a:headEnd len="sm" w="sm" type="none"/>
            <a:tailEnd len="sm" w="sm" type="none"/>
          </a:ln>
          <a:effectLst>
            <a:outerShdw blurRad="57150" rotWithShape="0" algn="bl" dir="5400000" dist="19050">
              <a:srgbClr val="000000">
                <a:alpha val="50000"/>
              </a:srgbClr>
            </a:outerShdw>
          </a:effectLst>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3"/>
          <p:cNvSpPr txBox="1"/>
          <p:nvPr>
            <p:ph type="title"/>
          </p:nvPr>
        </p:nvSpPr>
        <p:spPr>
          <a:xfrm>
            <a:off x="186100" y="657575"/>
            <a:ext cx="8827500" cy="994200"/>
          </a:xfrm>
          <a:prstGeom prst="rect">
            <a:avLst/>
          </a:prstGeom>
          <a:noFill/>
          <a:ln>
            <a:noFill/>
          </a:ln>
        </p:spPr>
        <p:txBody>
          <a:bodyPr anchorCtr="0" anchor="ctr" bIns="34275" lIns="68575" spcFirstLastPara="1" rIns="68575" wrap="square" tIns="34275">
            <a:normAutofit/>
          </a:bodyPr>
          <a:lstStyle/>
          <a:p>
            <a:pPr indent="0" lvl="0" marL="0" rtl="0" algn="ctr">
              <a:lnSpc>
                <a:spcPct val="90000"/>
              </a:lnSpc>
              <a:spcBef>
                <a:spcPts val="0"/>
              </a:spcBef>
              <a:spcAft>
                <a:spcPts val="0"/>
              </a:spcAft>
              <a:buClr>
                <a:schemeClr val="dk1"/>
              </a:buClr>
              <a:buSzPts val="3300"/>
              <a:buFont typeface="Calibri"/>
              <a:buNone/>
            </a:pPr>
            <a:r>
              <a:rPr lang="es"/>
              <a:t>Exigencia de motivación en delitos de corrupción</a:t>
            </a:r>
            <a:endParaRPr/>
          </a:p>
        </p:txBody>
      </p:sp>
      <p:sp>
        <p:nvSpPr>
          <p:cNvPr id="270" name="Google Shape;270;p33"/>
          <p:cNvSpPr/>
          <p:nvPr/>
        </p:nvSpPr>
        <p:spPr>
          <a:xfrm>
            <a:off x="0" y="0"/>
            <a:ext cx="9144000" cy="788700"/>
          </a:xfrm>
          <a:prstGeom prst="rect">
            <a:avLst/>
          </a:prstGeom>
          <a:solidFill>
            <a:srgbClr val="F2F2F2"/>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Calibri"/>
              <a:ea typeface="Calibri"/>
              <a:cs typeface="Calibri"/>
              <a:sym typeface="Calibri"/>
            </a:endParaRPr>
          </a:p>
        </p:txBody>
      </p:sp>
      <p:pic>
        <p:nvPicPr>
          <p:cNvPr id="271" name="Google Shape;271;p33"/>
          <p:cNvPicPr preferRelativeResize="0"/>
          <p:nvPr/>
        </p:nvPicPr>
        <p:blipFill rotWithShape="1">
          <a:blip r:embed="rId3">
            <a:alphaModFix/>
          </a:blip>
          <a:srcRect b="0" l="0" r="0" t="0"/>
          <a:stretch/>
        </p:blipFill>
        <p:spPr>
          <a:xfrm>
            <a:off x="4598405" y="183113"/>
            <a:ext cx="1335858" cy="326825"/>
          </a:xfrm>
          <a:prstGeom prst="rect">
            <a:avLst/>
          </a:prstGeom>
          <a:noFill/>
          <a:ln>
            <a:noFill/>
          </a:ln>
        </p:spPr>
      </p:pic>
      <p:pic>
        <p:nvPicPr>
          <p:cNvPr id="272" name="Google Shape;272;p33"/>
          <p:cNvPicPr preferRelativeResize="0"/>
          <p:nvPr/>
        </p:nvPicPr>
        <p:blipFill rotWithShape="1">
          <a:blip r:embed="rId4">
            <a:alphaModFix/>
          </a:blip>
          <a:srcRect b="0" l="0" r="0" t="0"/>
          <a:stretch/>
        </p:blipFill>
        <p:spPr>
          <a:xfrm>
            <a:off x="6290386" y="146138"/>
            <a:ext cx="1036483" cy="400774"/>
          </a:xfrm>
          <a:prstGeom prst="rect">
            <a:avLst/>
          </a:prstGeom>
          <a:noFill/>
          <a:ln>
            <a:noFill/>
          </a:ln>
        </p:spPr>
      </p:pic>
      <p:pic>
        <p:nvPicPr>
          <p:cNvPr id="273" name="Google Shape;273;p33"/>
          <p:cNvPicPr preferRelativeResize="0"/>
          <p:nvPr/>
        </p:nvPicPr>
        <p:blipFill rotWithShape="1">
          <a:blip r:embed="rId5">
            <a:alphaModFix/>
          </a:blip>
          <a:srcRect b="0" l="0" r="0" t="0"/>
          <a:stretch/>
        </p:blipFill>
        <p:spPr>
          <a:xfrm>
            <a:off x="1465612" y="198380"/>
            <a:ext cx="1627464" cy="296290"/>
          </a:xfrm>
          <a:prstGeom prst="rect">
            <a:avLst/>
          </a:prstGeom>
          <a:noFill/>
          <a:ln>
            <a:noFill/>
          </a:ln>
        </p:spPr>
      </p:pic>
      <p:sp>
        <p:nvSpPr>
          <p:cNvPr id="274" name="Google Shape;274;p33"/>
          <p:cNvSpPr txBox="1"/>
          <p:nvPr/>
        </p:nvSpPr>
        <p:spPr>
          <a:xfrm>
            <a:off x="3390377" y="93377"/>
            <a:ext cx="1101600" cy="517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C</a:t>
            </a:r>
            <a:r>
              <a:rPr b="0" i="0" lang="es" sz="900" u="none" cap="none" strike="noStrike">
                <a:solidFill>
                  <a:schemeClr val="dk1"/>
                </a:solidFill>
                <a:latin typeface="Poppins"/>
                <a:ea typeface="Poppins"/>
                <a:cs typeface="Poppins"/>
                <a:sym typeface="Poppins"/>
              </a:rPr>
              <a:t>entro de</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F</a:t>
            </a:r>
            <a:r>
              <a:rPr b="0" i="0" lang="es" sz="900" u="none" cap="none" strike="noStrike">
                <a:solidFill>
                  <a:schemeClr val="dk1"/>
                </a:solidFill>
                <a:latin typeface="Poppins"/>
                <a:ea typeface="Poppins"/>
                <a:cs typeface="Poppins"/>
                <a:sym typeface="Poppins"/>
              </a:rPr>
              <a:t>ormación</a:t>
            </a:r>
            <a:r>
              <a:rPr b="1" i="0" lang="es" sz="900" u="none" cap="none" strike="noStrike">
                <a:solidFill>
                  <a:schemeClr val="dk1"/>
                </a:solidFill>
                <a:latin typeface="Poppins"/>
                <a:ea typeface="Poppins"/>
                <a:cs typeface="Poppins"/>
                <a:sym typeface="Poppins"/>
              </a:rPr>
              <a:t> </a:t>
            </a:r>
            <a:r>
              <a:rPr b="0" i="0" lang="es" sz="900" u="none" cap="none" strike="noStrike">
                <a:solidFill>
                  <a:schemeClr val="dk1"/>
                </a:solidFill>
                <a:latin typeface="Poppins"/>
                <a:ea typeface="Poppins"/>
                <a:cs typeface="Poppins"/>
                <a:sym typeface="Poppins"/>
              </a:rPr>
              <a:t>y</a:t>
            </a:r>
            <a:endParaRPr b="0" i="0" sz="1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900"/>
              <a:buFont typeface="Arial"/>
              <a:buNone/>
            </a:pPr>
            <a:r>
              <a:rPr b="1" i="0" lang="es" sz="900" u="none" cap="none" strike="noStrike">
                <a:solidFill>
                  <a:schemeClr val="dk1"/>
                </a:solidFill>
                <a:latin typeface="Poppins"/>
                <a:ea typeface="Poppins"/>
                <a:cs typeface="Poppins"/>
                <a:sym typeface="Poppins"/>
              </a:rPr>
              <a:t>C</a:t>
            </a:r>
            <a:r>
              <a:rPr b="0" i="0" lang="es" sz="900" u="none" cap="none" strike="noStrike">
                <a:solidFill>
                  <a:schemeClr val="dk1"/>
                </a:solidFill>
                <a:latin typeface="Poppins"/>
                <a:ea typeface="Poppins"/>
                <a:cs typeface="Poppins"/>
                <a:sym typeface="Poppins"/>
              </a:rPr>
              <a:t>apacitación</a:t>
            </a:r>
            <a:endParaRPr b="0" i="0" sz="1100" u="none" cap="none" strike="noStrike">
              <a:solidFill>
                <a:srgbClr val="000000"/>
              </a:solidFill>
              <a:latin typeface="Arial"/>
              <a:ea typeface="Arial"/>
              <a:cs typeface="Arial"/>
              <a:sym typeface="Arial"/>
            </a:endParaRPr>
          </a:p>
        </p:txBody>
      </p:sp>
      <p:sp>
        <p:nvSpPr>
          <p:cNvPr id="275" name="Google Shape;275;p33"/>
          <p:cNvSpPr txBox="1"/>
          <p:nvPr>
            <p:ph idx="1" type="body"/>
          </p:nvPr>
        </p:nvSpPr>
        <p:spPr>
          <a:xfrm>
            <a:off x="5454575" y="1519800"/>
            <a:ext cx="3559200" cy="3471900"/>
          </a:xfrm>
          <a:prstGeom prst="rect">
            <a:avLst/>
          </a:prstGeom>
          <a:solidFill>
            <a:srgbClr val="FFE599"/>
          </a:solidFill>
          <a:ln>
            <a:noFill/>
          </a:ln>
        </p:spPr>
        <p:txBody>
          <a:bodyPr anchorCtr="0" anchor="t" bIns="34275" lIns="68575" spcFirstLastPara="1" rIns="68575" wrap="square" tIns="34275">
            <a:noAutofit/>
          </a:bodyPr>
          <a:lstStyle/>
          <a:p>
            <a:pPr indent="0" lvl="0" marL="0" rtl="0" algn="just">
              <a:lnSpc>
                <a:spcPct val="90000"/>
              </a:lnSpc>
              <a:spcBef>
                <a:spcPts val="0"/>
              </a:spcBef>
              <a:spcAft>
                <a:spcPts val="0"/>
              </a:spcAft>
              <a:buClr>
                <a:schemeClr val="dk1"/>
              </a:buClr>
              <a:buSzPts val="1500"/>
              <a:buNone/>
            </a:pPr>
            <a:r>
              <a:rPr b="1" lang="es" sz="1700"/>
              <a:t>Casación 340-2019-Apurímac</a:t>
            </a:r>
            <a:endParaRPr b="1" sz="1700"/>
          </a:p>
          <a:p>
            <a:pPr indent="0" lvl="0" marL="0" rtl="0" algn="just">
              <a:lnSpc>
                <a:spcPct val="90000"/>
              </a:lnSpc>
              <a:spcBef>
                <a:spcPts val="0"/>
              </a:spcBef>
              <a:spcAft>
                <a:spcPts val="0"/>
              </a:spcAft>
              <a:buClr>
                <a:schemeClr val="dk1"/>
              </a:buClr>
              <a:buSzPts val="1500"/>
              <a:buNone/>
            </a:pPr>
            <a:r>
              <a:t/>
            </a:r>
            <a:endParaRPr sz="1700"/>
          </a:p>
          <a:p>
            <a:pPr indent="0" lvl="0" marL="0" rtl="0" algn="just">
              <a:lnSpc>
                <a:spcPct val="90000"/>
              </a:lnSpc>
              <a:spcBef>
                <a:spcPts val="0"/>
              </a:spcBef>
              <a:spcAft>
                <a:spcPts val="0"/>
              </a:spcAft>
              <a:buNone/>
            </a:pPr>
            <a:r>
              <a:rPr lang="es" sz="1600"/>
              <a:t>Delito de colusión absuelto por considerar que se imputa un concierto de voluntades por omisión</a:t>
            </a:r>
            <a:endParaRPr sz="1600"/>
          </a:p>
          <a:p>
            <a:pPr indent="0" lvl="0" marL="0" rtl="0" algn="just">
              <a:lnSpc>
                <a:spcPct val="90000"/>
              </a:lnSpc>
              <a:spcBef>
                <a:spcPts val="0"/>
              </a:spcBef>
              <a:spcAft>
                <a:spcPts val="0"/>
              </a:spcAft>
              <a:buNone/>
            </a:pPr>
            <a:r>
              <a:t/>
            </a:r>
            <a:endParaRPr sz="1600"/>
          </a:p>
          <a:p>
            <a:pPr indent="0" lvl="0" marL="0" rtl="0" algn="just">
              <a:lnSpc>
                <a:spcPct val="90000"/>
              </a:lnSpc>
              <a:spcBef>
                <a:spcPts val="0"/>
              </a:spcBef>
              <a:spcAft>
                <a:spcPts val="0"/>
              </a:spcAft>
              <a:buNone/>
            </a:pPr>
            <a:r>
              <a:rPr lang="es" sz="1600"/>
              <a:t>Sentencia de vista considera que hubo perjuicio patrimonial pero que se subsumiría en otro delito o por infracción administrativa grave</a:t>
            </a:r>
            <a:endParaRPr sz="1600"/>
          </a:p>
          <a:p>
            <a:pPr indent="0" lvl="0" marL="0" rtl="0" algn="just">
              <a:lnSpc>
                <a:spcPct val="90000"/>
              </a:lnSpc>
              <a:spcBef>
                <a:spcPts val="0"/>
              </a:spcBef>
              <a:spcAft>
                <a:spcPts val="0"/>
              </a:spcAft>
              <a:buNone/>
            </a:pPr>
            <a:r>
              <a:t/>
            </a:r>
            <a:endParaRPr sz="1600"/>
          </a:p>
          <a:p>
            <a:pPr indent="0" lvl="0" marL="0" rtl="0" algn="just">
              <a:lnSpc>
                <a:spcPct val="90000"/>
              </a:lnSpc>
              <a:spcBef>
                <a:spcPts val="0"/>
              </a:spcBef>
              <a:spcAft>
                <a:spcPts val="0"/>
              </a:spcAft>
              <a:buNone/>
            </a:pPr>
            <a:r>
              <a:rPr lang="es" sz="1600"/>
              <a:t>Fracaso del proyecto “Mejoramiento y ampliación del sistema de agua potable e instalación del sistema de alcantarillado en las poblaciones de Ongoy…” y otros</a:t>
            </a:r>
            <a:endParaRPr sz="1600"/>
          </a:p>
        </p:txBody>
      </p:sp>
      <p:pic>
        <p:nvPicPr>
          <p:cNvPr id="276" name="Google Shape;276;p33">
            <a:hlinkClick r:id="rId6"/>
          </p:cNvPr>
          <p:cNvPicPr preferRelativeResize="0"/>
          <p:nvPr/>
        </p:nvPicPr>
        <p:blipFill>
          <a:blip r:embed="rId7">
            <a:alphaModFix/>
          </a:blip>
          <a:stretch>
            <a:fillRect/>
          </a:stretch>
        </p:blipFill>
        <p:spPr>
          <a:xfrm>
            <a:off x="186101" y="1417900"/>
            <a:ext cx="3477826" cy="3849074"/>
          </a:xfrm>
          <a:prstGeom prst="rect">
            <a:avLst/>
          </a:prstGeom>
          <a:noFill/>
          <a:ln>
            <a:noFill/>
          </a:ln>
        </p:spPr>
      </p:pic>
      <p:pic>
        <p:nvPicPr>
          <p:cNvPr id="277" name="Google Shape;277;p33">
            <a:hlinkClick r:id="rId8"/>
          </p:cNvPr>
          <p:cNvPicPr preferRelativeResize="0"/>
          <p:nvPr/>
        </p:nvPicPr>
        <p:blipFill>
          <a:blip r:embed="rId9">
            <a:alphaModFix/>
          </a:blip>
          <a:stretch>
            <a:fillRect/>
          </a:stretch>
        </p:blipFill>
        <p:spPr>
          <a:xfrm>
            <a:off x="1248575" y="2432360"/>
            <a:ext cx="4027601" cy="2283375"/>
          </a:xfrm>
          <a:prstGeom prst="rect">
            <a:avLst/>
          </a:prstGeom>
          <a:noFill/>
          <a:ln cap="flat" cmpd="sng" w="9525">
            <a:solidFill>
              <a:srgbClr val="CC0000"/>
            </a:solidFill>
            <a:prstDash val="solid"/>
            <a:round/>
            <a:headEnd len="sm" w="sm" type="none"/>
            <a:tailEnd len="sm" w="sm" type="none"/>
          </a:ln>
          <a:effectLst>
            <a:outerShdw blurRad="57150" rotWithShape="0" algn="bl" dir="5400000" dist="19050">
              <a:srgbClr val="000000">
                <a:alpha val="50000"/>
              </a:srgbClr>
            </a:outerShdw>
          </a:effectLst>
        </p:spPr>
      </p:pic>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