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82" r:id="rId3"/>
    <p:sldId id="257" r:id="rId4"/>
    <p:sldId id="286" r:id="rId5"/>
    <p:sldId id="293" r:id="rId6"/>
    <p:sldId id="295" r:id="rId7"/>
    <p:sldId id="296" r:id="rId8"/>
    <p:sldId id="297" r:id="rId9"/>
    <p:sldId id="299" r:id="rId10"/>
    <p:sldId id="300" r:id="rId11"/>
    <p:sldId id="298" r:id="rId12"/>
    <p:sldId id="302" r:id="rId13"/>
    <p:sldId id="301" r:id="rId14"/>
    <p:sldId id="303" r:id="rId15"/>
    <p:sldId id="305" r:id="rId16"/>
    <p:sldId id="304" r:id="rId17"/>
    <p:sldId id="283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290" autoAdjust="0"/>
  </p:normalViewPr>
  <p:slideViewPr>
    <p:cSldViewPr snapToGrid="0">
      <p:cViewPr varScale="1">
        <p:scale>
          <a:sx n="66" d="100"/>
          <a:sy n="66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254E-4EE7-49C5-932A-90055F619EA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8690-976C-45B4-ABC3-5E102735E7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70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61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90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696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56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34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21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05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61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7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81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98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8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02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62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4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F48F-465C-49A4-975D-F51D41B723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extLst>
              <a:ext uri="{FF2B5EF4-FFF2-40B4-BE49-F238E27FC236}">
                <a16:creationId xmlns:a16="http://schemas.microsoft.com/office/drawing/2014/main" id="{AFD97580-3A4A-4CE1-9C92-51D16EEBC703}"/>
              </a:ext>
            </a:extLst>
          </p:cNvPr>
          <p:cNvSpPr/>
          <p:nvPr/>
        </p:nvSpPr>
        <p:spPr>
          <a:xfrm>
            <a:off x="8071774" y="424688"/>
            <a:ext cx="6843076" cy="6843076"/>
          </a:xfrm>
          <a:prstGeom prst="ellipse">
            <a:avLst/>
          </a:prstGeom>
          <a:solidFill>
            <a:schemeClr val="bg2">
              <a:lumMod val="9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864287" y="3846227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69;p25"/>
          <p:cNvSpPr txBox="1">
            <a:spLocks/>
          </p:cNvSpPr>
          <p:nvPr/>
        </p:nvSpPr>
        <p:spPr>
          <a:xfrm>
            <a:off x="698687" y="1697297"/>
            <a:ext cx="4826350" cy="12522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ES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Google Shape;239;p22"/>
          <p:cNvSpPr txBox="1">
            <a:spLocks/>
          </p:cNvSpPr>
          <p:nvPr/>
        </p:nvSpPr>
        <p:spPr>
          <a:xfrm>
            <a:off x="698688" y="2951542"/>
            <a:ext cx="430020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6" name="Google Shape;239;p22"/>
          <p:cNvSpPr txBox="1">
            <a:spLocks/>
          </p:cNvSpPr>
          <p:nvPr/>
        </p:nvSpPr>
        <p:spPr>
          <a:xfrm>
            <a:off x="973090" y="4883446"/>
            <a:ext cx="430020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Poppins" panose="020B0604020202020204" charset="0"/>
                <a:cs typeface="Poppins" panose="020B0604020202020204" charset="0"/>
              </a:rPr>
              <a:t>Dr. Giuseppe Marzullo Carranza</a:t>
            </a:r>
          </a:p>
        </p:txBody>
      </p:sp>
      <p:cxnSp>
        <p:nvCxnSpPr>
          <p:cNvPr id="9" name="Conector recto 8"/>
          <p:cNvCxnSpPr>
            <a:cxnSpLocks/>
          </p:cNvCxnSpPr>
          <p:nvPr/>
        </p:nvCxnSpPr>
        <p:spPr>
          <a:xfrm>
            <a:off x="883883" y="5040455"/>
            <a:ext cx="0" cy="9997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F86EE8D5-3674-44B8-8B9E-F6CC84D0D4C3}"/>
              </a:ext>
            </a:extLst>
          </p:cNvPr>
          <p:cNvSpPr/>
          <p:nvPr/>
        </p:nvSpPr>
        <p:spPr>
          <a:xfrm>
            <a:off x="8847643" y="1653348"/>
            <a:ext cx="4370832" cy="4370832"/>
          </a:xfrm>
          <a:prstGeom prst="ellipse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D7EB05-F3E9-4594-B1A1-E69D6B514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06" y="434472"/>
            <a:ext cx="1781144" cy="4357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976F5C-52D8-4F81-934F-840469F6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89" y="385173"/>
            <a:ext cx="1381977" cy="5343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BAD1C45-0BC0-44EE-944C-103B1C89D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8" y="454829"/>
            <a:ext cx="2169953" cy="395053"/>
          </a:xfrm>
          <a:prstGeom prst="rect">
            <a:avLst/>
          </a:prstGeom>
        </p:spPr>
      </p:pic>
      <p:pic>
        <p:nvPicPr>
          <p:cNvPr id="19" name="Picture 2" descr="Foto gratuita concepto de negocio con equipo de cerca">
            <a:extLst>
              <a:ext uri="{FF2B5EF4-FFF2-40B4-BE49-F238E27FC236}">
                <a16:creationId xmlns:a16="http://schemas.microsoft.com/office/drawing/2014/main" id="{CC136D38-10CC-4991-A22A-92DDD8C2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88" y="1860264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39;p22">
            <a:extLst>
              <a:ext uri="{FF2B5EF4-FFF2-40B4-BE49-F238E27FC236}">
                <a16:creationId xmlns:a16="http://schemas.microsoft.com/office/drawing/2014/main" id="{3C57A1B3-C7F3-4084-9594-279F3B390DF5}"/>
              </a:ext>
            </a:extLst>
          </p:cNvPr>
          <p:cNvSpPr txBox="1">
            <a:spLocks/>
          </p:cNvSpPr>
          <p:nvPr/>
        </p:nvSpPr>
        <p:spPr>
          <a:xfrm>
            <a:off x="3433801" y="314825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C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entro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F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ormación</a:t>
            </a: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C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apacitación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A0E4702-3C56-430F-AC55-2F8291288C8F}"/>
              </a:ext>
            </a:extLst>
          </p:cNvPr>
          <p:cNvCxnSpPr>
            <a:cxnSpLocks/>
          </p:cNvCxnSpPr>
          <p:nvPr/>
        </p:nvCxnSpPr>
        <p:spPr>
          <a:xfrm>
            <a:off x="3414751" y="388821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63EC87-C659-4586-B56D-41BD1355EDD2}"/>
              </a:ext>
            </a:extLst>
          </p:cNvPr>
          <p:cNvSpPr txBox="1"/>
          <p:nvPr/>
        </p:nvSpPr>
        <p:spPr>
          <a:xfrm>
            <a:off x="305274" y="1810965"/>
            <a:ext cx="5790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latin typeface="Calibri"/>
                <a:ea typeface="Calibri"/>
                <a:cs typeface="Calibri"/>
                <a:sym typeface="Calibri"/>
              </a:rPr>
              <a:t>ALEGATO DE APERTURA</a:t>
            </a:r>
          </a:p>
        </p:txBody>
      </p:sp>
    </p:spTree>
    <p:extLst>
      <p:ext uri="{BB962C8B-B14F-4D97-AF65-F5344CB8AC3E}">
        <p14:creationId xmlns:p14="http://schemas.microsoft.com/office/powerpoint/2010/main" val="99805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D8879F-8597-496F-A7B7-DAD65BBAE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06" y="671513"/>
            <a:ext cx="9980017" cy="27574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C37FB9-1130-4E2D-B620-4CEA9E850F5E}"/>
              </a:ext>
            </a:extLst>
          </p:cNvPr>
          <p:cNvSpPr txBox="1"/>
          <p:nvPr/>
        </p:nvSpPr>
        <p:spPr>
          <a:xfrm>
            <a:off x="4379176" y="4030575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7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Nunca…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105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0462A0-1F53-48CE-A683-5F06E154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06" y="2913247"/>
            <a:ext cx="8420023" cy="31458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C98E71-763F-4196-9BA1-648E6D4F9A1E}"/>
              </a:ext>
            </a:extLst>
          </p:cNvPr>
          <p:cNvSpPr txBox="1"/>
          <p:nvPr/>
        </p:nvSpPr>
        <p:spPr>
          <a:xfrm>
            <a:off x="3828086" y="938124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anticipación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6427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C946A6-72E8-42F0-B238-A263511EF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91" y="1487050"/>
            <a:ext cx="6724471" cy="42553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5BD539-52FC-4C34-A47A-071F05B68138}"/>
              </a:ext>
            </a:extLst>
          </p:cNvPr>
          <p:cNvSpPr txBox="1"/>
          <p:nvPr/>
        </p:nvSpPr>
        <p:spPr>
          <a:xfrm>
            <a:off x="2235200" y="3083097"/>
            <a:ext cx="2665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Estructura </a:t>
            </a:r>
          </a:p>
          <a:p>
            <a:r>
              <a:rPr lang="es-CR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(</a:t>
            </a:r>
            <a:r>
              <a:rPr lang="es-CR" sz="36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ugaz</a:t>
            </a:r>
            <a:r>
              <a:rPr lang="es-C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4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38F58C-977B-44DE-BF6C-A95AA727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275" y="1631240"/>
            <a:ext cx="6693988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B92578-369B-48A4-BA71-7BB69C32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893" y="1324892"/>
            <a:ext cx="7230483" cy="46211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DF0566-95FE-4025-9D52-14E82ABCFD0B}"/>
              </a:ext>
            </a:extLst>
          </p:cNvPr>
          <p:cNvSpPr txBox="1"/>
          <p:nvPr/>
        </p:nvSpPr>
        <p:spPr>
          <a:xfrm>
            <a:off x="-668871" y="3429000"/>
            <a:ext cx="8019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 la hora de</a:t>
            </a:r>
          </a:p>
          <a:p>
            <a:pPr algn="ctr"/>
            <a:r>
              <a:rPr lang="es-CR" sz="2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concluir la </a:t>
            </a:r>
          </a:p>
          <a:p>
            <a:pPr algn="ctr"/>
            <a:r>
              <a:rPr lang="es-CR" sz="2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apertura, </a:t>
            </a:r>
          </a:p>
          <a:p>
            <a:pPr algn="ctr"/>
            <a:r>
              <a:rPr lang="es-CR" sz="2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no olvide: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96961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D2B908-86DD-4ED0-987A-D9E22402D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772" y="2243732"/>
            <a:ext cx="6297714" cy="40541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805C9D-C51A-49E4-B9F4-5AF922FF3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491" y="56725"/>
            <a:ext cx="4359018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2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E298A5-C517-4E38-B5C1-87723054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49" y="1668216"/>
            <a:ext cx="6370872" cy="12863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D1293B-57C7-41E1-B8E1-35D2A126B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096" y="3160753"/>
            <a:ext cx="718780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8328" y="6161255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DAC1EAB-F5B4-4E68-B538-26A595CA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56" y="2260603"/>
            <a:ext cx="6139204" cy="26093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C7DA4C-1561-4262-97A5-7C520529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71" y="3031814"/>
            <a:ext cx="288365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0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3713027" y="3703745"/>
            <a:ext cx="483605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s-PE" sz="36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MUCHAS GRACIAS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89" y="2350265"/>
            <a:ext cx="1866624" cy="1089262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8328" y="6161255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5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iángulo isósceles 30"/>
          <p:cNvSpPr/>
          <p:nvPr/>
        </p:nvSpPr>
        <p:spPr>
          <a:xfrm>
            <a:off x="8777679" y="4133088"/>
            <a:ext cx="6879087" cy="27249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52" y="5656614"/>
            <a:ext cx="1600763" cy="9341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EAAB798-F470-4E1D-B402-BB59A95AB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852" y="1240167"/>
            <a:ext cx="5462489" cy="42553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06ED9E-C822-45D6-B28A-989A69ED27DE}"/>
              </a:ext>
            </a:extLst>
          </p:cNvPr>
          <p:cNvSpPr txBox="1"/>
          <p:nvPr/>
        </p:nvSpPr>
        <p:spPr>
          <a:xfrm>
            <a:off x="716329" y="3013912"/>
            <a:ext cx="3888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4000" dirty="0">
                <a:solidFill>
                  <a:schemeClr val="bg1"/>
                </a:solidFill>
                <a:latin typeface="Neue Plak SemiBold" panose="020B0504030202020204"/>
                <a:ea typeface="+mj-ea"/>
                <a:cs typeface="+mj-cs"/>
              </a:rPr>
              <a:t>¿De qué se trata?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2E77D3-10FF-427D-B789-8BA1BAF6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736" y="1298263"/>
            <a:ext cx="5901439" cy="42614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C4101F-D434-4444-96B6-2FB73BC13278}"/>
              </a:ext>
            </a:extLst>
          </p:cNvPr>
          <p:cNvSpPr txBox="1"/>
          <p:nvPr/>
        </p:nvSpPr>
        <p:spPr>
          <a:xfrm>
            <a:off x="2130624" y="3044278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¿Para qué?</a:t>
            </a:r>
          </a:p>
        </p:txBody>
      </p:sp>
    </p:spTree>
    <p:extLst>
      <p:ext uri="{BB962C8B-B14F-4D97-AF65-F5344CB8AC3E}">
        <p14:creationId xmlns:p14="http://schemas.microsoft.com/office/powerpoint/2010/main" val="345934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ECADC0-515A-414B-9D75-27DF7DEE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8971"/>
            <a:ext cx="5468586" cy="40115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D38C7C-16D5-4E65-8BCA-B711ACD50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647" y="2398686"/>
            <a:ext cx="464555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C2DB69-C7AE-44A7-9933-7435EB18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05" y="1298263"/>
            <a:ext cx="6889077" cy="42614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E2C40C-E652-44A5-900F-6064FEE5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19" y="2365155"/>
            <a:ext cx="6090432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C6BA01-0D95-46DE-8693-DF0E211B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34" y="845048"/>
            <a:ext cx="7309738" cy="5163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BB943E-F03A-4571-AA91-D367820BAE92}"/>
              </a:ext>
            </a:extLst>
          </p:cNvPr>
          <p:cNvSpPr txBox="1"/>
          <p:nvPr/>
        </p:nvSpPr>
        <p:spPr>
          <a:xfrm>
            <a:off x="-736131" y="1444880"/>
            <a:ext cx="614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</a:rPr>
              <a:t>Teoría 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</a:rPr>
              <a:t> caso</a:t>
            </a:r>
            <a:endParaRPr kumimoji="0" lang="es-MX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347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5C11D1-927B-4B78-8E55-F823E549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402" y="0"/>
            <a:ext cx="3493311" cy="25239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3E470F-36E5-47CF-9A27-C3C727ECF9C6}"/>
              </a:ext>
            </a:extLst>
          </p:cNvPr>
          <p:cNvSpPr txBox="1"/>
          <p:nvPr/>
        </p:nvSpPr>
        <p:spPr>
          <a:xfrm>
            <a:off x="3048000" y="3247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6EA737-F6CA-4989-BA9D-5A8FBAE57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198" y="2972688"/>
            <a:ext cx="6425741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6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9342C0-56E9-4E7F-8538-FDFD72971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02" y="1257147"/>
            <a:ext cx="4702098" cy="1369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3D3707-91AD-4702-B3CD-8AA25763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30" y="2331825"/>
            <a:ext cx="6779340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BB06CFD-AF48-407D-AA92-A852128F38B9}"/>
              </a:ext>
            </a:extLst>
          </p:cNvPr>
          <p:cNvSpPr txBox="1"/>
          <p:nvPr/>
        </p:nvSpPr>
        <p:spPr>
          <a:xfrm>
            <a:off x="1208485" y="1031763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Presencia</a:t>
            </a:r>
          </a:p>
          <a:p>
            <a:r>
              <a:rPr lang="es-CR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escénica y</a:t>
            </a:r>
          </a:p>
          <a:p>
            <a:r>
              <a:rPr lang="es-CR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fonología</a:t>
            </a:r>
            <a:endParaRPr lang="es-MX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126238-F146-40B8-AD3D-E157CDC7E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766" y="1755465"/>
            <a:ext cx="6693988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55</Words>
  <Application>Microsoft Office PowerPoint</Application>
  <PresentationFormat>Panorámica</PresentationFormat>
  <Paragraphs>22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Neue Plak SemiBold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 - JORGE LUIS  CH�VEZ AGUILAR</dc:creator>
  <cp:lastModifiedBy>ds</cp:lastModifiedBy>
  <cp:revision>69</cp:revision>
  <dcterms:created xsi:type="dcterms:W3CDTF">2021-04-27T21:10:31Z</dcterms:created>
  <dcterms:modified xsi:type="dcterms:W3CDTF">2023-07-11T20:12:38Z</dcterms:modified>
</cp:coreProperties>
</file>