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0" r:id="rId2"/>
    <p:sldId id="282" r:id="rId3"/>
    <p:sldId id="257" r:id="rId4"/>
    <p:sldId id="286" r:id="rId5"/>
    <p:sldId id="293" r:id="rId6"/>
    <p:sldId id="294" r:id="rId7"/>
    <p:sldId id="295" r:id="rId8"/>
    <p:sldId id="296" r:id="rId9"/>
    <p:sldId id="297" r:id="rId10"/>
    <p:sldId id="299" r:id="rId11"/>
    <p:sldId id="300" r:id="rId12"/>
    <p:sldId id="298" r:id="rId13"/>
    <p:sldId id="302" r:id="rId14"/>
    <p:sldId id="301" r:id="rId15"/>
    <p:sldId id="303" r:id="rId16"/>
    <p:sldId id="305" r:id="rId17"/>
    <p:sldId id="304" r:id="rId18"/>
    <p:sldId id="308" r:id="rId19"/>
    <p:sldId id="307" r:id="rId20"/>
    <p:sldId id="306" r:id="rId21"/>
    <p:sldId id="309" r:id="rId22"/>
    <p:sldId id="310" r:id="rId23"/>
    <p:sldId id="312" r:id="rId24"/>
    <p:sldId id="313" r:id="rId25"/>
    <p:sldId id="314" r:id="rId26"/>
    <p:sldId id="315" r:id="rId27"/>
    <p:sldId id="311" r:id="rId28"/>
    <p:sldId id="316" r:id="rId29"/>
    <p:sldId id="318" r:id="rId30"/>
    <p:sldId id="319" r:id="rId31"/>
    <p:sldId id="317" r:id="rId32"/>
    <p:sldId id="321" r:id="rId33"/>
    <p:sldId id="320" r:id="rId34"/>
    <p:sldId id="322" r:id="rId35"/>
    <p:sldId id="323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290" autoAdjust="0"/>
  </p:normalViewPr>
  <p:slideViewPr>
    <p:cSldViewPr snapToGrid="0">
      <p:cViewPr varScale="1">
        <p:scale>
          <a:sx n="73" d="100"/>
          <a:sy n="73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C254E-4EE7-49C5-932A-90055F619EAC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8690-976C-45B4-ABC3-5E102735E7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70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028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1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90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9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569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34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920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620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19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24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211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27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15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152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0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329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758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122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83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509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82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050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352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321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336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74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04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73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81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8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234826e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c234826e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8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62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4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2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F48F-465C-49A4-975D-F51D41B72336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4F4A-C13B-4CB1-BB4B-D1C52EA646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>
            <a:extLst>
              <a:ext uri="{FF2B5EF4-FFF2-40B4-BE49-F238E27FC236}">
                <a16:creationId xmlns:a16="http://schemas.microsoft.com/office/drawing/2014/main" id="{AFD97580-3A4A-4CE1-9C92-51D16EEBC703}"/>
              </a:ext>
            </a:extLst>
          </p:cNvPr>
          <p:cNvSpPr/>
          <p:nvPr/>
        </p:nvSpPr>
        <p:spPr>
          <a:xfrm>
            <a:off x="8071774" y="424688"/>
            <a:ext cx="6843076" cy="6843076"/>
          </a:xfrm>
          <a:prstGeom prst="ellipse">
            <a:avLst/>
          </a:prstGeom>
          <a:solidFill>
            <a:schemeClr val="bg2">
              <a:lumMod val="9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864287" y="3846227"/>
            <a:ext cx="368300" cy="2975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69;p25"/>
          <p:cNvSpPr txBox="1">
            <a:spLocks/>
          </p:cNvSpPr>
          <p:nvPr/>
        </p:nvSpPr>
        <p:spPr>
          <a:xfrm>
            <a:off x="698687" y="1697297"/>
            <a:ext cx="4826350" cy="12522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ES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Google Shape;239;p22"/>
          <p:cNvSpPr txBox="1">
            <a:spLocks/>
          </p:cNvSpPr>
          <p:nvPr/>
        </p:nvSpPr>
        <p:spPr>
          <a:xfrm>
            <a:off x="698688" y="2951542"/>
            <a:ext cx="430020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6" name="Google Shape;239;p22"/>
          <p:cNvSpPr txBox="1">
            <a:spLocks/>
          </p:cNvSpPr>
          <p:nvPr/>
        </p:nvSpPr>
        <p:spPr>
          <a:xfrm>
            <a:off x="973090" y="4883446"/>
            <a:ext cx="430020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Poppins" panose="020B0604020202020204" charset="0"/>
                <a:cs typeface="Poppins" panose="020B0604020202020204" charset="0"/>
              </a:rPr>
              <a:t>Dr. Giuseppe Marzullo Carranza</a:t>
            </a:r>
          </a:p>
        </p:txBody>
      </p:sp>
      <p:cxnSp>
        <p:nvCxnSpPr>
          <p:cNvPr id="9" name="Conector recto 8"/>
          <p:cNvCxnSpPr>
            <a:cxnSpLocks/>
          </p:cNvCxnSpPr>
          <p:nvPr/>
        </p:nvCxnSpPr>
        <p:spPr>
          <a:xfrm>
            <a:off x="883883" y="5040455"/>
            <a:ext cx="0" cy="99973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F86EE8D5-3674-44B8-8B9E-F6CC84D0D4C3}"/>
              </a:ext>
            </a:extLst>
          </p:cNvPr>
          <p:cNvSpPr/>
          <p:nvPr/>
        </p:nvSpPr>
        <p:spPr>
          <a:xfrm>
            <a:off x="8847643" y="1653348"/>
            <a:ext cx="4370832" cy="4370832"/>
          </a:xfrm>
          <a:prstGeom prst="ellipse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2D7EB05-F3E9-4594-B1A1-E69D6B514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06" y="434472"/>
            <a:ext cx="1781144" cy="4357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F976F5C-52D8-4F81-934F-840469F62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89" y="385173"/>
            <a:ext cx="1381977" cy="5343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BAD1C45-0BC0-44EE-944C-103B1C89D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8" y="454829"/>
            <a:ext cx="2169953" cy="395053"/>
          </a:xfrm>
          <a:prstGeom prst="rect">
            <a:avLst/>
          </a:prstGeom>
        </p:spPr>
      </p:pic>
      <p:pic>
        <p:nvPicPr>
          <p:cNvPr id="19" name="Picture 2" descr="Foto gratuita concepto de negocio con equipo de cerca">
            <a:extLst>
              <a:ext uri="{FF2B5EF4-FFF2-40B4-BE49-F238E27FC236}">
                <a16:creationId xmlns:a16="http://schemas.microsoft.com/office/drawing/2014/main" id="{CC136D38-10CC-4991-A22A-92DDD8C2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88" y="1860264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39;p22">
            <a:extLst>
              <a:ext uri="{FF2B5EF4-FFF2-40B4-BE49-F238E27FC236}">
                <a16:creationId xmlns:a16="http://schemas.microsoft.com/office/drawing/2014/main" id="{3C57A1B3-C7F3-4084-9594-279F3B390DF5}"/>
              </a:ext>
            </a:extLst>
          </p:cNvPr>
          <p:cNvSpPr txBox="1">
            <a:spLocks/>
          </p:cNvSpPr>
          <p:nvPr/>
        </p:nvSpPr>
        <p:spPr>
          <a:xfrm>
            <a:off x="3433801" y="314825"/>
            <a:ext cx="1468851" cy="6904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C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entro 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F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ormación</a:t>
            </a: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200" b="1" dirty="0">
                <a:latin typeface="Poppins" panose="020B0604020202020204" charset="0"/>
                <a:cs typeface="Poppins" panose="020B0604020202020204" charset="0"/>
              </a:rPr>
              <a:t>C</a:t>
            </a:r>
            <a:r>
              <a:rPr lang="es-ES" sz="1200" dirty="0">
                <a:latin typeface="Poppins" panose="020B0604020202020204" charset="0"/>
                <a:cs typeface="Poppins" panose="020B0604020202020204" charset="0"/>
              </a:rPr>
              <a:t>apacitación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0E4702-3C56-430F-AC55-2F8291288C8F}"/>
              </a:ext>
            </a:extLst>
          </p:cNvPr>
          <p:cNvCxnSpPr>
            <a:cxnSpLocks/>
          </p:cNvCxnSpPr>
          <p:nvPr/>
        </p:nvCxnSpPr>
        <p:spPr>
          <a:xfrm>
            <a:off x="3414751" y="388821"/>
            <a:ext cx="0" cy="66003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63EC87-C659-4586-B56D-41BD1355EDD2}"/>
              </a:ext>
            </a:extLst>
          </p:cNvPr>
          <p:cNvSpPr txBox="1"/>
          <p:nvPr/>
        </p:nvSpPr>
        <p:spPr>
          <a:xfrm>
            <a:off x="305274" y="1810965"/>
            <a:ext cx="5790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latin typeface="Calibri"/>
                <a:ea typeface="Calibri"/>
                <a:cs typeface="Calibri"/>
                <a:sym typeface="Calibri"/>
              </a:rPr>
              <a:t>TEORÍA DEL CASO</a:t>
            </a:r>
          </a:p>
        </p:txBody>
      </p:sp>
    </p:spTree>
    <p:extLst>
      <p:ext uri="{BB962C8B-B14F-4D97-AF65-F5344CB8AC3E}">
        <p14:creationId xmlns:p14="http://schemas.microsoft.com/office/powerpoint/2010/main" val="99805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E129EB-C868-476C-B3B3-A0029BC6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89" y="905037"/>
            <a:ext cx="8565622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A68668-05E7-4A2A-AD2F-61A8984B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96" y="953809"/>
            <a:ext cx="8590008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5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A3663F-118C-46A2-8622-3B8BDF38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64" y="932471"/>
            <a:ext cx="8480271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ADBCF4-71A9-4853-A75D-1843740B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37" y="908085"/>
            <a:ext cx="8559526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796CF1-A556-46B7-B721-9E96A615F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64" y="865410"/>
            <a:ext cx="8303472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41EF6D-7ABE-4908-BF59-3AA412C0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26" y="969051"/>
            <a:ext cx="852294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4FC4E4-201B-455C-9229-7E339D28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19" y="859313"/>
            <a:ext cx="832176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B5E5E5-8F6F-4BE7-965F-CFD5339F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847120"/>
            <a:ext cx="8571719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DADE22-D20E-4C6F-8661-F116D89D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868458"/>
            <a:ext cx="8376630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702A58-E206-48CE-91C2-9AD4A67E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68" y="932471"/>
            <a:ext cx="8492464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iángulo isósceles 30"/>
          <p:cNvSpPr/>
          <p:nvPr/>
        </p:nvSpPr>
        <p:spPr>
          <a:xfrm>
            <a:off x="8777679" y="4133088"/>
            <a:ext cx="6879087" cy="27249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52" y="5656614"/>
            <a:ext cx="1600763" cy="9341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C84348-5B50-4309-946C-69F82CD08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65" y="1078788"/>
            <a:ext cx="8657070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08FDDC-6F26-48FB-A693-3EB87B1AC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944664"/>
            <a:ext cx="8285182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8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CA7198-50BA-4840-BCE8-13716E111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16" y="938568"/>
            <a:ext cx="8309568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7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9F0756-1131-4A10-AF31-C34E54FB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19" y="959906"/>
            <a:ext cx="849856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5AB57C-2F7A-4FEB-8B6F-0BFA80B9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1" y="813589"/>
            <a:ext cx="8504657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F651FC-406A-4928-9092-AB2740B0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1" y="737382"/>
            <a:ext cx="8644877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3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45E2B0-391C-48DD-806F-B92F7B462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82" y="780058"/>
            <a:ext cx="8718036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14D00-832C-412A-99C9-AD2B9236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40" y="895892"/>
            <a:ext cx="8394920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0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7A51A9-06B1-4197-A7E9-775B3186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09" y="911134"/>
            <a:ext cx="8461981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F3173E-F401-4492-94F7-5C5670EF2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23" y="932471"/>
            <a:ext cx="8333954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9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D4DB4B-4359-4565-A9FD-5A6C0163C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75" y="926375"/>
            <a:ext cx="8693649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067FC7F-1E56-4756-AB95-8BDF62D9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272" y="874554"/>
            <a:ext cx="8681456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4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2B9663-9FEF-4A9B-B73B-511C7C9AE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47" y="932471"/>
            <a:ext cx="8596105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26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BC73B41-45FD-452F-89DF-74EDB894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540" y="984292"/>
            <a:ext cx="8394920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9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76741A-FBD1-4C23-89BC-7A421542E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09" y="932471"/>
            <a:ext cx="8461981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4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35A14B-0667-4632-AF88-3552727E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3" y="938568"/>
            <a:ext cx="8407113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8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0CAFBA-A336-4358-8349-0641A878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0" y="795299"/>
            <a:ext cx="7974259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0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149266-B5E2-4DA1-82D0-AFF6C539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0" y="905037"/>
            <a:ext cx="8535140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8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3713027" y="3703745"/>
            <a:ext cx="483605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PE" altLang="es-PE" sz="36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MUCHAS GRACIAS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89" y="2350265"/>
            <a:ext cx="1866624" cy="1089262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38328" y="969264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38328" y="6161255"/>
            <a:ext cx="115854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80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B4D676-F43E-41A4-8F12-545FD6CE62E5}"/>
              </a:ext>
            </a:extLst>
          </p:cNvPr>
          <p:cNvSpPr/>
          <p:nvPr/>
        </p:nvSpPr>
        <p:spPr>
          <a:xfrm>
            <a:off x="2177143" y="1494971"/>
            <a:ext cx="1088571" cy="50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4425648-6BA3-44B3-8135-07685497D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1" y="908085"/>
            <a:ext cx="860829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0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A2E8C84-60EC-4E52-9940-E6C7D05C523E}"/>
              </a:ext>
            </a:extLst>
          </p:cNvPr>
          <p:cNvSpPr/>
          <p:nvPr/>
        </p:nvSpPr>
        <p:spPr>
          <a:xfrm>
            <a:off x="2191657" y="1306286"/>
            <a:ext cx="1059543" cy="464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140451-B520-410D-B9A9-7311AF559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1" y="758720"/>
            <a:ext cx="8608298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F470EAF-D0EC-433A-88E3-E7390582440E}"/>
              </a:ext>
            </a:extLst>
          </p:cNvPr>
          <p:cNvSpPr/>
          <p:nvPr/>
        </p:nvSpPr>
        <p:spPr>
          <a:xfrm>
            <a:off x="2220686" y="1335314"/>
            <a:ext cx="1233714" cy="551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A76AEF-8AE3-4493-8B20-614C85C86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692" y="853217"/>
            <a:ext cx="8754615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8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20D529-9EA6-42FD-B84B-4E8D02A1743C}"/>
              </a:ext>
            </a:extLst>
          </p:cNvPr>
          <p:cNvSpPr/>
          <p:nvPr/>
        </p:nvSpPr>
        <p:spPr>
          <a:xfrm>
            <a:off x="1771687" y="1509486"/>
            <a:ext cx="1406942" cy="3628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E51B0B-3BA0-49FB-A5E7-FEFD8150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61" y="767865"/>
            <a:ext cx="8644877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7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043D49-D768-4B86-BA80-65F2FA0B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009" y="722141"/>
            <a:ext cx="8461981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F7BE60D-CE68-41E8-A943-C1C6D7C8B13F}"/>
              </a:ext>
            </a:extLst>
          </p:cNvPr>
          <p:cNvSpPr/>
          <p:nvPr/>
        </p:nvSpPr>
        <p:spPr>
          <a:xfrm>
            <a:off x="2162629" y="1364343"/>
            <a:ext cx="1248228" cy="4499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53C584-6B11-4D06-9AF6-16330716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982" y="834927"/>
            <a:ext cx="871803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3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15</Words>
  <Application>Microsoft Office PowerPoint</Application>
  <PresentationFormat>Panorámica</PresentationFormat>
  <Paragraphs>6</Paragraphs>
  <Slides>36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 - JORGE LUIS  CH�VEZ AGUILAR</dc:creator>
  <cp:lastModifiedBy>GIUSEPPE MARZULLO</cp:lastModifiedBy>
  <cp:revision>63</cp:revision>
  <dcterms:created xsi:type="dcterms:W3CDTF">2021-04-27T21:10:31Z</dcterms:created>
  <dcterms:modified xsi:type="dcterms:W3CDTF">2023-08-23T14:27:09Z</dcterms:modified>
</cp:coreProperties>
</file>